
<file path=[Content_Types].xml><?xml version="1.0" encoding="utf-8"?>
<Types xmlns="http://schemas.openxmlformats.org/package/2006/content-types">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docProps/app.xml" ContentType="application/vnd.openxmlformats-officedocument.extended-properties+xml"/>
  <Override PartName="/docProps/core.xml" ContentType="application/vnd.openxmlformats-package.core-properties+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s/slide1.xml" ContentType="application/vnd.openxmlformats-officedocument.presentationml.slide+xml"/>
  <Default Extension="jpg" ContentType="image/jpg"/>
  <Override PartName="/ppt/slides/slide2.xml" ContentType="application/vnd.openxmlformats-officedocument.presentationml.slide+xml"/>
  <Default Extension="png" ContentType="image/png"/>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0693400" cy="7562850"/>
  <p:notesSz cx="10693400" cy="756285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viewProps" Target="viewProps.xml"/><Relationship Id="rId4" Type="http://schemas.openxmlformats.org/officeDocument/2006/relationships/presProps" Target="presProps.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401572" y="2552191"/>
            <a:ext cx="7890255" cy="1079500"/>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spLocks noGrp="1"/>
          </p:cNvSpPr>
          <p:nvPr>
            <p:ph type="subTitle" idx="4"/>
          </p:nvPr>
        </p:nvSpPr>
        <p:spPr>
          <a:xfrm>
            <a:off x="1604010" y="4235196"/>
            <a:ext cx="7485380" cy="1890712"/>
          </a:xfrm>
          <a:prstGeom prst="rect">
            <a:avLst/>
          </a:prstGeom>
        </p:spPr>
        <p:txBody>
          <a:bodyPr wrap="square" lIns="0" tIns="0" rIns="0" bIns="0">
            <a:spAutoFit/>
          </a:bodyPr>
          <a:lstStyle>
            <a:lvl1pPr>
              <a:defRPr/>
            </a:lvl1pPr>
          </a:lstStyle>
          <a:p/>
        </p:txBody>
      </p:sp>
      <p:sp>
        <p:nvSpPr>
          <p:cNvPr id="4" name="Holder 4"/>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50" b="0" i="0">
                <a:solidFill>
                  <a:schemeClr val="bg1"/>
                </a:solidFill>
                <a:latin typeface="HGPGothicE"/>
                <a:cs typeface="HGPGothicE"/>
              </a:defRPr>
            </a:lvl1pPr>
          </a:lstStyle>
          <a:p/>
        </p:txBody>
      </p:sp>
      <p:sp>
        <p:nvSpPr>
          <p:cNvPr id="3" name="Holder 3"/>
          <p:cNvSpPr>
            <a:spLocks noGrp="1"/>
          </p:cNvSpPr>
          <p:nvPr>
            <p:ph type="body" idx="1"/>
          </p:nvPr>
        </p:nvSpPr>
        <p:spPr/>
        <p:txBody>
          <a:bodyPr lIns="0" tIns="0" rIns="0" bIns="0"/>
          <a:lstStyle>
            <a:lvl1pPr>
              <a:defRPr sz="1300" b="0" i="0">
                <a:solidFill>
                  <a:schemeClr val="tx1"/>
                </a:solidFill>
                <a:latin typeface="Meiryo UI"/>
                <a:cs typeface="Meiryo UI"/>
              </a:defRPr>
            </a:lvl1pPr>
          </a:lstStyle>
          <a:p/>
        </p:txBody>
      </p:sp>
      <p:sp>
        <p:nvSpPr>
          <p:cNvPr id="4" name="Holder 4"/>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50" b="0" i="0">
                <a:solidFill>
                  <a:schemeClr val="bg1"/>
                </a:solidFill>
                <a:latin typeface="HGPGothicE"/>
                <a:cs typeface="HGPGothicE"/>
              </a:defRPr>
            </a:lvl1pPr>
          </a:lstStyle>
          <a:p/>
        </p:txBody>
      </p:sp>
      <p:sp>
        <p:nvSpPr>
          <p:cNvPr id="3" name="Holder 3"/>
          <p:cNvSpPr>
            <a:spLocks noGrp="1"/>
          </p:cNvSpPr>
          <p:nvPr>
            <p:ph idx="2" sz="half"/>
          </p:nvPr>
        </p:nvSpPr>
        <p:spPr>
          <a:xfrm>
            <a:off x="534670" y="1739455"/>
            <a:ext cx="4651629" cy="4991481"/>
          </a:xfrm>
          <a:prstGeom prst="rect">
            <a:avLst/>
          </a:prstGeom>
        </p:spPr>
        <p:txBody>
          <a:bodyPr wrap="square" lIns="0" tIns="0" rIns="0" bIns="0">
            <a:spAutoFit/>
          </a:bodyPr>
          <a:lstStyle>
            <a:lvl1pPr>
              <a:defRPr/>
            </a:lvl1pPr>
          </a:lstStyle>
          <a:p/>
        </p:txBody>
      </p:sp>
      <p:sp>
        <p:nvSpPr>
          <p:cNvPr id="4" name="Holder 4"/>
          <p:cNvSpPr>
            <a:spLocks noGrp="1"/>
          </p:cNvSpPr>
          <p:nvPr>
            <p:ph idx="3" sz="half"/>
          </p:nvPr>
        </p:nvSpPr>
        <p:spPr>
          <a:xfrm>
            <a:off x="5507101" y="1739455"/>
            <a:ext cx="4651629" cy="4991481"/>
          </a:xfrm>
          <a:prstGeom prst="rect">
            <a:avLst/>
          </a:prstGeom>
        </p:spPr>
        <p:txBody>
          <a:bodyPr wrap="square" lIns="0" tIns="0" rIns="0" bIns="0">
            <a:spAutoFit/>
          </a:bodyPr>
          <a:lstStyle>
            <a:lvl1pPr>
              <a:defRPr/>
            </a:lvl1pPr>
          </a:lstStyle>
          <a:p/>
        </p:txBody>
      </p:sp>
      <p:sp>
        <p:nvSpPr>
          <p:cNvPr id="5" name="Holder 5"/>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7" name="Holder 7"/>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50" b="0" i="0">
                <a:solidFill>
                  <a:schemeClr val="bg1"/>
                </a:solidFill>
                <a:latin typeface="HGPGothicE"/>
                <a:cs typeface="HGPGothicE"/>
              </a:defRPr>
            </a:lvl1pPr>
          </a:lstStyle>
          <a:p/>
        </p:txBody>
      </p:sp>
      <p:sp>
        <p:nvSpPr>
          <p:cNvPr id="3" name="Holder 3"/>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5" name="Holder 5"/>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obj">
  <p:cSld name="Blank">
    <p:spTree>
      <p:nvGrpSpPr>
        <p:cNvPr id="1" name=""/>
        <p:cNvGrpSpPr/>
        <p:nvPr/>
      </p:nvGrpSpPr>
      <p:grpSpPr>
        <a:xfrm>
          <a:off x="0" y="0"/>
          <a:ext cx="0" cy="0"/>
          <a:chOff x="0" y="0"/>
          <a:chExt cx="0" cy="0"/>
        </a:xfrm>
      </p:grpSpPr>
      <p:sp>
        <p:nvSpPr>
          <p:cNvPr id="2" name="Holder 2"/>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4" name="Holder 4"/>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521460" y="115315"/>
            <a:ext cx="7650479" cy="354965"/>
          </a:xfrm>
          <a:prstGeom prst="rect">
            <a:avLst/>
          </a:prstGeom>
        </p:spPr>
        <p:txBody>
          <a:bodyPr wrap="square" lIns="0" tIns="0" rIns="0" bIns="0">
            <a:spAutoFit/>
          </a:bodyPr>
          <a:lstStyle>
            <a:lvl1pPr>
              <a:defRPr sz="2150" b="0" i="0">
                <a:solidFill>
                  <a:schemeClr val="bg1"/>
                </a:solidFill>
                <a:latin typeface="HGPGothicE"/>
                <a:cs typeface="HGPGothicE"/>
              </a:defRPr>
            </a:lvl1pPr>
          </a:lstStyle>
          <a:p/>
        </p:txBody>
      </p:sp>
      <p:sp>
        <p:nvSpPr>
          <p:cNvPr id="3" name="Holder 3"/>
          <p:cNvSpPr>
            <a:spLocks noGrp="1"/>
          </p:cNvSpPr>
          <p:nvPr>
            <p:ph type="body" idx="1"/>
          </p:nvPr>
        </p:nvSpPr>
        <p:spPr>
          <a:xfrm>
            <a:off x="74168" y="1973072"/>
            <a:ext cx="5048250" cy="4249420"/>
          </a:xfrm>
          <a:prstGeom prst="rect">
            <a:avLst/>
          </a:prstGeom>
        </p:spPr>
        <p:txBody>
          <a:bodyPr wrap="square" lIns="0" tIns="0" rIns="0" bIns="0">
            <a:spAutoFit/>
          </a:bodyPr>
          <a:lstStyle>
            <a:lvl1pPr>
              <a:defRPr sz="1300" b="0" i="0">
                <a:solidFill>
                  <a:schemeClr val="tx1"/>
                </a:solidFill>
                <a:latin typeface="Meiryo UI"/>
                <a:cs typeface="Meiryo UI"/>
              </a:defRPr>
            </a:lvl1pPr>
          </a:lstStyle>
          <a:p/>
        </p:txBody>
      </p:sp>
      <p:sp>
        <p:nvSpPr>
          <p:cNvPr id="4" name="Holder 4"/>
          <p:cNvSpPr>
            <a:spLocks noGrp="1"/>
          </p:cNvSpPr>
          <p:nvPr>
            <p:ph type="ftr" idx="5" sz="quarter"/>
          </p:nvPr>
        </p:nvSpPr>
        <p:spPr>
          <a:xfrm>
            <a:off x="3635756" y="7033450"/>
            <a:ext cx="3421888" cy="378142"/>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idx="6" sz="half"/>
          </p:nvPr>
        </p:nvSpPr>
        <p:spPr>
          <a:xfrm>
            <a:off x="534670" y="7033450"/>
            <a:ext cx="2459482" cy="37814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a:xfrm>
            <a:off x="7699248" y="7033450"/>
            <a:ext cx="2459482" cy="37814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p>
        </p:txBody>
      </p:sp>
    </p:spTree>
  </p:cSld>
  <p:clrMap folHlink="folHlink" hlink="hlink" accent1="accent1" accent2="accent2" accent3="accent3" accent4="accent4" accent5="accent5" accent6="accent6" tx2="dk2" bg2="lt2" tx1="dk1" bg1="lt1"/>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95.jpg"/><Relationship Id="rId8" Type="http://schemas.openxmlformats.org/officeDocument/2006/relationships/image" Target="../media/image96.png"/><Relationship Id="rId9" Type="http://schemas.openxmlformats.org/officeDocument/2006/relationships/image" Target="../media/image97.png"/><Relationship Id="rId10" Type="http://schemas.openxmlformats.org/officeDocument/2006/relationships/image" Target="../media/image98.png"/><Relationship Id="rId11" Type="http://schemas.openxmlformats.org/officeDocument/2006/relationships/image" Target="../media/image99.png"/><Relationship Id="rId12" Type="http://schemas.openxmlformats.org/officeDocument/2006/relationships/image" Target="../media/image100.jpg"/><Relationship Id="rId13" Type="http://schemas.openxmlformats.org/officeDocument/2006/relationships/image" Target="../media/image101.png"/><Relationship Id="rId14" Type="http://schemas.openxmlformats.org/officeDocument/2006/relationships/image" Target="../media/image102.png"/><Relationship Id="rId15" Type="http://schemas.openxmlformats.org/officeDocument/2006/relationships/image" Target="../media/image103.png"/><Relationship Id="rId16" Type="http://schemas.openxmlformats.org/officeDocument/2006/relationships/image" Target="../media/image104.png"/><Relationship Id="rId17" Type="http://schemas.openxmlformats.org/officeDocument/2006/relationships/image" Target="../media/image105.jpg"/><Relationship Id="rId18" Type="http://schemas.openxmlformats.org/officeDocument/2006/relationships/image" Target="../media/image106.jpg"/><Relationship Id="rId19" Type="http://schemas.openxmlformats.org/officeDocument/2006/relationships/image" Target="../media/image107.png"/><Relationship Id="rId20" Type="http://schemas.openxmlformats.org/officeDocument/2006/relationships/image" Target="../media/image75.jpg"/><Relationship Id="rId21" Type="http://schemas.openxmlformats.org/officeDocument/2006/relationships/image" Target="../media/image108.jpg"/><Relationship Id="rId22" Type="http://schemas.openxmlformats.org/officeDocument/2006/relationships/image" Target="../media/image76.jpg"/><Relationship Id="rId23" Type="http://schemas.openxmlformats.org/officeDocument/2006/relationships/image" Target="../media/image109.jpg"/><Relationship Id="rId24" Type="http://schemas.openxmlformats.org/officeDocument/2006/relationships/image" Target="../media/image110.png"/><Relationship Id="rId25" Type="http://schemas.openxmlformats.org/officeDocument/2006/relationships/image" Target="../media/image111.png"/><Relationship Id="rId26" Type="http://schemas.openxmlformats.org/officeDocument/2006/relationships/image" Target="../media/image112.png"/><Relationship Id="rId27" Type="http://schemas.openxmlformats.org/officeDocument/2006/relationships/image" Target="../media/image113.png"/><Relationship Id="rId28" Type="http://schemas.openxmlformats.org/officeDocument/2006/relationships/image" Target="../media/image114.png"/><Relationship Id="rId29" Type="http://schemas.openxmlformats.org/officeDocument/2006/relationships/image" Target="../media/image115.png"/><Relationship Id="rId30" Type="http://schemas.openxmlformats.org/officeDocument/2006/relationships/image" Target="../media/image116.png"/><Relationship Id="rId31" Type="http://schemas.openxmlformats.org/officeDocument/2006/relationships/image" Target="../media/image117.png"/><Relationship Id="rId32" Type="http://schemas.openxmlformats.org/officeDocument/2006/relationships/image" Target="../media/image118.jpg"/><Relationship Id="rId33" Type="http://schemas.openxmlformats.org/officeDocument/2006/relationships/image" Target="../media/image119.jpg"/><Relationship Id="rId34" Type="http://schemas.openxmlformats.org/officeDocument/2006/relationships/image" Target="../media/image1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jpg"/><Relationship Id="rId3" Type="http://schemas.openxmlformats.org/officeDocument/2006/relationships/image" Target="../media/image122.jpg"/><Relationship Id="rId4" Type="http://schemas.openxmlformats.org/officeDocument/2006/relationships/image" Target="../media/image12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5.jpg"/><Relationship Id="rId3" Type="http://schemas.openxmlformats.org/officeDocument/2006/relationships/image" Target="../media/image126.jpg"/><Relationship Id="rId4" Type="http://schemas.openxmlformats.org/officeDocument/2006/relationships/image" Target="../media/image127.jpg"/><Relationship Id="rId5" Type="http://schemas.openxmlformats.org/officeDocument/2006/relationships/image" Target="../media/image128.jpg"/><Relationship Id="rId6" Type="http://schemas.openxmlformats.org/officeDocument/2006/relationships/image" Target="../media/image129.jpg"/><Relationship Id="rId7" Type="http://schemas.openxmlformats.org/officeDocument/2006/relationships/image" Target="../media/image130.jpg"/><Relationship Id="rId8" Type="http://schemas.openxmlformats.org/officeDocument/2006/relationships/image" Target="../media/image131.jpg"/><Relationship Id="rId9" Type="http://schemas.openxmlformats.org/officeDocument/2006/relationships/image" Target="../media/image132.jpg"/><Relationship Id="rId10" Type="http://schemas.openxmlformats.org/officeDocument/2006/relationships/image" Target="../media/image1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jpg"/><Relationship Id="rId7" Type="http://schemas.openxmlformats.org/officeDocument/2006/relationships/image" Target="../media/image139.jpg"/><Relationship Id="rId8" Type="http://schemas.openxmlformats.org/officeDocument/2006/relationships/image" Target="../media/image140.jpg"/><Relationship Id="rId9" Type="http://schemas.openxmlformats.org/officeDocument/2006/relationships/image" Target="../media/image141.jpg"/><Relationship Id="rId10" Type="http://schemas.openxmlformats.org/officeDocument/2006/relationships/image" Target="../media/image142.png"/><Relationship Id="rId11" Type="http://schemas.openxmlformats.org/officeDocument/2006/relationships/image" Target="../media/image143.jpg"/><Relationship Id="rId12" Type="http://schemas.openxmlformats.org/officeDocument/2006/relationships/image" Target="../media/image144.png"/><Relationship Id="rId13" Type="http://schemas.openxmlformats.org/officeDocument/2006/relationships/image" Target="../media/image145.png"/><Relationship Id="rId14" Type="http://schemas.openxmlformats.org/officeDocument/2006/relationships/image" Target="../media/image146.png"/><Relationship Id="rId15" Type="http://schemas.openxmlformats.org/officeDocument/2006/relationships/image" Target="../media/image147.png"/><Relationship Id="rId16" Type="http://schemas.openxmlformats.org/officeDocument/2006/relationships/image" Target="../media/image148.png"/><Relationship Id="rId17" Type="http://schemas.openxmlformats.org/officeDocument/2006/relationships/image" Target="../media/image149.png"/><Relationship Id="rId18" Type="http://schemas.openxmlformats.org/officeDocument/2006/relationships/image" Target="../media/image150.png"/><Relationship Id="rId19" Type="http://schemas.openxmlformats.org/officeDocument/2006/relationships/image" Target="../media/image151.png"/><Relationship Id="rId20" Type="http://schemas.openxmlformats.org/officeDocument/2006/relationships/image" Target="../media/image152.png"/><Relationship Id="rId21" Type="http://schemas.openxmlformats.org/officeDocument/2006/relationships/image" Target="../media/image153.png"/><Relationship Id="rId22" Type="http://schemas.openxmlformats.org/officeDocument/2006/relationships/image" Target="../media/image154.png"/><Relationship Id="rId23" Type="http://schemas.openxmlformats.org/officeDocument/2006/relationships/image" Target="../media/image155.png"/><Relationship Id="rId24" Type="http://schemas.openxmlformats.org/officeDocument/2006/relationships/image" Target="../media/image156.png"/><Relationship Id="rId25" Type="http://schemas.openxmlformats.org/officeDocument/2006/relationships/image" Target="../media/image157.png"/><Relationship Id="rId26" Type="http://schemas.openxmlformats.org/officeDocument/2006/relationships/image" Target="../media/image158.png"/><Relationship Id="rId27" Type="http://schemas.openxmlformats.org/officeDocument/2006/relationships/image" Target="../media/image159.png"/><Relationship Id="rId28" Type="http://schemas.openxmlformats.org/officeDocument/2006/relationships/image" Target="../media/image160.png"/><Relationship Id="rId29" Type="http://schemas.openxmlformats.org/officeDocument/2006/relationships/image" Target="../media/image161.jpg"/><Relationship Id="rId30" Type="http://schemas.openxmlformats.org/officeDocument/2006/relationships/image" Target="../media/image162.jpg"/><Relationship Id="rId31" Type="http://schemas.openxmlformats.org/officeDocument/2006/relationships/image" Target="../media/image163.png"/><Relationship Id="rId32" Type="http://schemas.openxmlformats.org/officeDocument/2006/relationships/image" Target="../media/image164.png"/><Relationship Id="rId33" Type="http://schemas.openxmlformats.org/officeDocument/2006/relationships/image" Target="../media/image165.png"/><Relationship Id="rId34" Type="http://schemas.openxmlformats.org/officeDocument/2006/relationships/image" Target="../media/image166.png"/><Relationship Id="rId35" Type="http://schemas.openxmlformats.org/officeDocument/2006/relationships/image" Target="../media/image167.png"/><Relationship Id="rId36" Type="http://schemas.openxmlformats.org/officeDocument/2006/relationships/image" Target="../media/image168.jpg"/><Relationship Id="rId37" Type="http://schemas.openxmlformats.org/officeDocument/2006/relationships/image" Target="../media/image16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mext.go.jp/studxstyle/index.html" TargetMode="External"/><Relationship Id="rId3" Type="http://schemas.openxmlformats.org/officeDocument/2006/relationships/image" Target="../media/image170.jpg"/><Relationship Id="rId4" Type="http://schemas.openxmlformats.org/officeDocument/2006/relationships/image" Target="../media/image171.jpg"/><Relationship Id="rId5" Type="http://schemas.openxmlformats.org/officeDocument/2006/relationships/image" Target="../media/image172.png"/><Relationship Id="rId6" Type="http://schemas.openxmlformats.org/officeDocument/2006/relationships/image" Target="../media/image173.png"/><Relationship Id="rId7" Type="http://schemas.openxmlformats.org/officeDocument/2006/relationships/image" Target="../media/image174.png"/><Relationship Id="rId8" Type="http://schemas.openxmlformats.org/officeDocument/2006/relationships/image" Target="../media/image175.jpg"/><Relationship Id="rId9" Type="http://schemas.openxmlformats.org/officeDocument/2006/relationships/image" Target="../media/image176.png"/><Relationship Id="rId10" Type="http://schemas.openxmlformats.org/officeDocument/2006/relationships/hyperlink" Target="http://www.mext.go.jp/studxstyle/index2.html" TargetMode="External"/><Relationship Id="rId11" Type="http://schemas.openxmlformats.org/officeDocument/2006/relationships/image" Target="../media/image177.jpg"/><Relationship Id="rId12" Type="http://schemas.openxmlformats.org/officeDocument/2006/relationships/image" Target="../media/image17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9.jpg"/><Relationship Id="rId3" Type="http://schemas.openxmlformats.org/officeDocument/2006/relationships/image" Target="../media/image180.jpg"/><Relationship Id="rId4" Type="http://schemas.openxmlformats.org/officeDocument/2006/relationships/image" Target="../media/image181.jpg"/><Relationship Id="rId5" Type="http://schemas.openxmlformats.org/officeDocument/2006/relationships/image" Target="../media/image18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3.jpg"/><Relationship Id="rId3" Type="http://schemas.openxmlformats.org/officeDocument/2006/relationships/image" Target="../media/image184.jpg"/><Relationship Id="rId4" Type="http://schemas.openxmlformats.org/officeDocument/2006/relationships/image" Target="../media/image185.jpg"/><Relationship Id="rId5" Type="http://schemas.openxmlformats.org/officeDocument/2006/relationships/image" Target="../media/image18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7.jpg"/><Relationship Id="rId3" Type="http://schemas.openxmlformats.org/officeDocument/2006/relationships/image" Target="../media/image188.jpg"/><Relationship Id="rId4" Type="http://schemas.openxmlformats.org/officeDocument/2006/relationships/image" Target="../media/image189.jpg"/><Relationship Id="rId5" Type="http://schemas.openxmlformats.org/officeDocument/2006/relationships/image" Target="../media/image19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1.jpg"/><Relationship Id="rId3" Type="http://schemas.openxmlformats.org/officeDocument/2006/relationships/image" Target="../media/image192.jpg"/><Relationship Id="rId4" Type="http://schemas.openxmlformats.org/officeDocument/2006/relationships/image" Target="../media/image193.jpg"/><Relationship Id="rId5" Type="http://schemas.openxmlformats.org/officeDocument/2006/relationships/image" Target="../media/image194.jpg"/><Relationship Id="rId6" Type="http://schemas.openxmlformats.org/officeDocument/2006/relationships/image" Target="../media/image195.jpg"/><Relationship Id="rId7" Type="http://schemas.openxmlformats.org/officeDocument/2006/relationships/image" Target="../media/image196.jpg"/><Relationship Id="rId8" Type="http://schemas.openxmlformats.org/officeDocument/2006/relationships/image" Target="../media/image197.jpg"/><Relationship Id="rId9" Type="http://schemas.openxmlformats.org/officeDocument/2006/relationships/image" Target="../media/image198.jpg"/><Relationship Id="rId10" Type="http://schemas.openxmlformats.org/officeDocument/2006/relationships/image" Target="../media/image199.jpg"/><Relationship Id="rId11" Type="http://schemas.openxmlformats.org/officeDocument/2006/relationships/image" Target="../media/image200.jpg"/><Relationship Id="rId12" Type="http://schemas.openxmlformats.org/officeDocument/2006/relationships/image" Target="../media/image201.jpg"/><Relationship Id="rId13" Type="http://schemas.openxmlformats.org/officeDocument/2006/relationships/image" Target="../media/image202.jpg"/><Relationship Id="rId14" Type="http://schemas.openxmlformats.org/officeDocument/2006/relationships/image" Target="../media/image203.jpg"/><Relationship Id="rId15" Type="http://schemas.openxmlformats.org/officeDocument/2006/relationships/image" Target="../media/image204.jpg"/><Relationship Id="rId16" Type="http://schemas.openxmlformats.org/officeDocument/2006/relationships/image" Target="../media/image205.jpg"/><Relationship Id="rId17" Type="http://schemas.openxmlformats.org/officeDocument/2006/relationships/image" Target="../media/image206.jpg"/><Relationship Id="rId18" Type="http://schemas.openxmlformats.org/officeDocument/2006/relationships/image" Target="../media/image207.png"/><Relationship Id="rId19" Type="http://schemas.openxmlformats.org/officeDocument/2006/relationships/image" Target="../media/image208.jpg"/><Relationship Id="rId20" Type="http://schemas.openxmlformats.org/officeDocument/2006/relationships/image" Target="../media/image209.jpg"/><Relationship Id="rId21" Type="http://schemas.openxmlformats.org/officeDocument/2006/relationships/image" Target="../media/image210.jpg"/><Relationship Id="rId22" Type="http://schemas.openxmlformats.org/officeDocument/2006/relationships/image" Target="../media/image211.jpg"/><Relationship Id="rId23" Type="http://schemas.openxmlformats.org/officeDocument/2006/relationships/image" Target="../media/image212.jpg"/><Relationship Id="rId24" Type="http://schemas.openxmlformats.org/officeDocument/2006/relationships/image" Target="../media/image213.png"/><Relationship Id="rId25" Type="http://schemas.openxmlformats.org/officeDocument/2006/relationships/image" Target="../media/image214.jpg"/><Relationship Id="rId26" Type="http://schemas.openxmlformats.org/officeDocument/2006/relationships/image" Target="../media/image215.jpg"/><Relationship Id="rId27" Type="http://schemas.openxmlformats.org/officeDocument/2006/relationships/image" Target="../media/image216.jpg"/><Relationship Id="rId28" Type="http://schemas.openxmlformats.org/officeDocument/2006/relationships/image" Target="../media/image217.jpg"/><Relationship Id="rId29" Type="http://schemas.openxmlformats.org/officeDocument/2006/relationships/image" Target="../media/image218.jpg"/><Relationship Id="rId30" Type="http://schemas.openxmlformats.org/officeDocument/2006/relationships/image" Target="../media/image219.jpg"/><Relationship Id="rId31" Type="http://schemas.openxmlformats.org/officeDocument/2006/relationships/image" Target="../media/image220.jpg"/><Relationship Id="rId32" Type="http://schemas.openxmlformats.org/officeDocument/2006/relationships/image" Target="../media/image221.png"/><Relationship Id="rId33" Type="http://schemas.openxmlformats.org/officeDocument/2006/relationships/image" Target="../media/image222.jpg"/><Relationship Id="rId34" Type="http://schemas.openxmlformats.org/officeDocument/2006/relationships/image" Target="../media/image2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4.png"/><Relationship Id="rId3" Type="http://schemas.openxmlformats.org/officeDocument/2006/relationships/image" Target="../media/image225.png"/><Relationship Id="rId4" Type="http://schemas.openxmlformats.org/officeDocument/2006/relationships/image" Target="../media/image226.png"/><Relationship Id="rId5" Type="http://schemas.openxmlformats.org/officeDocument/2006/relationships/image" Target="../media/image227.png"/><Relationship Id="rId6" Type="http://schemas.openxmlformats.org/officeDocument/2006/relationships/image" Target="../media/image2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4.png"/><Relationship Id="rId3" Type="http://schemas.openxmlformats.org/officeDocument/2006/relationships/image" Target="../media/image229.png"/><Relationship Id="rId4" Type="http://schemas.openxmlformats.org/officeDocument/2006/relationships/image" Target="../media/image230.jpg"/><Relationship Id="rId5" Type="http://schemas.openxmlformats.org/officeDocument/2006/relationships/image" Target="../media/image23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2.png"/><Relationship Id="rId3" Type="http://schemas.openxmlformats.org/officeDocument/2006/relationships/image" Target="../media/image233.jpg"/><Relationship Id="rId4" Type="http://schemas.openxmlformats.org/officeDocument/2006/relationships/image" Target="../media/image234.jpg"/><Relationship Id="rId5" Type="http://schemas.openxmlformats.org/officeDocument/2006/relationships/image" Target="../media/image23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6.png"/><Relationship Id="rId3" Type="http://schemas.openxmlformats.org/officeDocument/2006/relationships/image" Target="../media/image237.png"/><Relationship Id="rId4" Type="http://schemas.openxmlformats.org/officeDocument/2006/relationships/image" Target="../media/image238.jpg"/><Relationship Id="rId5" Type="http://schemas.openxmlformats.org/officeDocument/2006/relationships/image" Target="../media/image239.png"/><Relationship Id="rId6" Type="http://schemas.openxmlformats.org/officeDocument/2006/relationships/image" Target="../media/image240.png"/><Relationship Id="rId7" Type="http://schemas.openxmlformats.org/officeDocument/2006/relationships/image" Target="../media/image241.png"/><Relationship Id="rId8" Type="http://schemas.openxmlformats.org/officeDocument/2006/relationships/image" Target="../media/image242.png"/><Relationship Id="rId9" Type="http://schemas.openxmlformats.org/officeDocument/2006/relationships/image" Target="../media/image2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4.jpg"/><Relationship Id="rId3" Type="http://schemas.openxmlformats.org/officeDocument/2006/relationships/image" Target="../media/image245.png"/><Relationship Id="rId4" Type="http://schemas.openxmlformats.org/officeDocument/2006/relationships/image" Target="../media/image246.jpg"/><Relationship Id="rId5" Type="http://schemas.openxmlformats.org/officeDocument/2006/relationships/image" Target="../media/image247.png"/><Relationship Id="rId6" Type="http://schemas.openxmlformats.org/officeDocument/2006/relationships/image" Target="../media/image248.png"/><Relationship Id="rId7" Type="http://schemas.openxmlformats.org/officeDocument/2006/relationships/image" Target="../media/image249.png"/><Relationship Id="rId8" Type="http://schemas.openxmlformats.org/officeDocument/2006/relationships/image" Target="../media/image250.png"/><Relationship Id="rId9" Type="http://schemas.openxmlformats.org/officeDocument/2006/relationships/image" Target="../media/image2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2.jpg"/><Relationship Id="rId3" Type="http://schemas.openxmlformats.org/officeDocument/2006/relationships/image" Target="../media/image253.png"/><Relationship Id="rId4" Type="http://schemas.openxmlformats.org/officeDocument/2006/relationships/image" Target="../media/image254.jpg"/><Relationship Id="rId5" Type="http://schemas.openxmlformats.org/officeDocument/2006/relationships/image" Target="../media/image255.jpg"/><Relationship Id="rId6" Type="http://schemas.openxmlformats.org/officeDocument/2006/relationships/image" Target="../media/image256.jpg"/><Relationship Id="rId7" Type="http://schemas.openxmlformats.org/officeDocument/2006/relationships/image" Target="../media/image257.png"/><Relationship Id="rId8" Type="http://schemas.openxmlformats.org/officeDocument/2006/relationships/image" Target="../media/image258.jpg"/><Relationship Id="rId9" Type="http://schemas.openxmlformats.org/officeDocument/2006/relationships/image" Target="../media/image259.jpg"/><Relationship Id="rId10" Type="http://schemas.openxmlformats.org/officeDocument/2006/relationships/image" Target="../media/image260.jpg"/><Relationship Id="rId11" Type="http://schemas.openxmlformats.org/officeDocument/2006/relationships/image" Target="../media/image261.jpg"/><Relationship Id="rId12" Type="http://schemas.openxmlformats.org/officeDocument/2006/relationships/image" Target="../media/image262.jpg"/><Relationship Id="rId13" Type="http://schemas.openxmlformats.org/officeDocument/2006/relationships/image" Target="../media/image263.jpg"/><Relationship Id="rId14" Type="http://schemas.openxmlformats.org/officeDocument/2006/relationships/image" Target="../media/image26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5.jpg"/><Relationship Id="rId3" Type="http://schemas.openxmlformats.org/officeDocument/2006/relationships/image" Target="../media/image266.png"/><Relationship Id="rId4" Type="http://schemas.openxmlformats.org/officeDocument/2006/relationships/image" Target="../media/image267.png"/><Relationship Id="rId5" Type="http://schemas.openxmlformats.org/officeDocument/2006/relationships/image" Target="../media/image268.png"/><Relationship Id="rId6" Type="http://schemas.openxmlformats.org/officeDocument/2006/relationships/image" Target="../media/image269.png"/><Relationship Id="rId7" Type="http://schemas.openxmlformats.org/officeDocument/2006/relationships/image" Target="../media/image270.png"/><Relationship Id="rId8" Type="http://schemas.openxmlformats.org/officeDocument/2006/relationships/image" Target="../media/image271.png"/><Relationship Id="rId9" Type="http://schemas.openxmlformats.org/officeDocument/2006/relationships/image" Target="../media/image272.png"/><Relationship Id="rId10" Type="http://schemas.openxmlformats.org/officeDocument/2006/relationships/image" Target="../media/image273.png"/><Relationship Id="rId11" Type="http://schemas.openxmlformats.org/officeDocument/2006/relationships/image" Target="../media/image274.png"/><Relationship Id="rId12" Type="http://schemas.openxmlformats.org/officeDocument/2006/relationships/image" Target="../media/image275.png"/><Relationship Id="rId13" Type="http://schemas.openxmlformats.org/officeDocument/2006/relationships/image" Target="../media/image27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7.png"/><Relationship Id="rId3" Type="http://schemas.openxmlformats.org/officeDocument/2006/relationships/image" Target="../media/image278.png"/><Relationship Id="rId4" Type="http://schemas.openxmlformats.org/officeDocument/2006/relationships/image" Target="../media/image279.jpg"/><Relationship Id="rId5" Type="http://schemas.openxmlformats.org/officeDocument/2006/relationships/image" Target="../media/image280.jpg"/><Relationship Id="rId6" Type="http://schemas.openxmlformats.org/officeDocument/2006/relationships/image" Target="../media/image28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7.png"/><Relationship Id="rId3" Type="http://schemas.openxmlformats.org/officeDocument/2006/relationships/image" Target="../media/image282.jpg"/><Relationship Id="rId4" Type="http://schemas.openxmlformats.org/officeDocument/2006/relationships/image" Target="../media/image283.jpg"/><Relationship Id="rId5" Type="http://schemas.openxmlformats.org/officeDocument/2006/relationships/image" Target="../media/image284.jpg"/><Relationship Id="rId6" Type="http://schemas.openxmlformats.org/officeDocument/2006/relationships/image" Target="../media/image285.jpg"/><Relationship Id="rId7" Type="http://schemas.openxmlformats.org/officeDocument/2006/relationships/image" Target="../media/image28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287.png"/><Relationship Id="rId4" Type="http://schemas.openxmlformats.org/officeDocument/2006/relationships/image" Target="../media/image288.png"/><Relationship Id="rId5" Type="http://schemas.openxmlformats.org/officeDocument/2006/relationships/image" Target="../media/image289.png"/><Relationship Id="rId6" Type="http://schemas.openxmlformats.org/officeDocument/2006/relationships/image" Target="../media/image290.png"/><Relationship Id="rId7" Type="http://schemas.openxmlformats.org/officeDocument/2006/relationships/image" Target="../media/image291.png"/><Relationship Id="rId8" Type="http://schemas.openxmlformats.org/officeDocument/2006/relationships/image" Target="../media/image292.png"/><Relationship Id="rId9" Type="http://schemas.openxmlformats.org/officeDocument/2006/relationships/image" Target="../media/image293.png"/><Relationship Id="rId10" Type="http://schemas.openxmlformats.org/officeDocument/2006/relationships/image" Target="../media/image294.png"/><Relationship Id="rId11" Type="http://schemas.openxmlformats.org/officeDocument/2006/relationships/image" Target="../media/image295.png"/><Relationship Id="rId12" Type="http://schemas.openxmlformats.org/officeDocument/2006/relationships/image" Target="../media/image296.png"/><Relationship Id="rId13" Type="http://schemas.openxmlformats.org/officeDocument/2006/relationships/image" Target="../media/image297.png"/><Relationship Id="rId14" Type="http://schemas.openxmlformats.org/officeDocument/2006/relationships/image" Target="../media/image298.png"/><Relationship Id="rId15" Type="http://schemas.openxmlformats.org/officeDocument/2006/relationships/image" Target="../media/image299.png"/><Relationship Id="rId16" Type="http://schemas.openxmlformats.org/officeDocument/2006/relationships/image" Target="../media/image300.png"/><Relationship Id="rId17" Type="http://schemas.openxmlformats.org/officeDocument/2006/relationships/image" Target="../media/image301.png"/><Relationship Id="rId18" Type="http://schemas.openxmlformats.org/officeDocument/2006/relationships/image" Target="../media/image302.png"/><Relationship Id="rId19" Type="http://schemas.openxmlformats.org/officeDocument/2006/relationships/image" Target="../media/image303.png"/><Relationship Id="rId20" Type="http://schemas.openxmlformats.org/officeDocument/2006/relationships/image" Target="../media/image304.png"/><Relationship Id="rId21" Type="http://schemas.openxmlformats.org/officeDocument/2006/relationships/image" Target="../media/image30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jp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jpg"/><Relationship Id="rId14" Type="http://schemas.openxmlformats.org/officeDocument/2006/relationships/image" Target="../media/image19.jpg"/><Relationship Id="rId15" Type="http://schemas.openxmlformats.org/officeDocument/2006/relationships/image" Target="../media/image20.jpg"/><Relationship Id="rId16" Type="http://schemas.openxmlformats.org/officeDocument/2006/relationships/image" Target="../media/image21.jpg"/><Relationship Id="rId17" Type="http://schemas.openxmlformats.org/officeDocument/2006/relationships/image" Target="../media/image22.jpg"/><Relationship Id="rId18" Type="http://schemas.openxmlformats.org/officeDocument/2006/relationships/image" Target="../media/image23.jpg"/><Relationship Id="rId19" Type="http://schemas.openxmlformats.org/officeDocument/2006/relationships/image" Target="../media/image24.png"/><Relationship Id="rId20" Type="http://schemas.openxmlformats.org/officeDocument/2006/relationships/image" Target="../media/image25.jpg"/><Relationship Id="rId21" Type="http://schemas.openxmlformats.org/officeDocument/2006/relationships/image" Target="../media/image26.jpg"/><Relationship Id="rId22" Type="http://schemas.openxmlformats.org/officeDocument/2006/relationships/image" Target="../media/image27.jpg"/><Relationship Id="rId23" Type="http://schemas.openxmlformats.org/officeDocument/2006/relationships/image" Target="../media/image2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g"/><Relationship Id="rId3" Type="http://schemas.openxmlformats.org/officeDocument/2006/relationships/image" Target="../media/image33.jpg"/><Relationship Id="rId4" Type="http://schemas.openxmlformats.org/officeDocument/2006/relationships/image" Target="../media/image34.jpg"/><Relationship Id="rId5" Type="http://schemas.openxmlformats.org/officeDocument/2006/relationships/image" Target="../media/image35.jpg"/><Relationship Id="rId6" Type="http://schemas.openxmlformats.org/officeDocument/2006/relationships/image" Target="../media/image36.jpg"/><Relationship Id="rId7" Type="http://schemas.openxmlformats.org/officeDocument/2006/relationships/image" Target="../media/image37.jpg"/><Relationship Id="rId8" Type="http://schemas.openxmlformats.org/officeDocument/2006/relationships/image" Target="../media/image38.jpg"/><Relationship Id="rId9" Type="http://schemas.openxmlformats.org/officeDocument/2006/relationships/image" Target="../media/image39.jpg"/><Relationship Id="rId10"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 Id="rId11" Type="http://schemas.openxmlformats.org/officeDocument/2006/relationships/image" Target="../media/image50.png"/><Relationship Id="rId12" Type="http://schemas.openxmlformats.org/officeDocument/2006/relationships/image" Target="../media/image51.png"/><Relationship Id="rId13" Type="http://schemas.openxmlformats.org/officeDocument/2006/relationships/image" Target="../media/image52.jpg"/><Relationship Id="rId14" Type="http://schemas.openxmlformats.org/officeDocument/2006/relationships/image" Target="../media/image53.jpg"/><Relationship Id="rId15" Type="http://schemas.openxmlformats.org/officeDocument/2006/relationships/image" Target="../media/image54.jpg"/><Relationship Id="rId16" Type="http://schemas.openxmlformats.org/officeDocument/2006/relationships/image" Target="../media/image55.jpg"/><Relationship Id="rId17" Type="http://schemas.openxmlformats.org/officeDocument/2006/relationships/image" Target="../media/image56.jpg"/><Relationship Id="rId18" Type="http://schemas.openxmlformats.org/officeDocument/2006/relationships/image" Target="../media/image5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jpg"/><Relationship Id="rId4" Type="http://schemas.openxmlformats.org/officeDocument/2006/relationships/image" Target="../media/image60.jp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63.png"/><Relationship Id="rId8" Type="http://schemas.openxmlformats.org/officeDocument/2006/relationships/image" Target="../media/image64.jpg"/><Relationship Id="rId9" Type="http://schemas.openxmlformats.org/officeDocument/2006/relationships/image" Target="../media/image65.jpg"/><Relationship Id="rId10" Type="http://schemas.openxmlformats.org/officeDocument/2006/relationships/image" Target="../media/image6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jp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jpg"/><Relationship Id="rId7" Type="http://schemas.openxmlformats.org/officeDocument/2006/relationships/image" Target="../media/image72.png"/><Relationship Id="rId8" Type="http://schemas.openxmlformats.org/officeDocument/2006/relationships/image" Target="../media/image73.png"/><Relationship Id="rId9" Type="http://schemas.openxmlformats.org/officeDocument/2006/relationships/image" Target="../media/image74.jpg"/><Relationship Id="rId10" Type="http://schemas.openxmlformats.org/officeDocument/2006/relationships/image" Target="../media/image75.jpg"/><Relationship Id="rId11" Type="http://schemas.openxmlformats.org/officeDocument/2006/relationships/image" Target="../media/image76.jpg"/><Relationship Id="rId12" Type="http://schemas.openxmlformats.org/officeDocument/2006/relationships/image" Target="../media/image77.png"/><Relationship Id="rId13" Type="http://schemas.openxmlformats.org/officeDocument/2006/relationships/image" Target="../media/image78.png"/><Relationship Id="rId14" Type="http://schemas.openxmlformats.org/officeDocument/2006/relationships/image" Target="../media/image79.png"/><Relationship Id="rId15" Type="http://schemas.openxmlformats.org/officeDocument/2006/relationships/image" Target="../media/image80.png"/><Relationship Id="rId16" Type="http://schemas.openxmlformats.org/officeDocument/2006/relationships/image" Target="../media/image81.png"/><Relationship Id="rId17" Type="http://schemas.openxmlformats.org/officeDocument/2006/relationships/image" Target="../media/image82.jpg"/><Relationship Id="rId18" Type="http://schemas.openxmlformats.org/officeDocument/2006/relationships/image" Target="../media/image83.jpg"/><Relationship Id="rId19" Type="http://schemas.openxmlformats.org/officeDocument/2006/relationships/image" Target="../media/image84.jpg"/><Relationship Id="rId20" Type="http://schemas.openxmlformats.org/officeDocument/2006/relationships/image" Target="../media/image85.jpg"/><Relationship Id="rId21" Type="http://schemas.openxmlformats.org/officeDocument/2006/relationships/image" Target="../media/image86.jpg"/><Relationship Id="rId22" Type="http://schemas.openxmlformats.org/officeDocument/2006/relationships/image" Target="../media/image87.png"/><Relationship Id="rId23" Type="http://schemas.openxmlformats.org/officeDocument/2006/relationships/image" Target="../media/image88.png"/><Relationship Id="rId24" Type="http://schemas.openxmlformats.org/officeDocument/2006/relationships/image" Target="../media/image8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056880" y="6220465"/>
            <a:ext cx="1845310" cy="389890"/>
          </a:xfrm>
          <a:prstGeom prst="rect">
            <a:avLst/>
          </a:prstGeom>
        </p:spPr>
        <p:txBody>
          <a:bodyPr wrap="square" lIns="0" tIns="17145" rIns="0" bIns="0" rtlCol="0" vert="horz">
            <a:spAutoFit/>
          </a:bodyPr>
          <a:lstStyle/>
          <a:p>
            <a:pPr marL="12700">
              <a:lnSpc>
                <a:spcPct val="100000"/>
              </a:lnSpc>
              <a:spcBef>
                <a:spcPts val="135"/>
              </a:spcBef>
            </a:pPr>
            <a:r>
              <a:rPr dirty="0" sz="2350" spc="35">
                <a:latin typeface="Meiryo UI"/>
                <a:cs typeface="Meiryo UI"/>
              </a:rPr>
              <a:t>令和３年７月</a:t>
            </a:r>
            <a:endParaRPr sz="2350">
              <a:latin typeface="Meiryo UI"/>
              <a:cs typeface="Meiryo UI"/>
            </a:endParaRPr>
          </a:p>
        </p:txBody>
      </p:sp>
      <p:grpSp>
        <p:nvGrpSpPr>
          <p:cNvPr id="3" name="object 3"/>
          <p:cNvGrpSpPr/>
          <p:nvPr/>
        </p:nvGrpSpPr>
        <p:grpSpPr>
          <a:xfrm>
            <a:off x="684276" y="1671827"/>
            <a:ext cx="9252585" cy="5074920"/>
            <a:chOff x="684276" y="1671827"/>
            <a:chExt cx="9252585" cy="5074920"/>
          </a:xfrm>
        </p:grpSpPr>
        <p:sp>
          <p:nvSpPr>
            <p:cNvPr id="4" name="object 4"/>
            <p:cNvSpPr/>
            <p:nvPr/>
          </p:nvSpPr>
          <p:spPr>
            <a:xfrm>
              <a:off x="754380" y="1671827"/>
              <a:ext cx="9182100" cy="2827020"/>
            </a:xfrm>
            <a:custGeom>
              <a:avLst/>
              <a:gdLst/>
              <a:ahLst/>
              <a:cxnLst/>
              <a:rect l="l" t="t" r="r" b="b"/>
              <a:pathLst>
                <a:path w="9182100" h="2827020">
                  <a:moveTo>
                    <a:pt x="9182100" y="0"/>
                  </a:moveTo>
                  <a:lnTo>
                    <a:pt x="0" y="0"/>
                  </a:lnTo>
                  <a:lnTo>
                    <a:pt x="0" y="2827019"/>
                  </a:lnTo>
                  <a:lnTo>
                    <a:pt x="9182100" y="2827019"/>
                  </a:lnTo>
                  <a:lnTo>
                    <a:pt x="9182100" y="0"/>
                  </a:lnTo>
                  <a:close/>
                </a:path>
              </a:pathLst>
            </a:custGeom>
            <a:solidFill>
              <a:srgbClr val="000099"/>
            </a:solidFill>
          </p:spPr>
          <p:txBody>
            <a:bodyPr wrap="square" lIns="0" tIns="0" rIns="0" bIns="0" rtlCol="0"/>
            <a:lstStyle/>
            <a:p/>
          </p:txBody>
        </p:sp>
        <p:sp>
          <p:nvSpPr>
            <p:cNvPr id="5" name="object 5"/>
            <p:cNvSpPr/>
            <p:nvPr/>
          </p:nvSpPr>
          <p:spPr>
            <a:xfrm>
              <a:off x="1185672" y="2199131"/>
              <a:ext cx="8248015" cy="1774189"/>
            </a:xfrm>
            <a:custGeom>
              <a:avLst/>
              <a:gdLst/>
              <a:ahLst/>
              <a:cxnLst/>
              <a:rect l="l" t="t" r="r" b="b"/>
              <a:pathLst>
                <a:path w="8248015" h="1774189">
                  <a:moveTo>
                    <a:pt x="7360920" y="0"/>
                  </a:moveTo>
                  <a:lnTo>
                    <a:pt x="886967" y="0"/>
                  </a:lnTo>
                  <a:lnTo>
                    <a:pt x="838221" y="1314"/>
                  </a:lnTo>
                  <a:lnTo>
                    <a:pt x="790171" y="5212"/>
                  </a:lnTo>
                  <a:lnTo>
                    <a:pt x="742885" y="11626"/>
                  </a:lnTo>
                  <a:lnTo>
                    <a:pt x="696431" y="20487"/>
                  </a:lnTo>
                  <a:lnTo>
                    <a:pt x="650875" y="31728"/>
                  </a:lnTo>
                  <a:lnTo>
                    <a:pt x="606283" y="45281"/>
                  </a:lnTo>
                  <a:lnTo>
                    <a:pt x="562724" y="61076"/>
                  </a:lnTo>
                  <a:lnTo>
                    <a:pt x="520265" y="79047"/>
                  </a:lnTo>
                  <a:lnTo>
                    <a:pt x="478971" y="99125"/>
                  </a:lnTo>
                  <a:lnTo>
                    <a:pt x="438912" y="121242"/>
                  </a:lnTo>
                  <a:lnTo>
                    <a:pt x="400152" y="145330"/>
                  </a:lnTo>
                  <a:lnTo>
                    <a:pt x="362760" y="171321"/>
                  </a:lnTo>
                  <a:lnTo>
                    <a:pt x="326803" y="199148"/>
                  </a:lnTo>
                  <a:lnTo>
                    <a:pt x="292347" y="228740"/>
                  </a:lnTo>
                  <a:lnTo>
                    <a:pt x="259461" y="260032"/>
                  </a:lnTo>
                  <a:lnTo>
                    <a:pt x="228209" y="292954"/>
                  </a:lnTo>
                  <a:lnTo>
                    <a:pt x="198661" y="327439"/>
                  </a:lnTo>
                  <a:lnTo>
                    <a:pt x="170883" y="363419"/>
                  </a:lnTo>
                  <a:lnTo>
                    <a:pt x="144941" y="400825"/>
                  </a:lnTo>
                  <a:lnTo>
                    <a:pt x="120904" y="439589"/>
                  </a:lnTo>
                  <a:lnTo>
                    <a:pt x="98837" y="479643"/>
                  </a:lnTo>
                  <a:lnTo>
                    <a:pt x="78809" y="520920"/>
                  </a:lnTo>
                  <a:lnTo>
                    <a:pt x="60885" y="563351"/>
                  </a:lnTo>
                  <a:lnTo>
                    <a:pt x="45134" y="606868"/>
                  </a:lnTo>
                  <a:lnTo>
                    <a:pt x="31623" y="651404"/>
                  </a:lnTo>
                  <a:lnTo>
                    <a:pt x="20417" y="696889"/>
                  </a:lnTo>
                  <a:lnTo>
                    <a:pt x="11585" y="743256"/>
                  </a:lnTo>
                  <a:lnTo>
                    <a:pt x="5193" y="790437"/>
                  </a:lnTo>
                  <a:lnTo>
                    <a:pt x="1309" y="838363"/>
                  </a:lnTo>
                  <a:lnTo>
                    <a:pt x="0" y="886967"/>
                  </a:lnTo>
                  <a:lnTo>
                    <a:pt x="1309" y="935714"/>
                  </a:lnTo>
                  <a:lnTo>
                    <a:pt x="5193" y="983764"/>
                  </a:lnTo>
                  <a:lnTo>
                    <a:pt x="11585" y="1031050"/>
                  </a:lnTo>
                  <a:lnTo>
                    <a:pt x="20417" y="1077504"/>
                  </a:lnTo>
                  <a:lnTo>
                    <a:pt x="31622" y="1123061"/>
                  </a:lnTo>
                  <a:lnTo>
                    <a:pt x="45134" y="1167652"/>
                  </a:lnTo>
                  <a:lnTo>
                    <a:pt x="60885" y="1211211"/>
                  </a:lnTo>
                  <a:lnTo>
                    <a:pt x="78809" y="1253670"/>
                  </a:lnTo>
                  <a:lnTo>
                    <a:pt x="98837" y="1294964"/>
                  </a:lnTo>
                  <a:lnTo>
                    <a:pt x="120903" y="1335024"/>
                  </a:lnTo>
                  <a:lnTo>
                    <a:pt x="144941" y="1373783"/>
                  </a:lnTo>
                  <a:lnTo>
                    <a:pt x="170883" y="1411175"/>
                  </a:lnTo>
                  <a:lnTo>
                    <a:pt x="198661" y="1447132"/>
                  </a:lnTo>
                  <a:lnTo>
                    <a:pt x="228209" y="1481588"/>
                  </a:lnTo>
                  <a:lnTo>
                    <a:pt x="259460" y="1514475"/>
                  </a:lnTo>
                  <a:lnTo>
                    <a:pt x="292347" y="1545726"/>
                  </a:lnTo>
                  <a:lnTo>
                    <a:pt x="326803" y="1575274"/>
                  </a:lnTo>
                  <a:lnTo>
                    <a:pt x="362760" y="1603052"/>
                  </a:lnTo>
                  <a:lnTo>
                    <a:pt x="400152" y="1628994"/>
                  </a:lnTo>
                  <a:lnTo>
                    <a:pt x="438911" y="1653031"/>
                  </a:lnTo>
                  <a:lnTo>
                    <a:pt x="478971" y="1675098"/>
                  </a:lnTo>
                  <a:lnTo>
                    <a:pt x="520265" y="1695126"/>
                  </a:lnTo>
                  <a:lnTo>
                    <a:pt x="562724" y="1713050"/>
                  </a:lnTo>
                  <a:lnTo>
                    <a:pt x="606283" y="1728801"/>
                  </a:lnTo>
                  <a:lnTo>
                    <a:pt x="650874" y="1742313"/>
                  </a:lnTo>
                  <a:lnTo>
                    <a:pt x="696431" y="1753518"/>
                  </a:lnTo>
                  <a:lnTo>
                    <a:pt x="742885" y="1762350"/>
                  </a:lnTo>
                  <a:lnTo>
                    <a:pt x="790171" y="1768742"/>
                  </a:lnTo>
                  <a:lnTo>
                    <a:pt x="838221" y="1772626"/>
                  </a:lnTo>
                  <a:lnTo>
                    <a:pt x="886967" y="1773936"/>
                  </a:lnTo>
                  <a:lnTo>
                    <a:pt x="7360920" y="1773936"/>
                  </a:lnTo>
                  <a:lnTo>
                    <a:pt x="7409524" y="1772626"/>
                  </a:lnTo>
                  <a:lnTo>
                    <a:pt x="7457450" y="1768742"/>
                  </a:lnTo>
                  <a:lnTo>
                    <a:pt x="7504631" y="1762350"/>
                  </a:lnTo>
                  <a:lnTo>
                    <a:pt x="7550998" y="1753518"/>
                  </a:lnTo>
                  <a:lnTo>
                    <a:pt x="7596483" y="1742313"/>
                  </a:lnTo>
                  <a:lnTo>
                    <a:pt x="7641019" y="1728801"/>
                  </a:lnTo>
                  <a:lnTo>
                    <a:pt x="7684536" y="1713050"/>
                  </a:lnTo>
                  <a:lnTo>
                    <a:pt x="7726967" y="1695126"/>
                  </a:lnTo>
                  <a:lnTo>
                    <a:pt x="7768244" y="1675098"/>
                  </a:lnTo>
                  <a:lnTo>
                    <a:pt x="7808298" y="1653031"/>
                  </a:lnTo>
                  <a:lnTo>
                    <a:pt x="7847062" y="1628994"/>
                  </a:lnTo>
                  <a:lnTo>
                    <a:pt x="7884468" y="1603052"/>
                  </a:lnTo>
                  <a:lnTo>
                    <a:pt x="7920448" y="1575274"/>
                  </a:lnTo>
                  <a:lnTo>
                    <a:pt x="7954933" y="1545726"/>
                  </a:lnTo>
                  <a:lnTo>
                    <a:pt x="7987855" y="1514475"/>
                  </a:lnTo>
                  <a:lnTo>
                    <a:pt x="8019147" y="1481588"/>
                  </a:lnTo>
                  <a:lnTo>
                    <a:pt x="8048739" y="1447132"/>
                  </a:lnTo>
                  <a:lnTo>
                    <a:pt x="8076566" y="1411175"/>
                  </a:lnTo>
                  <a:lnTo>
                    <a:pt x="8102557" y="1373783"/>
                  </a:lnTo>
                  <a:lnTo>
                    <a:pt x="8126645" y="1335024"/>
                  </a:lnTo>
                  <a:lnTo>
                    <a:pt x="8148762" y="1294964"/>
                  </a:lnTo>
                  <a:lnTo>
                    <a:pt x="8168840" y="1253670"/>
                  </a:lnTo>
                  <a:lnTo>
                    <a:pt x="8186811" y="1211211"/>
                  </a:lnTo>
                  <a:lnTo>
                    <a:pt x="8202606" y="1167652"/>
                  </a:lnTo>
                  <a:lnTo>
                    <a:pt x="8216159" y="1123061"/>
                  </a:lnTo>
                  <a:lnTo>
                    <a:pt x="8227400" y="1077504"/>
                  </a:lnTo>
                  <a:lnTo>
                    <a:pt x="8236261" y="1031050"/>
                  </a:lnTo>
                  <a:lnTo>
                    <a:pt x="8242675" y="983764"/>
                  </a:lnTo>
                  <a:lnTo>
                    <a:pt x="8246573" y="935714"/>
                  </a:lnTo>
                  <a:lnTo>
                    <a:pt x="8247887" y="886967"/>
                  </a:lnTo>
                  <a:lnTo>
                    <a:pt x="8246573" y="838363"/>
                  </a:lnTo>
                  <a:lnTo>
                    <a:pt x="8242675" y="790437"/>
                  </a:lnTo>
                  <a:lnTo>
                    <a:pt x="8236261" y="743256"/>
                  </a:lnTo>
                  <a:lnTo>
                    <a:pt x="8227400" y="696889"/>
                  </a:lnTo>
                  <a:lnTo>
                    <a:pt x="8216159" y="651404"/>
                  </a:lnTo>
                  <a:lnTo>
                    <a:pt x="8202606" y="606868"/>
                  </a:lnTo>
                  <a:lnTo>
                    <a:pt x="8186811" y="563351"/>
                  </a:lnTo>
                  <a:lnTo>
                    <a:pt x="8168840" y="520920"/>
                  </a:lnTo>
                  <a:lnTo>
                    <a:pt x="8148762" y="479643"/>
                  </a:lnTo>
                  <a:lnTo>
                    <a:pt x="8126645" y="439589"/>
                  </a:lnTo>
                  <a:lnTo>
                    <a:pt x="8102557" y="400825"/>
                  </a:lnTo>
                  <a:lnTo>
                    <a:pt x="8076566" y="363419"/>
                  </a:lnTo>
                  <a:lnTo>
                    <a:pt x="8048739" y="327439"/>
                  </a:lnTo>
                  <a:lnTo>
                    <a:pt x="8019147" y="292954"/>
                  </a:lnTo>
                  <a:lnTo>
                    <a:pt x="7987855" y="260032"/>
                  </a:lnTo>
                  <a:lnTo>
                    <a:pt x="7954933" y="228740"/>
                  </a:lnTo>
                  <a:lnTo>
                    <a:pt x="7920448" y="199148"/>
                  </a:lnTo>
                  <a:lnTo>
                    <a:pt x="7884468" y="171321"/>
                  </a:lnTo>
                  <a:lnTo>
                    <a:pt x="7847062" y="145330"/>
                  </a:lnTo>
                  <a:lnTo>
                    <a:pt x="7808298" y="121242"/>
                  </a:lnTo>
                  <a:lnTo>
                    <a:pt x="7768244" y="99125"/>
                  </a:lnTo>
                  <a:lnTo>
                    <a:pt x="7726967" y="79047"/>
                  </a:lnTo>
                  <a:lnTo>
                    <a:pt x="7684536" y="61076"/>
                  </a:lnTo>
                  <a:lnTo>
                    <a:pt x="7641019" y="45281"/>
                  </a:lnTo>
                  <a:lnTo>
                    <a:pt x="7596483" y="31728"/>
                  </a:lnTo>
                  <a:lnTo>
                    <a:pt x="7550998" y="20487"/>
                  </a:lnTo>
                  <a:lnTo>
                    <a:pt x="7504631" y="11626"/>
                  </a:lnTo>
                  <a:lnTo>
                    <a:pt x="7457450" y="5212"/>
                  </a:lnTo>
                  <a:lnTo>
                    <a:pt x="7409524" y="1314"/>
                  </a:lnTo>
                  <a:lnTo>
                    <a:pt x="7360920" y="0"/>
                  </a:lnTo>
                  <a:close/>
                </a:path>
              </a:pathLst>
            </a:custGeom>
            <a:solidFill>
              <a:srgbClr val="FFFFFF"/>
            </a:solidFill>
          </p:spPr>
          <p:txBody>
            <a:bodyPr wrap="square" lIns="0" tIns="0" rIns="0" bIns="0" rtlCol="0"/>
            <a:lstStyle/>
            <a:p/>
          </p:txBody>
        </p:sp>
        <p:pic>
          <p:nvPicPr>
            <p:cNvPr id="6" name="object 6"/>
            <p:cNvPicPr/>
            <p:nvPr/>
          </p:nvPicPr>
          <p:blipFill>
            <a:blip r:embed="rId2" cstate="print"/>
            <a:stretch>
              <a:fillRect/>
            </a:stretch>
          </p:blipFill>
          <p:spPr>
            <a:xfrm>
              <a:off x="684276" y="4504949"/>
              <a:ext cx="3343655" cy="2241804"/>
            </a:xfrm>
            <a:prstGeom prst="rect">
              <a:avLst/>
            </a:prstGeom>
          </p:spPr>
        </p:pic>
      </p:grpSp>
      <p:sp>
        <p:nvSpPr>
          <p:cNvPr id="7" name="object 7"/>
          <p:cNvSpPr txBox="1"/>
          <p:nvPr/>
        </p:nvSpPr>
        <p:spPr>
          <a:xfrm>
            <a:off x="1401572" y="2552191"/>
            <a:ext cx="7862570" cy="1079500"/>
          </a:xfrm>
          <a:prstGeom prst="rect">
            <a:avLst/>
          </a:prstGeom>
        </p:spPr>
        <p:txBody>
          <a:bodyPr wrap="square" lIns="0" tIns="11430" rIns="0" bIns="0" rtlCol="0" vert="horz">
            <a:spAutoFit/>
          </a:bodyPr>
          <a:lstStyle/>
          <a:p>
            <a:pPr marL="478790" marR="5080" indent="-466725">
              <a:lnSpc>
                <a:spcPct val="100299"/>
              </a:lnSpc>
              <a:spcBef>
                <a:spcPts val="90"/>
              </a:spcBef>
            </a:pPr>
            <a:r>
              <a:rPr dirty="0" sz="3450" spc="-5" b="1">
                <a:latin typeface="Meiryo UI"/>
                <a:cs typeface="Meiryo UI"/>
              </a:rPr>
              <a:t>G</a:t>
            </a:r>
            <a:r>
              <a:rPr dirty="0" sz="3450" spc="-45" b="1">
                <a:latin typeface="Meiryo UI"/>
                <a:cs typeface="Meiryo UI"/>
              </a:rPr>
              <a:t>I</a:t>
            </a:r>
            <a:r>
              <a:rPr dirty="0" sz="3450" spc="-5" b="1">
                <a:latin typeface="Meiryo UI"/>
                <a:cs typeface="Meiryo UI"/>
              </a:rPr>
              <a:t>GAス</a:t>
            </a:r>
            <a:r>
              <a:rPr dirty="0" sz="3450" spc="5" b="1">
                <a:latin typeface="Meiryo UI"/>
                <a:cs typeface="Meiryo UI"/>
              </a:rPr>
              <a:t>クー</a:t>
            </a:r>
            <a:r>
              <a:rPr dirty="0" sz="3450" b="1">
                <a:latin typeface="Meiryo UI"/>
                <a:cs typeface="Meiryo UI"/>
              </a:rPr>
              <a:t>ル</a:t>
            </a:r>
            <a:r>
              <a:rPr dirty="0" sz="3450" spc="5" b="1">
                <a:latin typeface="Meiryo UI"/>
                <a:cs typeface="Meiryo UI"/>
              </a:rPr>
              <a:t>構想</a:t>
            </a:r>
            <a:r>
              <a:rPr dirty="0" sz="3450" spc="-5" b="1">
                <a:latin typeface="Meiryo UI"/>
                <a:cs typeface="Meiryo UI"/>
              </a:rPr>
              <a:t>など</a:t>
            </a:r>
            <a:r>
              <a:rPr dirty="0" sz="3450" spc="5" b="1">
                <a:latin typeface="Meiryo UI"/>
                <a:cs typeface="Meiryo UI"/>
              </a:rPr>
              <a:t>教育</a:t>
            </a:r>
            <a:r>
              <a:rPr dirty="0" sz="3450" b="1">
                <a:latin typeface="Meiryo UI"/>
                <a:cs typeface="Meiryo UI"/>
              </a:rPr>
              <a:t>のデ</a:t>
            </a:r>
            <a:r>
              <a:rPr dirty="0" sz="3450" spc="10" b="1">
                <a:latin typeface="Meiryo UI"/>
                <a:cs typeface="Meiryo UI"/>
              </a:rPr>
              <a:t>ジ</a:t>
            </a:r>
            <a:r>
              <a:rPr dirty="0" sz="3450" b="1">
                <a:latin typeface="Meiryo UI"/>
                <a:cs typeface="Meiryo UI"/>
              </a:rPr>
              <a:t>タ</a:t>
            </a:r>
            <a:r>
              <a:rPr dirty="0" sz="3450" b="1">
                <a:latin typeface="Meiryo UI"/>
                <a:cs typeface="Meiryo UI"/>
              </a:rPr>
              <a:t>ル</a:t>
            </a:r>
            <a:r>
              <a:rPr dirty="0" sz="3450" b="1">
                <a:latin typeface="Meiryo UI"/>
                <a:cs typeface="Meiryo UI"/>
              </a:rPr>
              <a:t>化の </a:t>
            </a:r>
            <a:r>
              <a:rPr dirty="0" sz="3450" spc="5" b="1">
                <a:latin typeface="Meiryo UI"/>
                <a:cs typeface="Meiryo UI"/>
              </a:rPr>
              <a:t>推進</a:t>
            </a:r>
            <a:r>
              <a:rPr dirty="0" sz="3450" spc="-10" b="1">
                <a:latin typeface="Meiryo UI"/>
                <a:cs typeface="Meiryo UI"/>
              </a:rPr>
              <a:t>に</a:t>
            </a:r>
            <a:r>
              <a:rPr dirty="0" sz="3450" spc="5" b="1">
                <a:latin typeface="Meiryo UI"/>
                <a:cs typeface="Meiryo UI"/>
              </a:rPr>
              <a:t>向</a:t>
            </a:r>
            <a:r>
              <a:rPr dirty="0" sz="3450" b="1">
                <a:latin typeface="Meiryo UI"/>
                <a:cs typeface="Meiryo UI"/>
              </a:rPr>
              <a:t>け</a:t>
            </a:r>
            <a:r>
              <a:rPr dirty="0" sz="3450" spc="-5" b="1">
                <a:latin typeface="Meiryo UI"/>
                <a:cs typeface="Meiryo UI"/>
              </a:rPr>
              <a:t>た</a:t>
            </a:r>
            <a:r>
              <a:rPr dirty="0" sz="3450" spc="5" b="1">
                <a:latin typeface="Meiryo UI"/>
                <a:cs typeface="Meiryo UI"/>
              </a:rPr>
              <a:t>政府全体</a:t>
            </a:r>
            <a:r>
              <a:rPr dirty="0" sz="3450" b="1">
                <a:latin typeface="Meiryo UI"/>
                <a:cs typeface="Meiryo UI"/>
              </a:rPr>
              <a:t>の</a:t>
            </a:r>
            <a:r>
              <a:rPr dirty="0" sz="3450" spc="5" b="1">
                <a:latin typeface="Meiryo UI"/>
                <a:cs typeface="Meiryo UI"/>
              </a:rPr>
              <a:t>取組</a:t>
            </a:r>
            <a:r>
              <a:rPr dirty="0" sz="3450" spc="-10" b="1">
                <a:latin typeface="Meiryo UI"/>
                <a:cs typeface="Meiryo UI"/>
              </a:rPr>
              <a:t>に</a:t>
            </a:r>
            <a:r>
              <a:rPr dirty="0" sz="3450" spc="-5" b="1">
                <a:latin typeface="Meiryo UI"/>
                <a:cs typeface="Meiryo UI"/>
              </a:rPr>
              <a:t>つ</a:t>
            </a:r>
            <a:r>
              <a:rPr dirty="0" sz="3450" b="1">
                <a:latin typeface="Meiryo UI"/>
                <a:cs typeface="Meiryo UI"/>
              </a:rPr>
              <a:t>いて</a:t>
            </a:r>
            <a:endParaRPr sz="3450">
              <a:latin typeface="Meiryo UI"/>
              <a:cs typeface="Meiryo U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468879" y="5579364"/>
            <a:ext cx="5044440" cy="1708785"/>
            <a:chOff x="2468879" y="5579364"/>
            <a:chExt cx="5044440" cy="1708785"/>
          </a:xfrm>
        </p:grpSpPr>
        <p:sp>
          <p:nvSpPr>
            <p:cNvPr id="3" name="object 3"/>
            <p:cNvSpPr/>
            <p:nvPr/>
          </p:nvSpPr>
          <p:spPr>
            <a:xfrm>
              <a:off x="2468879" y="5579364"/>
              <a:ext cx="5044440" cy="1708785"/>
            </a:xfrm>
            <a:custGeom>
              <a:avLst/>
              <a:gdLst/>
              <a:ahLst/>
              <a:cxnLst/>
              <a:rect l="l" t="t" r="r" b="b"/>
              <a:pathLst>
                <a:path w="5044440" h="1708784">
                  <a:moveTo>
                    <a:pt x="4887468" y="0"/>
                  </a:moveTo>
                  <a:lnTo>
                    <a:pt x="156971" y="0"/>
                  </a:lnTo>
                  <a:lnTo>
                    <a:pt x="107874" y="7985"/>
                  </a:lnTo>
                  <a:lnTo>
                    <a:pt x="64849" y="30236"/>
                  </a:lnTo>
                  <a:lnTo>
                    <a:pt x="30675" y="64190"/>
                  </a:lnTo>
                  <a:lnTo>
                    <a:pt x="8132" y="107289"/>
                  </a:lnTo>
                  <a:lnTo>
                    <a:pt x="0" y="156972"/>
                  </a:lnTo>
                  <a:lnTo>
                    <a:pt x="0" y="1551437"/>
                  </a:lnTo>
                  <a:lnTo>
                    <a:pt x="8132" y="1601119"/>
                  </a:lnTo>
                  <a:lnTo>
                    <a:pt x="30675" y="1644218"/>
                  </a:lnTo>
                  <a:lnTo>
                    <a:pt x="64849" y="1678172"/>
                  </a:lnTo>
                  <a:lnTo>
                    <a:pt x="107874" y="1700423"/>
                  </a:lnTo>
                  <a:lnTo>
                    <a:pt x="156971" y="1708409"/>
                  </a:lnTo>
                  <a:lnTo>
                    <a:pt x="4887468" y="1708409"/>
                  </a:lnTo>
                  <a:lnTo>
                    <a:pt x="4937150" y="1700423"/>
                  </a:lnTo>
                  <a:lnTo>
                    <a:pt x="4980249" y="1678172"/>
                  </a:lnTo>
                  <a:lnTo>
                    <a:pt x="5014203" y="1644218"/>
                  </a:lnTo>
                  <a:lnTo>
                    <a:pt x="5036454" y="1601119"/>
                  </a:lnTo>
                  <a:lnTo>
                    <a:pt x="5044440" y="1551437"/>
                  </a:lnTo>
                  <a:lnTo>
                    <a:pt x="5044440" y="156972"/>
                  </a:lnTo>
                  <a:lnTo>
                    <a:pt x="5036454" y="107289"/>
                  </a:lnTo>
                  <a:lnTo>
                    <a:pt x="5014203" y="64190"/>
                  </a:lnTo>
                  <a:lnTo>
                    <a:pt x="4980249" y="30236"/>
                  </a:lnTo>
                  <a:lnTo>
                    <a:pt x="4937150" y="7985"/>
                  </a:lnTo>
                  <a:lnTo>
                    <a:pt x="4887468" y="0"/>
                  </a:lnTo>
                  <a:close/>
                </a:path>
              </a:pathLst>
            </a:custGeom>
            <a:solidFill>
              <a:srgbClr val="E2EFD8"/>
            </a:solidFill>
          </p:spPr>
          <p:txBody>
            <a:bodyPr wrap="square" lIns="0" tIns="0" rIns="0" bIns="0" rtlCol="0"/>
            <a:lstStyle/>
            <a:p/>
          </p:txBody>
        </p:sp>
        <p:sp>
          <p:nvSpPr>
            <p:cNvPr id="4" name="object 4"/>
            <p:cNvSpPr/>
            <p:nvPr/>
          </p:nvSpPr>
          <p:spPr>
            <a:xfrm>
              <a:off x="2554223" y="5667756"/>
              <a:ext cx="4950460" cy="1568450"/>
            </a:xfrm>
            <a:custGeom>
              <a:avLst/>
              <a:gdLst/>
              <a:ahLst/>
              <a:cxnLst/>
              <a:rect l="l" t="t" r="r" b="b"/>
              <a:pathLst>
                <a:path w="4950459" h="1568450">
                  <a:moveTo>
                    <a:pt x="4806696" y="0"/>
                  </a:moveTo>
                  <a:lnTo>
                    <a:pt x="143256" y="0"/>
                  </a:lnTo>
                  <a:lnTo>
                    <a:pt x="97926" y="7449"/>
                  </a:lnTo>
                  <a:lnTo>
                    <a:pt x="58594" y="28139"/>
                  </a:lnTo>
                  <a:lnTo>
                    <a:pt x="27602" y="59582"/>
                  </a:lnTo>
                  <a:lnTo>
                    <a:pt x="7290" y="99291"/>
                  </a:lnTo>
                  <a:lnTo>
                    <a:pt x="0" y="144779"/>
                  </a:lnTo>
                  <a:lnTo>
                    <a:pt x="0" y="1424945"/>
                  </a:lnTo>
                  <a:lnTo>
                    <a:pt x="7290" y="1470274"/>
                  </a:lnTo>
                  <a:lnTo>
                    <a:pt x="27602" y="1509606"/>
                  </a:lnTo>
                  <a:lnTo>
                    <a:pt x="58594" y="1540598"/>
                  </a:lnTo>
                  <a:lnTo>
                    <a:pt x="97926" y="1560910"/>
                  </a:lnTo>
                  <a:lnTo>
                    <a:pt x="143256" y="1568201"/>
                  </a:lnTo>
                  <a:lnTo>
                    <a:pt x="4806696" y="1568201"/>
                  </a:lnTo>
                  <a:lnTo>
                    <a:pt x="4852025" y="1560910"/>
                  </a:lnTo>
                  <a:lnTo>
                    <a:pt x="4891357" y="1540598"/>
                  </a:lnTo>
                  <a:lnTo>
                    <a:pt x="4922349" y="1509606"/>
                  </a:lnTo>
                  <a:lnTo>
                    <a:pt x="4942661" y="1470274"/>
                  </a:lnTo>
                  <a:lnTo>
                    <a:pt x="4949952" y="1424945"/>
                  </a:lnTo>
                  <a:lnTo>
                    <a:pt x="4949952" y="144779"/>
                  </a:lnTo>
                  <a:lnTo>
                    <a:pt x="4942661" y="99291"/>
                  </a:lnTo>
                  <a:lnTo>
                    <a:pt x="4922349" y="59582"/>
                  </a:lnTo>
                  <a:lnTo>
                    <a:pt x="4891357" y="28139"/>
                  </a:lnTo>
                  <a:lnTo>
                    <a:pt x="4852025" y="7449"/>
                  </a:lnTo>
                  <a:lnTo>
                    <a:pt x="4806696" y="0"/>
                  </a:lnTo>
                  <a:close/>
                </a:path>
              </a:pathLst>
            </a:custGeom>
            <a:solidFill>
              <a:srgbClr val="DAE2F2"/>
            </a:solidFill>
          </p:spPr>
          <p:txBody>
            <a:bodyPr wrap="square" lIns="0" tIns="0" rIns="0" bIns="0" rtlCol="0"/>
            <a:lstStyle/>
            <a:p/>
          </p:txBody>
        </p:sp>
        <p:pic>
          <p:nvPicPr>
            <p:cNvPr id="5" name="object 5"/>
            <p:cNvPicPr/>
            <p:nvPr/>
          </p:nvPicPr>
          <p:blipFill>
            <a:blip r:embed="rId2" cstate="print"/>
            <a:stretch>
              <a:fillRect/>
            </a:stretch>
          </p:blipFill>
          <p:spPr>
            <a:xfrm>
              <a:off x="3132832" y="5788743"/>
              <a:ext cx="4357073" cy="813407"/>
            </a:xfrm>
            <a:prstGeom prst="rect">
              <a:avLst/>
            </a:prstGeom>
          </p:spPr>
        </p:pic>
        <p:sp>
          <p:nvSpPr>
            <p:cNvPr id="6" name="object 6"/>
            <p:cNvSpPr/>
            <p:nvPr/>
          </p:nvSpPr>
          <p:spPr>
            <a:xfrm>
              <a:off x="3132832" y="5788743"/>
              <a:ext cx="4357370" cy="813435"/>
            </a:xfrm>
            <a:custGeom>
              <a:avLst/>
              <a:gdLst/>
              <a:ahLst/>
              <a:cxnLst/>
              <a:rect l="l" t="t" r="r" b="b"/>
              <a:pathLst>
                <a:path w="4357370" h="813434">
                  <a:moveTo>
                    <a:pt x="2890015" y="790369"/>
                  </a:moveTo>
                  <a:lnTo>
                    <a:pt x="2829015" y="794191"/>
                  </a:lnTo>
                  <a:lnTo>
                    <a:pt x="2767850" y="797657"/>
                  </a:lnTo>
                  <a:lnTo>
                    <a:pt x="2706552" y="800770"/>
                  </a:lnTo>
                  <a:lnTo>
                    <a:pt x="2645153" y="803534"/>
                  </a:lnTo>
                  <a:lnTo>
                    <a:pt x="2583685" y="805950"/>
                  </a:lnTo>
                  <a:lnTo>
                    <a:pt x="2522182" y="808023"/>
                  </a:lnTo>
                  <a:lnTo>
                    <a:pt x="2460675" y="809755"/>
                  </a:lnTo>
                  <a:lnTo>
                    <a:pt x="2399198" y="811150"/>
                  </a:lnTo>
                  <a:lnTo>
                    <a:pt x="2337782" y="812209"/>
                  </a:lnTo>
                  <a:lnTo>
                    <a:pt x="2276460" y="812936"/>
                  </a:lnTo>
                  <a:lnTo>
                    <a:pt x="2215265" y="813335"/>
                  </a:lnTo>
                  <a:lnTo>
                    <a:pt x="2154229" y="813407"/>
                  </a:lnTo>
                  <a:lnTo>
                    <a:pt x="2093385" y="813157"/>
                  </a:lnTo>
                  <a:lnTo>
                    <a:pt x="2032765" y="812586"/>
                  </a:lnTo>
                  <a:lnTo>
                    <a:pt x="1972401" y="811698"/>
                  </a:lnTo>
                  <a:lnTo>
                    <a:pt x="1912326" y="810497"/>
                  </a:lnTo>
                  <a:lnTo>
                    <a:pt x="1852573" y="808984"/>
                  </a:lnTo>
                  <a:lnTo>
                    <a:pt x="1793174" y="807162"/>
                  </a:lnTo>
                  <a:lnTo>
                    <a:pt x="1734162" y="805036"/>
                  </a:lnTo>
                  <a:lnTo>
                    <a:pt x="1675569" y="802607"/>
                  </a:lnTo>
                  <a:lnTo>
                    <a:pt x="1617427" y="799879"/>
                  </a:lnTo>
                  <a:lnTo>
                    <a:pt x="1559769" y="796855"/>
                  </a:lnTo>
                  <a:lnTo>
                    <a:pt x="1502628" y="793537"/>
                  </a:lnTo>
                  <a:lnTo>
                    <a:pt x="1446036" y="789929"/>
                  </a:lnTo>
                  <a:lnTo>
                    <a:pt x="1390025" y="786034"/>
                  </a:lnTo>
                  <a:lnTo>
                    <a:pt x="1334628" y="781854"/>
                  </a:lnTo>
                  <a:lnTo>
                    <a:pt x="1279878" y="777392"/>
                  </a:lnTo>
                  <a:lnTo>
                    <a:pt x="1225807" y="772653"/>
                  </a:lnTo>
                  <a:lnTo>
                    <a:pt x="1172447" y="767637"/>
                  </a:lnTo>
                  <a:lnTo>
                    <a:pt x="1119831" y="762349"/>
                  </a:lnTo>
                  <a:lnTo>
                    <a:pt x="1067991" y="756792"/>
                  </a:lnTo>
                  <a:lnTo>
                    <a:pt x="1016961" y="750967"/>
                  </a:lnTo>
                  <a:lnTo>
                    <a:pt x="966772" y="744879"/>
                  </a:lnTo>
                  <a:lnTo>
                    <a:pt x="917456" y="738531"/>
                  </a:lnTo>
                  <a:lnTo>
                    <a:pt x="869048" y="731924"/>
                  </a:lnTo>
                  <a:lnTo>
                    <a:pt x="821578" y="725063"/>
                  </a:lnTo>
                  <a:lnTo>
                    <a:pt x="775079" y="717950"/>
                  </a:lnTo>
                  <a:lnTo>
                    <a:pt x="729585" y="710588"/>
                  </a:lnTo>
                  <a:lnTo>
                    <a:pt x="685126" y="702981"/>
                  </a:lnTo>
                  <a:lnTo>
                    <a:pt x="641737" y="695130"/>
                  </a:lnTo>
                  <a:lnTo>
                    <a:pt x="599449" y="687040"/>
                  </a:lnTo>
                  <a:lnTo>
                    <a:pt x="558295" y="678712"/>
                  </a:lnTo>
                  <a:lnTo>
                    <a:pt x="518307" y="670151"/>
                  </a:lnTo>
                  <a:lnTo>
                    <a:pt x="479517" y="661358"/>
                  </a:lnTo>
                  <a:lnTo>
                    <a:pt x="441960" y="652338"/>
                  </a:lnTo>
                  <a:lnTo>
                    <a:pt x="370668" y="633625"/>
                  </a:lnTo>
                  <a:lnTo>
                    <a:pt x="304691" y="614035"/>
                  </a:lnTo>
                  <a:lnTo>
                    <a:pt x="244290" y="593592"/>
                  </a:lnTo>
                  <a:lnTo>
                    <a:pt x="189723" y="572320"/>
                  </a:lnTo>
                  <a:lnTo>
                    <a:pt x="141252" y="550242"/>
                  </a:lnTo>
                  <a:lnTo>
                    <a:pt x="94215" y="524437"/>
                  </a:lnTo>
                  <a:lnTo>
                    <a:pt x="53001" y="495358"/>
                  </a:lnTo>
                  <a:lnTo>
                    <a:pt x="23734" y="466185"/>
                  </a:lnTo>
                  <a:lnTo>
                    <a:pt x="1665" y="422467"/>
                  </a:lnTo>
                  <a:lnTo>
                    <a:pt x="0" y="407956"/>
                  </a:lnTo>
                  <a:lnTo>
                    <a:pt x="1126" y="393496"/>
                  </a:lnTo>
                  <a:lnTo>
                    <a:pt x="20928" y="350552"/>
                  </a:lnTo>
                  <a:lnTo>
                    <a:pt x="47491" y="322412"/>
                  </a:lnTo>
                  <a:lnTo>
                    <a:pt x="84439" y="294780"/>
                  </a:lnTo>
                  <a:lnTo>
                    <a:pt x="131513" y="267756"/>
                  </a:lnTo>
                  <a:lnTo>
                    <a:pt x="188451" y="241440"/>
                  </a:lnTo>
                  <a:lnTo>
                    <a:pt x="254994" y="215935"/>
                  </a:lnTo>
                  <a:lnTo>
                    <a:pt x="291786" y="203517"/>
                  </a:lnTo>
                  <a:lnTo>
                    <a:pt x="330881" y="191339"/>
                  </a:lnTo>
                  <a:lnTo>
                    <a:pt x="372248" y="179414"/>
                  </a:lnTo>
                  <a:lnTo>
                    <a:pt x="415853" y="167754"/>
                  </a:lnTo>
                  <a:lnTo>
                    <a:pt x="461664" y="156371"/>
                  </a:lnTo>
                  <a:lnTo>
                    <a:pt x="509649" y="145279"/>
                  </a:lnTo>
                  <a:lnTo>
                    <a:pt x="559775" y="134490"/>
                  </a:lnTo>
                  <a:lnTo>
                    <a:pt x="612009" y="124016"/>
                  </a:lnTo>
                  <a:lnTo>
                    <a:pt x="666319" y="113870"/>
                  </a:lnTo>
                  <a:lnTo>
                    <a:pt x="722672" y="104064"/>
                  </a:lnTo>
                  <a:lnTo>
                    <a:pt x="781037" y="94612"/>
                  </a:lnTo>
                  <a:lnTo>
                    <a:pt x="841379" y="85525"/>
                  </a:lnTo>
                  <a:lnTo>
                    <a:pt x="903668" y="76816"/>
                  </a:lnTo>
                  <a:lnTo>
                    <a:pt x="967870" y="68498"/>
                  </a:lnTo>
                  <a:lnTo>
                    <a:pt x="1033952" y="60583"/>
                  </a:lnTo>
                  <a:lnTo>
                    <a:pt x="1101883" y="53085"/>
                  </a:lnTo>
                  <a:lnTo>
                    <a:pt x="1171630" y="46014"/>
                  </a:lnTo>
                  <a:lnTo>
                    <a:pt x="1243159" y="39385"/>
                  </a:lnTo>
                  <a:lnTo>
                    <a:pt x="1316440" y="33209"/>
                  </a:lnTo>
                  <a:lnTo>
                    <a:pt x="1391438" y="27499"/>
                  </a:lnTo>
                  <a:lnTo>
                    <a:pt x="1468123" y="22268"/>
                  </a:lnTo>
                  <a:lnTo>
                    <a:pt x="1529122" y="18527"/>
                  </a:lnTo>
                  <a:lnTo>
                    <a:pt x="1590287" y="15138"/>
                  </a:lnTo>
                  <a:lnTo>
                    <a:pt x="1651585" y="12099"/>
                  </a:lnTo>
                  <a:lnTo>
                    <a:pt x="1712984" y="9407"/>
                  </a:lnTo>
                  <a:lnTo>
                    <a:pt x="1774451" y="7059"/>
                  </a:lnTo>
                  <a:lnTo>
                    <a:pt x="1835953" y="5051"/>
                  </a:lnTo>
                  <a:lnTo>
                    <a:pt x="1897459" y="3382"/>
                  </a:lnTo>
                  <a:lnTo>
                    <a:pt x="1958935" y="2047"/>
                  </a:lnTo>
                  <a:lnTo>
                    <a:pt x="2020349" y="1045"/>
                  </a:lnTo>
                  <a:lnTo>
                    <a:pt x="2081668" y="371"/>
                  </a:lnTo>
                  <a:lnTo>
                    <a:pt x="2142860" y="24"/>
                  </a:lnTo>
                  <a:lnTo>
                    <a:pt x="2203893" y="0"/>
                  </a:lnTo>
                  <a:lnTo>
                    <a:pt x="2264733" y="295"/>
                  </a:lnTo>
                  <a:lnTo>
                    <a:pt x="2325349" y="908"/>
                  </a:lnTo>
                  <a:lnTo>
                    <a:pt x="2385707" y="1835"/>
                  </a:lnTo>
                  <a:lnTo>
                    <a:pt x="2445775" y="3074"/>
                  </a:lnTo>
                  <a:lnTo>
                    <a:pt x="2505521" y="4620"/>
                  </a:lnTo>
                  <a:lnTo>
                    <a:pt x="2564912" y="6472"/>
                  </a:lnTo>
                  <a:lnTo>
                    <a:pt x="2623915" y="8626"/>
                  </a:lnTo>
                  <a:lnTo>
                    <a:pt x="2682499" y="11080"/>
                  </a:lnTo>
                  <a:lnTo>
                    <a:pt x="2740630" y="13829"/>
                  </a:lnTo>
                  <a:lnTo>
                    <a:pt x="2798276" y="16873"/>
                  </a:lnTo>
                  <a:lnTo>
                    <a:pt x="2855404" y="20206"/>
                  </a:lnTo>
                  <a:lnTo>
                    <a:pt x="2911981" y="23828"/>
                  </a:lnTo>
                  <a:lnTo>
                    <a:pt x="2967977" y="27733"/>
                  </a:lnTo>
                  <a:lnTo>
                    <a:pt x="3023356" y="31920"/>
                  </a:lnTo>
                  <a:lnTo>
                    <a:pt x="3078088" y="36386"/>
                  </a:lnTo>
                  <a:lnTo>
                    <a:pt x="3132140" y="41128"/>
                  </a:lnTo>
                  <a:lnTo>
                    <a:pt x="3185479" y="46141"/>
                  </a:lnTo>
                  <a:lnTo>
                    <a:pt x="3238072" y="51425"/>
                  </a:lnTo>
                  <a:lnTo>
                    <a:pt x="3289887" y="56975"/>
                  </a:lnTo>
                  <a:lnTo>
                    <a:pt x="3340892" y="62790"/>
                  </a:lnTo>
                  <a:lnTo>
                    <a:pt x="3391054" y="68864"/>
                  </a:lnTo>
                  <a:lnTo>
                    <a:pt x="3440340" y="75197"/>
                  </a:lnTo>
                  <a:lnTo>
                    <a:pt x="3488717" y="81784"/>
                  </a:lnTo>
                  <a:lnTo>
                    <a:pt x="3536154" y="88624"/>
                  </a:lnTo>
                  <a:lnTo>
                    <a:pt x="3582618" y="95712"/>
                  </a:lnTo>
                  <a:lnTo>
                    <a:pt x="3628076" y="103046"/>
                  </a:lnTo>
                  <a:lnTo>
                    <a:pt x="3672496" y="110623"/>
                  </a:lnTo>
                  <a:lnTo>
                    <a:pt x="3715845" y="118440"/>
                  </a:lnTo>
                  <a:lnTo>
                    <a:pt x="3758090" y="126494"/>
                  </a:lnTo>
                  <a:lnTo>
                    <a:pt x="3799200" y="134782"/>
                  </a:lnTo>
                  <a:lnTo>
                    <a:pt x="3839140" y="143301"/>
                  </a:lnTo>
                  <a:lnTo>
                    <a:pt x="3877880" y="152048"/>
                  </a:lnTo>
                  <a:lnTo>
                    <a:pt x="3915387" y="161021"/>
                  </a:lnTo>
                  <a:lnTo>
                    <a:pt x="3986568" y="179629"/>
                  </a:lnTo>
                  <a:lnTo>
                    <a:pt x="4052425" y="199103"/>
                  </a:lnTo>
                  <a:lnTo>
                    <a:pt x="4112696" y="219417"/>
                  </a:lnTo>
                  <a:lnTo>
                    <a:pt x="4167122" y="240549"/>
                  </a:lnTo>
                  <a:lnTo>
                    <a:pt x="4215442" y="262475"/>
                  </a:lnTo>
                  <a:lnTo>
                    <a:pt x="4263354" y="288845"/>
                  </a:lnTo>
                  <a:lnTo>
                    <a:pt x="4305791" y="319211"/>
                  </a:lnTo>
                  <a:lnTo>
                    <a:pt x="4335377" y="349660"/>
                  </a:lnTo>
                  <a:lnTo>
                    <a:pt x="4356249" y="395246"/>
                  </a:lnTo>
                  <a:lnTo>
                    <a:pt x="4357073" y="410362"/>
                  </a:lnTo>
                  <a:lnTo>
                    <a:pt x="4354888" y="425414"/>
                  </a:lnTo>
                  <a:lnTo>
                    <a:pt x="4330611" y="470053"/>
                  </a:lnTo>
                  <a:lnTo>
                    <a:pt x="4299997" y="499240"/>
                  </a:lnTo>
                  <a:lnTo>
                    <a:pt x="4258156" y="527838"/>
                  </a:lnTo>
                  <a:lnTo>
                    <a:pt x="4205359" y="555736"/>
                  </a:lnTo>
                  <a:lnTo>
                    <a:pt x="4141877" y="582820"/>
                  </a:lnTo>
                  <a:lnTo>
                    <a:pt x="4067980" y="608980"/>
                  </a:lnTo>
                  <a:lnTo>
                    <a:pt x="4027211" y="621679"/>
                  </a:lnTo>
                  <a:lnTo>
                    <a:pt x="3983940" y="634104"/>
                  </a:lnTo>
                  <a:lnTo>
                    <a:pt x="3938201" y="646242"/>
                  </a:lnTo>
                  <a:lnTo>
                    <a:pt x="3890027" y="658079"/>
                  </a:lnTo>
                  <a:lnTo>
                    <a:pt x="3839453" y="669600"/>
                  </a:lnTo>
                  <a:lnTo>
                    <a:pt x="3786512" y="680792"/>
                  </a:lnTo>
                  <a:lnTo>
                    <a:pt x="3731239" y="691642"/>
                  </a:lnTo>
                  <a:lnTo>
                    <a:pt x="3673666" y="702134"/>
                  </a:lnTo>
                  <a:lnTo>
                    <a:pt x="3613829" y="712254"/>
                  </a:lnTo>
                  <a:lnTo>
                    <a:pt x="3551761" y="721990"/>
                  </a:lnTo>
                  <a:lnTo>
                    <a:pt x="3487495" y="731326"/>
                  </a:lnTo>
                  <a:lnTo>
                    <a:pt x="3421066" y="740250"/>
                  </a:lnTo>
                  <a:lnTo>
                    <a:pt x="3352507" y="748745"/>
                  </a:lnTo>
                  <a:lnTo>
                    <a:pt x="3281853" y="756800"/>
                  </a:lnTo>
                  <a:lnTo>
                    <a:pt x="3209137" y="764400"/>
                  </a:lnTo>
                  <a:lnTo>
                    <a:pt x="3134393" y="771530"/>
                  </a:lnTo>
                  <a:lnTo>
                    <a:pt x="3057655" y="778177"/>
                  </a:lnTo>
                  <a:lnTo>
                    <a:pt x="2890015" y="790369"/>
                  </a:lnTo>
                  <a:close/>
                </a:path>
              </a:pathLst>
            </a:custGeom>
            <a:ln w="6096">
              <a:solidFill>
                <a:srgbClr val="A5A5A5"/>
              </a:solidFill>
            </a:ln>
          </p:spPr>
          <p:txBody>
            <a:bodyPr wrap="square" lIns="0" tIns="0" rIns="0" bIns="0" rtlCol="0"/>
            <a:lstStyle/>
            <a:p/>
          </p:txBody>
        </p:sp>
      </p:grpSp>
      <p:grpSp>
        <p:nvGrpSpPr>
          <p:cNvPr id="7" name="object 7"/>
          <p:cNvGrpSpPr/>
          <p:nvPr/>
        </p:nvGrpSpPr>
        <p:grpSpPr>
          <a:xfrm>
            <a:off x="435863" y="743712"/>
            <a:ext cx="9852660" cy="100965"/>
            <a:chOff x="435863" y="743712"/>
            <a:chExt cx="9852660" cy="100965"/>
          </a:xfrm>
        </p:grpSpPr>
        <p:pic>
          <p:nvPicPr>
            <p:cNvPr id="8" name="object 8"/>
            <p:cNvPicPr/>
            <p:nvPr/>
          </p:nvPicPr>
          <p:blipFill>
            <a:blip r:embed="rId3" cstate="print"/>
            <a:stretch>
              <a:fillRect/>
            </a:stretch>
          </p:blipFill>
          <p:spPr>
            <a:xfrm>
              <a:off x="454151" y="762000"/>
              <a:ext cx="9805416" cy="65531"/>
            </a:xfrm>
            <a:prstGeom prst="rect">
              <a:avLst/>
            </a:prstGeom>
          </p:spPr>
        </p:pic>
        <p:sp>
          <p:nvSpPr>
            <p:cNvPr id="9" name="object 9"/>
            <p:cNvSpPr/>
            <p:nvPr/>
          </p:nvSpPr>
          <p:spPr>
            <a:xfrm>
              <a:off x="454151" y="762000"/>
              <a:ext cx="9805670" cy="66040"/>
            </a:xfrm>
            <a:custGeom>
              <a:avLst/>
              <a:gdLst/>
              <a:ahLst/>
              <a:cxnLst/>
              <a:rect l="l" t="t" r="r" b="b"/>
              <a:pathLst>
                <a:path w="9805670" h="66040">
                  <a:moveTo>
                    <a:pt x="9805416" y="65531"/>
                  </a:moveTo>
                  <a:lnTo>
                    <a:pt x="9805416" y="0"/>
                  </a:lnTo>
                  <a:lnTo>
                    <a:pt x="0" y="0"/>
                  </a:lnTo>
                  <a:lnTo>
                    <a:pt x="0" y="65531"/>
                  </a:lnTo>
                  <a:lnTo>
                    <a:pt x="9805416" y="65531"/>
                  </a:lnTo>
                  <a:close/>
                </a:path>
              </a:pathLst>
            </a:custGeom>
            <a:ln w="13716">
              <a:solidFill>
                <a:srgbClr val="974807"/>
              </a:solidFill>
            </a:ln>
          </p:spPr>
          <p:txBody>
            <a:bodyPr wrap="square" lIns="0" tIns="0" rIns="0" bIns="0" rtlCol="0"/>
            <a:lstStyle/>
            <a:p/>
          </p:txBody>
        </p:sp>
        <p:pic>
          <p:nvPicPr>
            <p:cNvPr id="10" name="object 10"/>
            <p:cNvPicPr/>
            <p:nvPr/>
          </p:nvPicPr>
          <p:blipFill>
            <a:blip r:embed="rId4" cstate="print"/>
            <a:stretch>
              <a:fillRect/>
            </a:stretch>
          </p:blipFill>
          <p:spPr>
            <a:xfrm>
              <a:off x="8400287" y="762000"/>
              <a:ext cx="1879091" cy="65531"/>
            </a:xfrm>
            <a:prstGeom prst="rect">
              <a:avLst/>
            </a:prstGeom>
          </p:spPr>
        </p:pic>
        <p:pic>
          <p:nvPicPr>
            <p:cNvPr id="11" name="object 11"/>
            <p:cNvPicPr/>
            <p:nvPr/>
          </p:nvPicPr>
          <p:blipFill>
            <a:blip r:embed="rId5" cstate="print"/>
            <a:stretch>
              <a:fillRect/>
            </a:stretch>
          </p:blipFill>
          <p:spPr>
            <a:xfrm>
              <a:off x="435863" y="743712"/>
              <a:ext cx="9852660" cy="100583"/>
            </a:xfrm>
            <a:prstGeom prst="rect">
              <a:avLst/>
            </a:prstGeom>
          </p:spPr>
        </p:pic>
      </p:grpSp>
      <p:grpSp>
        <p:nvGrpSpPr>
          <p:cNvPr id="12" name="object 12"/>
          <p:cNvGrpSpPr/>
          <p:nvPr/>
        </p:nvGrpSpPr>
        <p:grpSpPr>
          <a:xfrm>
            <a:off x="508254" y="1041654"/>
            <a:ext cx="9718675" cy="1071880"/>
            <a:chOff x="508254" y="1041654"/>
            <a:chExt cx="9718675" cy="1071880"/>
          </a:xfrm>
        </p:grpSpPr>
        <p:sp>
          <p:nvSpPr>
            <p:cNvPr id="13" name="object 13"/>
            <p:cNvSpPr/>
            <p:nvPr/>
          </p:nvSpPr>
          <p:spPr>
            <a:xfrm>
              <a:off x="513588" y="1046988"/>
              <a:ext cx="9707880" cy="1061085"/>
            </a:xfrm>
            <a:custGeom>
              <a:avLst/>
              <a:gdLst/>
              <a:ahLst/>
              <a:cxnLst/>
              <a:rect l="l" t="t" r="r" b="b"/>
              <a:pathLst>
                <a:path w="9707880" h="1061085">
                  <a:moveTo>
                    <a:pt x="0" y="100584"/>
                  </a:moveTo>
                  <a:lnTo>
                    <a:pt x="7786" y="61079"/>
                  </a:lnTo>
                  <a:lnTo>
                    <a:pt x="29146" y="29146"/>
                  </a:lnTo>
                  <a:lnTo>
                    <a:pt x="61079" y="7786"/>
                  </a:lnTo>
                  <a:lnTo>
                    <a:pt x="100584" y="0"/>
                  </a:lnTo>
                  <a:lnTo>
                    <a:pt x="9605771" y="0"/>
                  </a:lnTo>
                  <a:lnTo>
                    <a:pt x="9645515" y="7786"/>
                  </a:lnTo>
                  <a:lnTo>
                    <a:pt x="9677971" y="29146"/>
                  </a:lnTo>
                  <a:lnTo>
                    <a:pt x="9699855" y="61079"/>
                  </a:lnTo>
                  <a:lnTo>
                    <a:pt x="9707880" y="100584"/>
                  </a:lnTo>
                  <a:lnTo>
                    <a:pt x="9707880" y="960120"/>
                  </a:lnTo>
                  <a:lnTo>
                    <a:pt x="9699855" y="998982"/>
                  </a:lnTo>
                  <a:lnTo>
                    <a:pt x="9677971" y="1030986"/>
                  </a:lnTo>
                  <a:lnTo>
                    <a:pt x="9645515" y="1052702"/>
                  </a:lnTo>
                  <a:lnTo>
                    <a:pt x="9605771" y="1060704"/>
                  </a:lnTo>
                  <a:lnTo>
                    <a:pt x="100584" y="1060704"/>
                  </a:lnTo>
                  <a:lnTo>
                    <a:pt x="61079" y="1052703"/>
                  </a:lnTo>
                  <a:lnTo>
                    <a:pt x="29146" y="1030986"/>
                  </a:lnTo>
                  <a:lnTo>
                    <a:pt x="7786" y="998982"/>
                  </a:lnTo>
                  <a:lnTo>
                    <a:pt x="0" y="960120"/>
                  </a:lnTo>
                  <a:lnTo>
                    <a:pt x="0" y="100584"/>
                  </a:lnTo>
                  <a:close/>
                </a:path>
                <a:path w="9707880" h="1061085">
                  <a:moveTo>
                    <a:pt x="0" y="100584"/>
                  </a:moveTo>
                  <a:lnTo>
                    <a:pt x="7786" y="61079"/>
                  </a:lnTo>
                  <a:lnTo>
                    <a:pt x="29146" y="29146"/>
                  </a:lnTo>
                  <a:lnTo>
                    <a:pt x="61079" y="7786"/>
                  </a:lnTo>
                  <a:lnTo>
                    <a:pt x="100584" y="0"/>
                  </a:lnTo>
                  <a:lnTo>
                    <a:pt x="9605771" y="0"/>
                  </a:lnTo>
                  <a:lnTo>
                    <a:pt x="9645515" y="7786"/>
                  </a:lnTo>
                  <a:lnTo>
                    <a:pt x="9677971" y="29146"/>
                  </a:lnTo>
                  <a:lnTo>
                    <a:pt x="9699855" y="61079"/>
                  </a:lnTo>
                  <a:lnTo>
                    <a:pt x="9707880" y="100584"/>
                  </a:lnTo>
                  <a:lnTo>
                    <a:pt x="9707880" y="960120"/>
                  </a:lnTo>
                  <a:lnTo>
                    <a:pt x="9699855" y="998982"/>
                  </a:lnTo>
                  <a:lnTo>
                    <a:pt x="9677971" y="1030986"/>
                  </a:lnTo>
                  <a:lnTo>
                    <a:pt x="9645515" y="1052702"/>
                  </a:lnTo>
                  <a:lnTo>
                    <a:pt x="9605771" y="1060704"/>
                  </a:lnTo>
                  <a:lnTo>
                    <a:pt x="100584" y="1060704"/>
                  </a:lnTo>
                  <a:lnTo>
                    <a:pt x="61079" y="1052703"/>
                  </a:lnTo>
                  <a:lnTo>
                    <a:pt x="29146" y="1030986"/>
                  </a:lnTo>
                  <a:lnTo>
                    <a:pt x="7786" y="998982"/>
                  </a:lnTo>
                  <a:lnTo>
                    <a:pt x="0" y="960120"/>
                  </a:lnTo>
                  <a:lnTo>
                    <a:pt x="0" y="100584"/>
                  </a:lnTo>
                  <a:close/>
                </a:path>
              </a:pathLst>
            </a:custGeom>
            <a:ln w="10668">
              <a:solidFill>
                <a:srgbClr val="000000"/>
              </a:solidFill>
            </a:ln>
          </p:spPr>
          <p:txBody>
            <a:bodyPr wrap="square" lIns="0" tIns="0" rIns="0" bIns="0" rtlCol="0"/>
            <a:lstStyle/>
            <a:p/>
          </p:txBody>
        </p:sp>
        <p:pic>
          <p:nvPicPr>
            <p:cNvPr id="14" name="object 14"/>
            <p:cNvPicPr/>
            <p:nvPr/>
          </p:nvPicPr>
          <p:blipFill>
            <a:blip r:embed="rId6" cstate="print"/>
            <a:stretch>
              <a:fillRect/>
            </a:stretch>
          </p:blipFill>
          <p:spPr>
            <a:xfrm>
              <a:off x="633984" y="1213104"/>
              <a:ext cx="143256" cy="143255"/>
            </a:xfrm>
            <a:prstGeom prst="rect">
              <a:avLst/>
            </a:prstGeom>
          </p:spPr>
        </p:pic>
      </p:grpSp>
      <p:sp>
        <p:nvSpPr>
          <p:cNvPr id="15" name="object 15"/>
          <p:cNvSpPr txBox="1"/>
          <p:nvPr/>
        </p:nvSpPr>
        <p:spPr>
          <a:xfrm>
            <a:off x="805687" y="5427979"/>
            <a:ext cx="808990" cy="238125"/>
          </a:xfrm>
          <a:prstGeom prst="rect">
            <a:avLst/>
          </a:prstGeom>
        </p:spPr>
        <p:txBody>
          <a:bodyPr wrap="square" lIns="0" tIns="11430" rIns="0" bIns="0" rtlCol="0" vert="horz">
            <a:spAutoFit/>
          </a:bodyPr>
          <a:lstStyle/>
          <a:p>
            <a:pPr marL="12700">
              <a:lnSpc>
                <a:spcPct val="100000"/>
              </a:lnSpc>
              <a:spcBef>
                <a:spcPts val="90"/>
              </a:spcBef>
            </a:pPr>
            <a:r>
              <a:rPr dirty="0" u="sng" sz="1400" spc="25" b="1">
                <a:uFill>
                  <a:solidFill>
                    <a:srgbClr val="000000"/>
                  </a:solidFill>
                </a:uFill>
                <a:latin typeface="BIZ UDPGothic"/>
                <a:cs typeface="BIZ UDPGothic"/>
              </a:rPr>
              <a:t>イ</a:t>
            </a:r>
            <a:r>
              <a:rPr dirty="0" u="sng" sz="1400" spc="-315" b="1">
                <a:uFill>
                  <a:solidFill>
                    <a:srgbClr val="000000"/>
                  </a:solidFill>
                </a:uFill>
                <a:latin typeface="BIZ UDPGothic"/>
                <a:cs typeface="BIZ UDPGothic"/>
              </a:rPr>
              <a:t>メ</a:t>
            </a:r>
            <a:r>
              <a:rPr dirty="0" u="sng" sz="1400" spc="-5" b="1">
                <a:uFill>
                  <a:solidFill>
                    <a:srgbClr val="000000"/>
                  </a:solidFill>
                </a:uFill>
                <a:latin typeface="BIZ UDPGothic"/>
                <a:cs typeface="BIZ UDPGothic"/>
              </a:rPr>
              <a:t>ー</a:t>
            </a:r>
            <a:r>
              <a:rPr dirty="0" u="sng" sz="1400" spc="-75" b="1">
                <a:uFill>
                  <a:solidFill>
                    <a:srgbClr val="000000"/>
                  </a:solidFill>
                </a:uFill>
                <a:latin typeface="BIZ UDPGothic"/>
                <a:cs typeface="BIZ UDPGothic"/>
              </a:rPr>
              <a:t>ジ</a:t>
            </a:r>
            <a:r>
              <a:rPr dirty="0" u="sng" sz="1400" spc="-10" b="1">
                <a:uFill>
                  <a:solidFill>
                    <a:srgbClr val="000000"/>
                  </a:solidFill>
                </a:uFill>
                <a:latin typeface="BIZ UDPGothic"/>
                <a:cs typeface="BIZ UDPGothic"/>
              </a:rPr>
              <a:t>図</a:t>
            </a:r>
            <a:endParaRPr sz="1400">
              <a:latin typeface="BIZ UDPGothic"/>
              <a:cs typeface="BIZ UDPGothic"/>
            </a:endParaRPr>
          </a:p>
        </p:txBody>
      </p:sp>
      <p:sp>
        <p:nvSpPr>
          <p:cNvPr id="16" name="object 16"/>
          <p:cNvSpPr txBox="1"/>
          <p:nvPr/>
        </p:nvSpPr>
        <p:spPr>
          <a:xfrm>
            <a:off x="2141220" y="4744211"/>
            <a:ext cx="3279775" cy="450850"/>
          </a:xfrm>
          <a:prstGeom prst="rect">
            <a:avLst/>
          </a:prstGeom>
          <a:solidFill>
            <a:srgbClr val="FFF2CC"/>
          </a:solidFill>
          <a:ln w="19811">
            <a:solidFill>
              <a:srgbClr val="000000"/>
            </a:solidFill>
          </a:ln>
        </p:spPr>
        <p:txBody>
          <a:bodyPr wrap="square" lIns="0" tIns="5080" rIns="0" bIns="0" rtlCol="0" vert="horz">
            <a:spAutoFit/>
          </a:bodyPr>
          <a:lstStyle/>
          <a:p>
            <a:pPr algn="ctr" marL="1432560" marR="1421130" indent="-635">
              <a:lnSpc>
                <a:spcPct val="100000"/>
              </a:lnSpc>
              <a:spcBef>
                <a:spcPts val="40"/>
              </a:spcBef>
            </a:pPr>
            <a:r>
              <a:rPr dirty="0" sz="1400" spc="-10">
                <a:latin typeface="MS UI Gothic"/>
                <a:cs typeface="MS UI Gothic"/>
              </a:rPr>
              <a:t>国 </a:t>
            </a:r>
            <a:r>
              <a:rPr dirty="0" sz="1400" spc="-15">
                <a:latin typeface="MS UI Gothic"/>
                <a:cs typeface="MS UI Gothic"/>
              </a:rPr>
              <a:t>１</a:t>
            </a:r>
            <a:r>
              <a:rPr dirty="0" sz="1400" spc="-10">
                <a:latin typeface="MS UI Gothic"/>
                <a:cs typeface="MS UI Gothic"/>
              </a:rPr>
              <a:t>／２</a:t>
            </a:r>
            <a:endParaRPr sz="1400">
              <a:latin typeface="MS UI Gothic"/>
              <a:cs typeface="MS UI Gothic"/>
            </a:endParaRPr>
          </a:p>
        </p:txBody>
      </p:sp>
      <p:sp>
        <p:nvSpPr>
          <p:cNvPr id="17" name="object 17"/>
          <p:cNvSpPr txBox="1"/>
          <p:nvPr/>
        </p:nvSpPr>
        <p:spPr>
          <a:xfrm>
            <a:off x="5420867" y="4744211"/>
            <a:ext cx="3043555" cy="450850"/>
          </a:xfrm>
          <a:prstGeom prst="rect">
            <a:avLst/>
          </a:prstGeom>
          <a:solidFill>
            <a:srgbClr val="DDEBF6"/>
          </a:solidFill>
          <a:ln w="19811">
            <a:solidFill>
              <a:srgbClr val="000000"/>
            </a:solidFill>
          </a:ln>
        </p:spPr>
        <p:txBody>
          <a:bodyPr wrap="square" lIns="0" tIns="5080" rIns="0" bIns="0" rtlCol="0" vert="horz">
            <a:spAutoFit/>
          </a:bodyPr>
          <a:lstStyle/>
          <a:p>
            <a:pPr marL="1313180" marR="805815" indent="-498475">
              <a:lnSpc>
                <a:spcPct val="100000"/>
              </a:lnSpc>
              <a:spcBef>
                <a:spcPts val="40"/>
              </a:spcBef>
            </a:pPr>
            <a:r>
              <a:rPr dirty="0" sz="1400" spc="-10">
                <a:latin typeface="MS UI Gothic"/>
                <a:cs typeface="MS UI Gothic"/>
              </a:rPr>
              <a:t>地方公共団体（</a:t>
            </a:r>
            <a:r>
              <a:rPr dirty="0" sz="1400" spc="-10">
                <a:latin typeface="MS Gothic"/>
                <a:cs typeface="MS Gothic"/>
              </a:rPr>
              <a:t>※</a:t>
            </a:r>
            <a:r>
              <a:rPr dirty="0" sz="1400" spc="-5">
                <a:latin typeface="MS UI Gothic"/>
                <a:cs typeface="MS UI Gothic"/>
              </a:rPr>
              <a:t>）  </a:t>
            </a:r>
            <a:r>
              <a:rPr dirty="0" sz="1400" spc="-10">
                <a:latin typeface="MS UI Gothic"/>
                <a:cs typeface="MS UI Gothic"/>
              </a:rPr>
              <a:t>１／２</a:t>
            </a:r>
            <a:endParaRPr sz="1400">
              <a:latin typeface="MS UI Gothic"/>
              <a:cs typeface="MS UI Gothic"/>
            </a:endParaRPr>
          </a:p>
        </p:txBody>
      </p:sp>
      <p:grpSp>
        <p:nvGrpSpPr>
          <p:cNvPr id="18" name="object 18"/>
          <p:cNvGrpSpPr/>
          <p:nvPr/>
        </p:nvGrpSpPr>
        <p:grpSpPr>
          <a:xfrm>
            <a:off x="3974591" y="5809488"/>
            <a:ext cx="3048000" cy="1496060"/>
            <a:chOff x="3974591" y="5809488"/>
            <a:chExt cx="3048000" cy="1496060"/>
          </a:xfrm>
        </p:grpSpPr>
        <p:pic>
          <p:nvPicPr>
            <p:cNvPr id="19" name="object 19"/>
            <p:cNvPicPr/>
            <p:nvPr/>
          </p:nvPicPr>
          <p:blipFill>
            <a:blip r:embed="rId7" cstate="print"/>
            <a:stretch>
              <a:fillRect/>
            </a:stretch>
          </p:blipFill>
          <p:spPr>
            <a:xfrm>
              <a:off x="4907279" y="5809488"/>
              <a:ext cx="547115" cy="318516"/>
            </a:xfrm>
            <a:prstGeom prst="rect">
              <a:avLst/>
            </a:prstGeom>
          </p:spPr>
        </p:pic>
        <p:sp>
          <p:nvSpPr>
            <p:cNvPr id="20" name="object 20"/>
            <p:cNvSpPr/>
            <p:nvPr/>
          </p:nvSpPr>
          <p:spPr>
            <a:xfrm>
              <a:off x="5724143" y="6390137"/>
              <a:ext cx="911860" cy="88900"/>
            </a:xfrm>
            <a:custGeom>
              <a:avLst/>
              <a:gdLst/>
              <a:ahLst/>
              <a:cxnLst/>
              <a:rect l="l" t="t" r="r" b="b"/>
              <a:pathLst>
                <a:path w="911859" h="88900">
                  <a:moveTo>
                    <a:pt x="0" y="0"/>
                  </a:moveTo>
                  <a:lnTo>
                    <a:pt x="911351" y="88391"/>
                  </a:lnTo>
                </a:path>
              </a:pathLst>
            </a:custGeom>
            <a:ln w="30479">
              <a:solidFill>
                <a:srgbClr val="000000"/>
              </a:solidFill>
            </a:ln>
          </p:spPr>
          <p:txBody>
            <a:bodyPr wrap="square" lIns="0" tIns="0" rIns="0" bIns="0" rtlCol="0"/>
            <a:lstStyle/>
            <a:p/>
          </p:txBody>
        </p:sp>
        <p:pic>
          <p:nvPicPr>
            <p:cNvPr id="21" name="object 21"/>
            <p:cNvPicPr/>
            <p:nvPr/>
          </p:nvPicPr>
          <p:blipFill>
            <a:blip r:embed="rId8" cstate="print"/>
            <a:stretch>
              <a:fillRect/>
            </a:stretch>
          </p:blipFill>
          <p:spPr>
            <a:xfrm>
              <a:off x="5001767" y="6251448"/>
              <a:ext cx="716280" cy="158501"/>
            </a:xfrm>
            <a:prstGeom prst="rect">
              <a:avLst/>
            </a:prstGeom>
          </p:spPr>
        </p:pic>
        <p:pic>
          <p:nvPicPr>
            <p:cNvPr id="22" name="object 22"/>
            <p:cNvPicPr/>
            <p:nvPr/>
          </p:nvPicPr>
          <p:blipFill>
            <a:blip r:embed="rId9" cstate="print"/>
            <a:stretch>
              <a:fillRect/>
            </a:stretch>
          </p:blipFill>
          <p:spPr>
            <a:xfrm>
              <a:off x="5024627" y="6409949"/>
              <a:ext cx="672084" cy="77724"/>
            </a:xfrm>
            <a:prstGeom prst="rect">
              <a:avLst/>
            </a:prstGeom>
          </p:spPr>
        </p:pic>
        <p:sp>
          <p:nvSpPr>
            <p:cNvPr id="23" name="object 23"/>
            <p:cNvSpPr/>
            <p:nvPr/>
          </p:nvSpPr>
          <p:spPr>
            <a:xfrm>
              <a:off x="5001767" y="6249924"/>
              <a:ext cx="716280" cy="238125"/>
            </a:xfrm>
            <a:custGeom>
              <a:avLst/>
              <a:gdLst/>
              <a:ahLst/>
              <a:cxnLst/>
              <a:rect l="l" t="t" r="r" b="b"/>
              <a:pathLst>
                <a:path w="716279" h="238125">
                  <a:moveTo>
                    <a:pt x="0" y="118877"/>
                  </a:moveTo>
                  <a:lnTo>
                    <a:pt x="22368" y="77446"/>
                  </a:lnTo>
                  <a:lnTo>
                    <a:pt x="84123" y="42336"/>
                  </a:lnTo>
                  <a:lnTo>
                    <a:pt x="127261" y="27998"/>
                  </a:lnTo>
                  <a:lnTo>
                    <a:pt x="177235" y="16257"/>
                  </a:lnTo>
                  <a:lnTo>
                    <a:pt x="233042" y="7451"/>
                  </a:lnTo>
                  <a:lnTo>
                    <a:pt x="293678" y="1919"/>
                  </a:lnTo>
                  <a:lnTo>
                    <a:pt x="358140" y="0"/>
                  </a:lnTo>
                  <a:lnTo>
                    <a:pt x="422601" y="1919"/>
                  </a:lnTo>
                  <a:lnTo>
                    <a:pt x="483237" y="7451"/>
                  </a:lnTo>
                  <a:lnTo>
                    <a:pt x="539044" y="16257"/>
                  </a:lnTo>
                  <a:lnTo>
                    <a:pt x="589018" y="27998"/>
                  </a:lnTo>
                  <a:lnTo>
                    <a:pt x="632156" y="42336"/>
                  </a:lnTo>
                  <a:lnTo>
                    <a:pt x="667455" y="58931"/>
                  </a:lnTo>
                  <a:lnTo>
                    <a:pt x="710520" y="97540"/>
                  </a:lnTo>
                  <a:lnTo>
                    <a:pt x="716280" y="118877"/>
                  </a:lnTo>
                  <a:lnTo>
                    <a:pt x="710520" y="140213"/>
                  </a:lnTo>
                  <a:lnTo>
                    <a:pt x="667455" y="178821"/>
                  </a:lnTo>
                  <a:lnTo>
                    <a:pt x="632156" y="195415"/>
                  </a:lnTo>
                  <a:lnTo>
                    <a:pt x="589018" y="209752"/>
                  </a:lnTo>
                  <a:lnTo>
                    <a:pt x="539044" y="221493"/>
                  </a:lnTo>
                  <a:lnTo>
                    <a:pt x="483237" y="230298"/>
                  </a:lnTo>
                  <a:lnTo>
                    <a:pt x="422601" y="235829"/>
                  </a:lnTo>
                  <a:lnTo>
                    <a:pt x="358140" y="237749"/>
                  </a:lnTo>
                  <a:lnTo>
                    <a:pt x="293678" y="235829"/>
                  </a:lnTo>
                  <a:lnTo>
                    <a:pt x="233042" y="230298"/>
                  </a:lnTo>
                  <a:lnTo>
                    <a:pt x="177235" y="221493"/>
                  </a:lnTo>
                  <a:lnTo>
                    <a:pt x="127261" y="209752"/>
                  </a:lnTo>
                  <a:lnTo>
                    <a:pt x="84123" y="195415"/>
                  </a:lnTo>
                  <a:lnTo>
                    <a:pt x="48824" y="178821"/>
                  </a:lnTo>
                  <a:lnTo>
                    <a:pt x="5759" y="140213"/>
                  </a:lnTo>
                  <a:lnTo>
                    <a:pt x="0" y="118877"/>
                  </a:lnTo>
                </a:path>
              </a:pathLst>
            </a:custGeom>
            <a:ln w="10668">
              <a:solidFill>
                <a:srgbClr val="000000"/>
              </a:solidFill>
            </a:ln>
          </p:spPr>
          <p:txBody>
            <a:bodyPr wrap="square" lIns="0" tIns="0" rIns="0" bIns="0" rtlCol="0"/>
            <a:lstStyle/>
            <a:p/>
          </p:txBody>
        </p:sp>
        <p:sp>
          <p:nvSpPr>
            <p:cNvPr id="24" name="object 24"/>
            <p:cNvSpPr/>
            <p:nvPr/>
          </p:nvSpPr>
          <p:spPr>
            <a:xfrm>
              <a:off x="5164836" y="6341376"/>
              <a:ext cx="388620" cy="79375"/>
            </a:xfrm>
            <a:custGeom>
              <a:avLst/>
              <a:gdLst/>
              <a:ahLst/>
              <a:cxnLst/>
              <a:rect l="l" t="t" r="r" b="b"/>
              <a:pathLst>
                <a:path w="388620" h="79375">
                  <a:moveTo>
                    <a:pt x="388620" y="0"/>
                  </a:moveTo>
                  <a:lnTo>
                    <a:pt x="50292" y="0"/>
                  </a:lnTo>
                  <a:lnTo>
                    <a:pt x="0" y="53340"/>
                  </a:lnTo>
                  <a:lnTo>
                    <a:pt x="0" y="79248"/>
                  </a:lnTo>
                  <a:lnTo>
                    <a:pt x="336804" y="79248"/>
                  </a:lnTo>
                  <a:lnTo>
                    <a:pt x="388620" y="25908"/>
                  </a:lnTo>
                  <a:lnTo>
                    <a:pt x="388620" y="0"/>
                  </a:lnTo>
                  <a:close/>
                </a:path>
              </a:pathLst>
            </a:custGeom>
            <a:solidFill>
              <a:srgbClr val="FFFFFF"/>
            </a:solidFill>
          </p:spPr>
          <p:txBody>
            <a:bodyPr wrap="square" lIns="0" tIns="0" rIns="0" bIns="0" rtlCol="0"/>
            <a:lstStyle/>
            <a:p/>
          </p:txBody>
        </p:sp>
        <p:sp>
          <p:nvSpPr>
            <p:cNvPr id="25" name="object 25"/>
            <p:cNvSpPr/>
            <p:nvPr/>
          </p:nvSpPr>
          <p:spPr>
            <a:xfrm>
              <a:off x="5501639" y="6341369"/>
              <a:ext cx="52069" cy="79375"/>
            </a:xfrm>
            <a:custGeom>
              <a:avLst/>
              <a:gdLst/>
              <a:ahLst/>
              <a:cxnLst/>
              <a:rect l="l" t="t" r="r" b="b"/>
              <a:pathLst>
                <a:path w="52070" h="79375">
                  <a:moveTo>
                    <a:pt x="51815" y="0"/>
                  </a:moveTo>
                  <a:lnTo>
                    <a:pt x="0" y="53340"/>
                  </a:lnTo>
                  <a:lnTo>
                    <a:pt x="0" y="79248"/>
                  </a:lnTo>
                  <a:lnTo>
                    <a:pt x="51815" y="25908"/>
                  </a:lnTo>
                  <a:lnTo>
                    <a:pt x="51815" y="0"/>
                  </a:lnTo>
                  <a:close/>
                </a:path>
              </a:pathLst>
            </a:custGeom>
            <a:solidFill>
              <a:srgbClr val="CDCDCD"/>
            </a:solidFill>
          </p:spPr>
          <p:txBody>
            <a:bodyPr wrap="square" lIns="0" tIns="0" rIns="0" bIns="0" rtlCol="0"/>
            <a:lstStyle/>
            <a:p/>
          </p:txBody>
        </p:sp>
        <p:sp>
          <p:nvSpPr>
            <p:cNvPr id="26" name="object 26"/>
            <p:cNvSpPr/>
            <p:nvPr/>
          </p:nvSpPr>
          <p:spPr>
            <a:xfrm>
              <a:off x="5164835" y="6341369"/>
              <a:ext cx="388620" cy="79375"/>
            </a:xfrm>
            <a:custGeom>
              <a:avLst/>
              <a:gdLst/>
              <a:ahLst/>
              <a:cxnLst/>
              <a:rect l="l" t="t" r="r" b="b"/>
              <a:pathLst>
                <a:path w="388620" h="79375">
                  <a:moveTo>
                    <a:pt x="50291" y="0"/>
                  </a:moveTo>
                  <a:lnTo>
                    <a:pt x="0" y="53340"/>
                  </a:lnTo>
                  <a:lnTo>
                    <a:pt x="0" y="79248"/>
                  </a:lnTo>
                  <a:lnTo>
                    <a:pt x="336803" y="79248"/>
                  </a:lnTo>
                  <a:lnTo>
                    <a:pt x="388619" y="25908"/>
                  </a:lnTo>
                  <a:lnTo>
                    <a:pt x="388619" y="0"/>
                  </a:lnTo>
                  <a:lnTo>
                    <a:pt x="50291" y="0"/>
                  </a:lnTo>
                  <a:close/>
                </a:path>
              </a:pathLst>
            </a:custGeom>
            <a:ln w="15514">
              <a:solidFill>
                <a:srgbClr val="000000"/>
              </a:solidFill>
            </a:ln>
          </p:spPr>
          <p:txBody>
            <a:bodyPr wrap="square" lIns="0" tIns="0" rIns="0" bIns="0" rtlCol="0"/>
            <a:lstStyle/>
            <a:p/>
          </p:txBody>
        </p:sp>
        <p:sp>
          <p:nvSpPr>
            <p:cNvPr id="27" name="object 27"/>
            <p:cNvSpPr/>
            <p:nvPr/>
          </p:nvSpPr>
          <p:spPr>
            <a:xfrm>
              <a:off x="5164835" y="6341369"/>
              <a:ext cx="388620" cy="53340"/>
            </a:xfrm>
            <a:custGeom>
              <a:avLst/>
              <a:gdLst/>
              <a:ahLst/>
              <a:cxnLst/>
              <a:rect l="l" t="t" r="r" b="b"/>
              <a:pathLst>
                <a:path w="388620" h="53339">
                  <a:moveTo>
                    <a:pt x="0" y="53340"/>
                  </a:moveTo>
                  <a:lnTo>
                    <a:pt x="336803" y="53340"/>
                  </a:lnTo>
                  <a:lnTo>
                    <a:pt x="388619" y="0"/>
                  </a:lnTo>
                </a:path>
              </a:pathLst>
            </a:custGeom>
            <a:ln w="15514">
              <a:solidFill>
                <a:srgbClr val="000000"/>
              </a:solidFill>
            </a:ln>
          </p:spPr>
          <p:txBody>
            <a:bodyPr wrap="square" lIns="0" tIns="0" rIns="0" bIns="0" rtlCol="0"/>
            <a:lstStyle/>
            <a:p/>
          </p:txBody>
        </p:sp>
        <p:sp>
          <p:nvSpPr>
            <p:cNvPr id="28" name="object 28"/>
            <p:cNvSpPr/>
            <p:nvPr/>
          </p:nvSpPr>
          <p:spPr>
            <a:xfrm>
              <a:off x="5501639" y="6394709"/>
              <a:ext cx="0" cy="26034"/>
            </a:xfrm>
            <a:custGeom>
              <a:avLst/>
              <a:gdLst/>
              <a:ahLst/>
              <a:cxnLst/>
              <a:rect l="l" t="t" r="r" b="b"/>
              <a:pathLst>
                <a:path w="0" h="26035">
                  <a:moveTo>
                    <a:pt x="-7757" y="12954"/>
                  </a:moveTo>
                  <a:lnTo>
                    <a:pt x="7757" y="12954"/>
                  </a:lnTo>
                </a:path>
              </a:pathLst>
            </a:custGeom>
            <a:ln w="25908">
              <a:solidFill>
                <a:srgbClr val="000000"/>
              </a:solidFill>
            </a:ln>
          </p:spPr>
          <p:txBody>
            <a:bodyPr wrap="square" lIns="0" tIns="0" rIns="0" bIns="0" rtlCol="0"/>
            <a:lstStyle/>
            <a:p/>
          </p:txBody>
        </p:sp>
        <p:sp>
          <p:nvSpPr>
            <p:cNvPr id="29" name="object 29"/>
            <p:cNvSpPr/>
            <p:nvPr/>
          </p:nvSpPr>
          <p:spPr>
            <a:xfrm>
              <a:off x="5276087" y="6063996"/>
              <a:ext cx="165100" cy="317500"/>
            </a:xfrm>
            <a:custGeom>
              <a:avLst/>
              <a:gdLst/>
              <a:ahLst/>
              <a:cxnLst/>
              <a:rect l="l" t="t" r="r" b="b"/>
              <a:pathLst>
                <a:path w="165100" h="317500">
                  <a:moveTo>
                    <a:pt x="82296" y="0"/>
                  </a:moveTo>
                  <a:lnTo>
                    <a:pt x="0" y="316997"/>
                  </a:lnTo>
                  <a:lnTo>
                    <a:pt x="164591" y="316997"/>
                  </a:lnTo>
                  <a:lnTo>
                    <a:pt x="82296" y="0"/>
                  </a:lnTo>
                  <a:close/>
                </a:path>
              </a:pathLst>
            </a:custGeom>
            <a:solidFill>
              <a:srgbClr val="FFFFFF"/>
            </a:solidFill>
          </p:spPr>
          <p:txBody>
            <a:bodyPr wrap="square" lIns="0" tIns="0" rIns="0" bIns="0" rtlCol="0"/>
            <a:lstStyle/>
            <a:p/>
          </p:txBody>
        </p:sp>
        <p:sp>
          <p:nvSpPr>
            <p:cNvPr id="30" name="object 30"/>
            <p:cNvSpPr/>
            <p:nvPr/>
          </p:nvSpPr>
          <p:spPr>
            <a:xfrm>
              <a:off x="5276087" y="6063996"/>
              <a:ext cx="165100" cy="317500"/>
            </a:xfrm>
            <a:custGeom>
              <a:avLst/>
              <a:gdLst/>
              <a:ahLst/>
              <a:cxnLst/>
              <a:rect l="l" t="t" r="r" b="b"/>
              <a:pathLst>
                <a:path w="165100" h="317500">
                  <a:moveTo>
                    <a:pt x="82296" y="0"/>
                  </a:moveTo>
                  <a:lnTo>
                    <a:pt x="0" y="316997"/>
                  </a:lnTo>
                  <a:lnTo>
                    <a:pt x="164591" y="316997"/>
                  </a:lnTo>
                  <a:lnTo>
                    <a:pt x="82296" y="0"/>
                  </a:lnTo>
                  <a:close/>
                </a:path>
              </a:pathLst>
            </a:custGeom>
            <a:ln w="15514">
              <a:solidFill>
                <a:srgbClr val="000000"/>
              </a:solidFill>
            </a:ln>
          </p:spPr>
          <p:txBody>
            <a:bodyPr wrap="square" lIns="0" tIns="0" rIns="0" bIns="0" rtlCol="0"/>
            <a:lstStyle/>
            <a:p/>
          </p:txBody>
        </p:sp>
        <p:pic>
          <p:nvPicPr>
            <p:cNvPr id="31" name="object 31"/>
            <p:cNvPicPr/>
            <p:nvPr/>
          </p:nvPicPr>
          <p:blipFill>
            <a:blip r:embed="rId10" cstate="print"/>
            <a:stretch>
              <a:fillRect/>
            </a:stretch>
          </p:blipFill>
          <p:spPr>
            <a:xfrm>
              <a:off x="5268330" y="6146154"/>
              <a:ext cx="181630" cy="242595"/>
            </a:xfrm>
            <a:prstGeom prst="rect">
              <a:avLst/>
            </a:prstGeom>
          </p:spPr>
        </p:pic>
        <p:sp>
          <p:nvSpPr>
            <p:cNvPr id="32" name="object 32"/>
            <p:cNvSpPr/>
            <p:nvPr/>
          </p:nvSpPr>
          <p:spPr>
            <a:xfrm>
              <a:off x="3989831" y="6205728"/>
              <a:ext cx="1018540" cy="134620"/>
            </a:xfrm>
            <a:custGeom>
              <a:avLst/>
              <a:gdLst/>
              <a:ahLst/>
              <a:cxnLst/>
              <a:rect l="l" t="t" r="r" b="b"/>
              <a:pathLst>
                <a:path w="1018539" h="134620">
                  <a:moveTo>
                    <a:pt x="0" y="0"/>
                  </a:moveTo>
                  <a:lnTo>
                    <a:pt x="1018031" y="134117"/>
                  </a:lnTo>
                </a:path>
              </a:pathLst>
            </a:custGeom>
            <a:ln w="30480">
              <a:solidFill>
                <a:srgbClr val="000000"/>
              </a:solidFill>
            </a:ln>
          </p:spPr>
          <p:txBody>
            <a:bodyPr wrap="square" lIns="0" tIns="0" rIns="0" bIns="0" rtlCol="0"/>
            <a:lstStyle/>
            <a:p/>
          </p:txBody>
        </p:sp>
        <p:sp>
          <p:nvSpPr>
            <p:cNvPr id="33" name="object 33"/>
            <p:cNvSpPr/>
            <p:nvPr/>
          </p:nvSpPr>
          <p:spPr>
            <a:xfrm>
              <a:off x="4102607" y="6428237"/>
              <a:ext cx="2889885" cy="533400"/>
            </a:xfrm>
            <a:custGeom>
              <a:avLst/>
              <a:gdLst/>
              <a:ahLst/>
              <a:cxnLst/>
              <a:rect l="l" t="t" r="r" b="b"/>
              <a:pathLst>
                <a:path w="2889884" h="533400">
                  <a:moveTo>
                    <a:pt x="0" y="533399"/>
                  </a:moveTo>
                  <a:lnTo>
                    <a:pt x="2889503" y="0"/>
                  </a:lnTo>
                </a:path>
              </a:pathLst>
            </a:custGeom>
            <a:ln w="60960">
              <a:solidFill>
                <a:srgbClr val="000000"/>
              </a:solidFill>
            </a:ln>
          </p:spPr>
          <p:txBody>
            <a:bodyPr wrap="square" lIns="0" tIns="0" rIns="0" bIns="0" rtlCol="0"/>
            <a:lstStyle/>
            <a:p/>
          </p:txBody>
        </p:sp>
        <p:sp>
          <p:nvSpPr>
            <p:cNvPr id="34" name="object 34"/>
            <p:cNvSpPr/>
            <p:nvPr/>
          </p:nvSpPr>
          <p:spPr>
            <a:xfrm>
              <a:off x="6563867" y="6277356"/>
              <a:ext cx="358140" cy="190500"/>
            </a:xfrm>
            <a:custGeom>
              <a:avLst/>
              <a:gdLst/>
              <a:ahLst/>
              <a:cxnLst/>
              <a:rect l="l" t="t" r="r" b="b"/>
              <a:pathLst>
                <a:path w="358140" h="190500">
                  <a:moveTo>
                    <a:pt x="41148" y="149357"/>
                  </a:moveTo>
                  <a:lnTo>
                    <a:pt x="27431" y="149357"/>
                  </a:lnTo>
                  <a:lnTo>
                    <a:pt x="10667" y="155453"/>
                  </a:lnTo>
                  <a:lnTo>
                    <a:pt x="1524" y="163073"/>
                  </a:lnTo>
                  <a:lnTo>
                    <a:pt x="0" y="176789"/>
                  </a:lnTo>
                  <a:lnTo>
                    <a:pt x="1524" y="190505"/>
                  </a:lnTo>
                  <a:lnTo>
                    <a:pt x="358139" y="190505"/>
                  </a:lnTo>
                  <a:lnTo>
                    <a:pt x="352043" y="182885"/>
                  </a:lnTo>
                  <a:lnTo>
                    <a:pt x="339851" y="182885"/>
                  </a:lnTo>
                  <a:lnTo>
                    <a:pt x="339851" y="163073"/>
                  </a:lnTo>
                  <a:lnTo>
                    <a:pt x="327659" y="163073"/>
                  </a:lnTo>
                  <a:lnTo>
                    <a:pt x="329183" y="161549"/>
                  </a:lnTo>
                  <a:lnTo>
                    <a:pt x="330707" y="152405"/>
                  </a:lnTo>
                  <a:lnTo>
                    <a:pt x="54863" y="152405"/>
                  </a:lnTo>
                  <a:lnTo>
                    <a:pt x="41148" y="149357"/>
                  </a:lnTo>
                  <a:close/>
                </a:path>
                <a:path w="358140" h="190500">
                  <a:moveTo>
                    <a:pt x="100583" y="135641"/>
                  </a:moveTo>
                  <a:lnTo>
                    <a:pt x="85343" y="135641"/>
                  </a:lnTo>
                  <a:lnTo>
                    <a:pt x="76200" y="138689"/>
                  </a:lnTo>
                  <a:lnTo>
                    <a:pt x="67055" y="143261"/>
                  </a:lnTo>
                  <a:lnTo>
                    <a:pt x="64007" y="150881"/>
                  </a:lnTo>
                  <a:lnTo>
                    <a:pt x="57911" y="152405"/>
                  </a:lnTo>
                  <a:lnTo>
                    <a:pt x="330707" y="152405"/>
                  </a:lnTo>
                  <a:lnTo>
                    <a:pt x="332231" y="146309"/>
                  </a:lnTo>
                  <a:lnTo>
                    <a:pt x="330707" y="146309"/>
                  </a:lnTo>
                  <a:lnTo>
                    <a:pt x="327659" y="143261"/>
                  </a:lnTo>
                  <a:lnTo>
                    <a:pt x="284987" y="143261"/>
                  </a:lnTo>
                  <a:lnTo>
                    <a:pt x="283463" y="141737"/>
                  </a:lnTo>
                  <a:lnTo>
                    <a:pt x="103631" y="141737"/>
                  </a:lnTo>
                  <a:lnTo>
                    <a:pt x="100583" y="135641"/>
                  </a:lnTo>
                  <a:close/>
                </a:path>
                <a:path w="358140" h="190500">
                  <a:moveTo>
                    <a:pt x="320039" y="137165"/>
                  </a:moveTo>
                  <a:lnTo>
                    <a:pt x="307848" y="137165"/>
                  </a:lnTo>
                  <a:lnTo>
                    <a:pt x="294131" y="138689"/>
                  </a:lnTo>
                  <a:lnTo>
                    <a:pt x="284987" y="143261"/>
                  </a:lnTo>
                  <a:lnTo>
                    <a:pt x="327659" y="143261"/>
                  </a:lnTo>
                  <a:lnTo>
                    <a:pt x="324611" y="141737"/>
                  </a:lnTo>
                  <a:lnTo>
                    <a:pt x="320039" y="137165"/>
                  </a:lnTo>
                  <a:close/>
                </a:path>
                <a:path w="358140" h="190500">
                  <a:moveTo>
                    <a:pt x="246887" y="0"/>
                  </a:moveTo>
                  <a:lnTo>
                    <a:pt x="103631" y="0"/>
                  </a:lnTo>
                  <a:lnTo>
                    <a:pt x="103631" y="141737"/>
                  </a:lnTo>
                  <a:lnTo>
                    <a:pt x="283463" y="141737"/>
                  </a:lnTo>
                  <a:lnTo>
                    <a:pt x="277367" y="135641"/>
                  </a:lnTo>
                  <a:lnTo>
                    <a:pt x="268224" y="134117"/>
                  </a:lnTo>
                  <a:lnTo>
                    <a:pt x="263651" y="124973"/>
                  </a:lnTo>
                  <a:lnTo>
                    <a:pt x="253491" y="121925"/>
                  </a:lnTo>
                  <a:lnTo>
                    <a:pt x="246887" y="121925"/>
                  </a:lnTo>
                  <a:lnTo>
                    <a:pt x="246887" y="0"/>
                  </a:lnTo>
                  <a:close/>
                </a:path>
                <a:path w="358140" h="190500">
                  <a:moveTo>
                    <a:pt x="248411" y="120401"/>
                  </a:moveTo>
                  <a:lnTo>
                    <a:pt x="246887" y="121925"/>
                  </a:lnTo>
                  <a:lnTo>
                    <a:pt x="253491" y="121925"/>
                  </a:lnTo>
                  <a:lnTo>
                    <a:pt x="248411" y="120401"/>
                  </a:lnTo>
                  <a:close/>
                </a:path>
              </a:pathLst>
            </a:custGeom>
            <a:solidFill>
              <a:srgbClr val="FFFFFF"/>
            </a:solidFill>
          </p:spPr>
          <p:txBody>
            <a:bodyPr wrap="square" lIns="0" tIns="0" rIns="0" bIns="0" rtlCol="0"/>
            <a:lstStyle/>
            <a:p/>
          </p:txBody>
        </p:sp>
        <p:pic>
          <p:nvPicPr>
            <p:cNvPr id="35" name="object 35"/>
            <p:cNvPicPr/>
            <p:nvPr/>
          </p:nvPicPr>
          <p:blipFill>
            <a:blip r:embed="rId11" cstate="print"/>
            <a:stretch>
              <a:fillRect/>
            </a:stretch>
          </p:blipFill>
          <p:spPr>
            <a:xfrm>
              <a:off x="6536435" y="6216396"/>
              <a:ext cx="385572" cy="272801"/>
            </a:xfrm>
            <a:prstGeom prst="rect">
              <a:avLst/>
            </a:prstGeom>
          </p:spPr>
        </p:pic>
        <p:sp>
          <p:nvSpPr>
            <p:cNvPr id="36" name="object 36"/>
            <p:cNvSpPr/>
            <p:nvPr/>
          </p:nvSpPr>
          <p:spPr>
            <a:xfrm>
              <a:off x="6626352" y="6455676"/>
              <a:ext cx="311150" cy="22860"/>
            </a:xfrm>
            <a:custGeom>
              <a:avLst/>
              <a:gdLst/>
              <a:ahLst/>
              <a:cxnLst/>
              <a:rect l="l" t="t" r="r" b="b"/>
              <a:pathLst>
                <a:path w="311150" h="22860">
                  <a:moveTo>
                    <a:pt x="181356" y="0"/>
                  </a:moveTo>
                  <a:lnTo>
                    <a:pt x="173736" y="0"/>
                  </a:lnTo>
                  <a:lnTo>
                    <a:pt x="173736" y="9144"/>
                  </a:lnTo>
                  <a:lnTo>
                    <a:pt x="181356" y="9144"/>
                  </a:lnTo>
                  <a:lnTo>
                    <a:pt x="181356" y="0"/>
                  </a:lnTo>
                  <a:close/>
                </a:path>
                <a:path w="311150" h="22860">
                  <a:moveTo>
                    <a:pt x="190500" y="0"/>
                  </a:moveTo>
                  <a:lnTo>
                    <a:pt x="182880" y="0"/>
                  </a:lnTo>
                  <a:lnTo>
                    <a:pt x="182880" y="9144"/>
                  </a:lnTo>
                  <a:lnTo>
                    <a:pt x="190500" y="9144"/>
                  </a:lnTo>
                  <a:lnTo>
                    <a:pt x="190500" y="0"/>
                  </a:lnTo>
                  <a:close/>
                </a:path>
                <a:path w="311150" h="22860">
                  <a:moveTo>
                    <a:pt x="201168" y="0"/>
                  </a:moveTo>
                  <a:lnTo>
                    <a:pt x="193548" y="0"/>
                  </a:lnTo>
                  <a:lnTo>
                    <a:pt x="193548" y="9144"/>
                  </a:lnTo>
                  <a:lnTo>
                    <a:pt x="201168" y="9144"/>
                  </a:lnTo>
                  <a:lnTo>
                    <a:pt x="201168" y="0"/>
                  </a:lnTo>
                  <a:close/>
                </a:path>
                <a:path w="311150" h="22860">
                  <a:moveTo>
                    <a:pt x="211836" y="0"/>
                  </a:moveTo>
                  <a:lnTo>
                    <a:pt x="204216" y="0"/>
                  </a:lnTo>
                  <a:lnTo>
                    <a:pt x="204216" y="9144"/>
                  </a:lnTo>
                  <a:lnTo>
                    <a:pt x="211836" y="9144"/>
                  </a:lnTo>
                  <a:lnTo>
                    <a:pt x="211836" y="0"/>
                  </a:lnTo>
                  <a:close/>
                </a:path>
                <a:path w="311150" h="22860">
                  <a:moveTo>
                    <a:pt x="310896" y="19812"/>
                  </a:moveTo>
                  <a:lnTo>
                    <a:pt x="7620" y="16764"/>
                  </a:lnTo>
                  <a:lnTo>
                    <a:pt x="0" y="22860"/>
                  </a:lnTo>
                  <a:lnTo>
                    <a:pt x="310896" y="19812"/>
                  </a:lnTo>
                  <a:close/>
                </a:path>
              </a:pathLst>
            </a:custGeom>
            <a:solidFill>
              <a:srgbClr val="000000"/>
            </a:solidFill>
          </p:spPr>
          <p:txBody>
            <a:bodyPr wrap="square" lIns="0" tIns="0" rIns="0" bIns="0" rtlCol="0"/>
            <a:lstStyle/>
            <a:p/>
          </p:txBody>
        </p:sp>
        <p:pic>
          <p:nvPicPr>
            <p:cNvPr id="37" name="object 37"/>
            <p:cNvPicPr/>
            <p:nvPr/>
          </p:nvPicPr>
          <p:blipFill>
            <a:blip r:embed="rId12" cstate="print"/>
            <a:stretch>
              <a:fillRect/>
            </a:stretch>
          </p:blipFill>
          <p:spPr>
            <a:xfrm>
              <a:off x="4264151" y="6167633"/>
              <a:ext cx="557784" cy="326136"/>
            </a:xfrm>
            <a:prstGeom prst="rect">
              <a:avLst/>
            </a:prstGeom>
          </p:spPr>
        </p:pic>
        <p:sp>
          <p:nvSpPr>
            <p:cNvPr id="38" name="object 38"/>
            <p:cNvSpPr/>
            <p:nvPr/>
          </p:nvSpPr>
          <p:spPr>
            <a:xfrm>
              <a:off x="5052059" y="7124705"/>
              <a:ext cx="878205" cy="175260"/>
            </a:xfrm>
            <a:custGeom>
              <a:avLst/>
              <a:gdLst/>
              <a:ahLst/>
              <a:cxnLst/>
              <a:rect l="l" t="t" r="r" b="b"/>
              <a:pathLst>
                <a:path w="878204" h="175259">
                  <a:moveTo>
                    <a:pt x="848867" y="0"/>
                  </a:moveTo>
                  <a:lnTo>
                    <a:pt x="28955" y="0"/>
                  </a:lnTo>
                  <a:lnTo>
                    <a:pt x="18002" y="2166"/>
                  </a:lnTo>
                  <a:lnTo>
                    <a:pt x="8762" y="8191"/>
                  </a:lnTo>
                  <a:lnTo>
                    <a:pt x="2381" y="17359"/>
                  </a:lnTo>
                  <a:lnTo>
                    <a:pt x="0" y="28955"/>
                  </a:lnTo>
                  <a:lnTo>
                    <a:pt x="0" y="144779"/>
                  </a:lnTo>
                  <a:lnTo>
                    <a:pt x="2381" y="156614"/>
                  </a:lnTo>
                  <a:lnTo>
                    <a:pt x="8762" y="166306"/>
                  </a:lnTo>
                  <a:lnTo>
                    <a:pt x="18002" y="172854"/>
                  </a:lnTo>
                  <a:lnTo>
                    <a:pt x="28955" y="175259"/>
                  </a:lnTo>
                  <a:lnTo>
                    <a:pt x="848867" y="175259"/>
                  </a:lnTo>
                  <a:lnTo>
                    <a:pt x="860464" y="172854"/>
                  </a:lnTo>
                  <a:lnTo>
                    <a:pt x="869632" y="166306"/>
                  </a:lnTo>
                  <a:lnTo>
                    <a:pt x="875657" y="156614"/>
                  </a:lnTo>
                  <a:lnTo>
                    <a:pt x="877824" y="144779"/>
                  </a:lnTo>
                  <a:lnTo>
                    <a:pt x="877824" y="28955"/>
                  </a:lnTo>
                  <a:lnTo>
                    <a:pt x="875657" y="17359"/>
                  </a:lnTo>
                  <a:lnTo>
                    <a:pt x="869632" y="8191"/>
                  </a:lnTo>
                  <a:lnTo>
                    <a:pt x="860464" y="2166"/>
                  </a:lnTo>
                  <a:lnTo>
                    <a:pt x="848867" y="0"/>
                  </a:lnTo>
                  <a:close/>
                </a:path>
              </a:pathLst>
            </a:custGeom>
            <a:solidFill>
              <a:srgbClr val="FFFF99"/>
            </a:solidFill>
          </p:spPr>
          <p:txBody>
            <a:bodyPr wrap="square" lIns="0" tIns="0" rIns="0" bIns="0" rtlCol="0"/>
            <a:lstStyle/>
            <a:p/>
          </p:txBody>
        </p:sp>
        <p:sp>
          <p:nvSpPr>
            <p:cNvPr id="39" name="object 39"/>
            <p:cNvSpPr/>
            <p:nvPr/>
          </p:nvSpPr>
          <p:spPr>
            <a:xfrm>
              <a:off x="5052059" y="7124705"/>
              <a:ext cx="878205" cy="175260"/>
            </a:xfrm>
            <a:custGeom>
              <a:avLst/>
              <a:gdLst/>
              <a:ahLst/>
              <a:cxnLst/>
              <a:rect l="l" t="t" r="r" b="b"/>
              <a:pathLst>
                <a:path w="878204" h="175259">
                  <a:moveTo>
                    <a:pt x="0" y="28955"/>
                  </a:moveTo>
                  <a:lnTo>
                    <a:pt x="2381" y="17359"/>
                  </a:lnTo>
                  <a:lnTo>
                    <a:pt x="8762" y="8191"/>
                  </a:lnTo>
                  <a:lnTo>
                    <a:pt x="18002" y="2166"/>
                  </a:lnTo>
                  <a:lnTo>
                    <a:pt x="28955" y="0"/>
                  </a:lnTo>
                  <a:lnTo>
                    <a:pt x="848867" y="0"/>
                  </a:lnTo>
                  <a:lnTo>
                    <a:pt x="860464" y="2166"/>
                  </a:lnTo>
                  <a:lnTo>
                    <a:pt x="869632" y="8191"/>
                  </a:lnTo>
                  <a:lnTo>
                    <a:pt x="875657" y="17359"/>
                  </a:lnTo>
                  <a:lnTo>
                    <a:pt x="877824" y="28955"/>
                  </a:lnTo>
                  <a:lnTo>
                    <a:pt x="877824" y="144779"/>
                  </a:lnTo>
                  <a:lnTo>
                    <a:pt x="875657" y="156614"/>
                  </a:lnTo>
                  <a:lnTo>
                    <a:pt x="869632" y="166306"/>
                  </a:lnTo>
                  <a:lnTo>
                    <a:pt x="860464" y="172854"/>
                  </a:lnTo>
                  <a:lnTo>
                    <a:pt x="848867" y="175259"/>
                  </a:lnTo>
                  <a:lnTo>
                    <a:pt x="28955" y="175259"/>
                  </a:lnTo>
                  <a:lnTo>
                    <a:pt x="18002" y="172854"/>
                  </a:lnTo>
                  <a:lnTo>
                    <a:pt x="8762" y="166306"/>
                  </a:lnTo>
                  <a:lnTo>
                    <a:pt x="2381" y="156614"/>
                  </a:lnTo>
                  <a:lnTo>
                    <a:pt x="0" y="144779"/>
                  </a:lnTo>
                  <a:lnTo>
                    <a:pt x="0" y="28955"/>
                  </a:lnTo>
                  <a:close/>
                </a:path>
              </a:pathLst>
            </a:custGeom>
            <a:ln w="10668">
              <a:solidFill>
                <a:srgbClr val="000000"/>
              </a:solidFill>
            </a:ln>
          </p:spPr>
          <p:txBody>
            <a:bodyPr wrap="square" lIns="0" tIns="0" rIns="0" bIns="0" rtlCol="0"/>
            <a:lstStyle/>
            <a:p/>
          </p:txBody>
        </p:sp>
      </p:grpSp>
      <p:sp>
        <p:nvSpPr>
          <p:cNvPr id="40" name="object 40"/>
          <p:cNvSpPr txBox="1"/>
          <p:nvPr/>
        </p:nvSpPr>
        <p:spPr>
          <a:xfrm>
            <a:off x="5153659" y="7124196"/>
            <a:ext cx="702310" cy="166370"/>
          </a:xfrm>
          <a:prstGeom prst="rect">
            <a:avLst/>
          </a:prstGeom>
        </p:spPr>
        <p:txBody>
          <a:bodyPr wrap="square" lIns="0" tIns="15875" rIns="0" bIns="0" rtlCol="0" vert="horz">
            <a:spAutoFit/>
          </a:bodyPr>
          <a:lstStyle/>
          <a:p>
            <a:pPr marL="12700">
              <a:lnSpc>
                <a:spcPct val="100000"/>
              </a:lnSpc>
              <a:spcBef>
                <a:spcPts val="125"/>
              </a:spcBef>
            </a:pPr>
            <a:r>
              <a:rPr dirty="0" sz="900" spc="20">
                <a:latin typeface="MS UI Gothic"/>
                <a:cs typeface="MS UI Gothic"/>
              </a:rPr>
              <a:t>海底</a:t>
            </a:r>
            <a:r>
              <a:rPr dirty="0" sz="900" spc="155">
                <a:latin typeface="MS UI Gothic"/>
                <a:cs typeface="MS UI Gothic"/>
              </a:rPr>
              <a:t>ケ</a:t>
            </a:r>
            <a:r>
              <a:rPr dirty="0" sz="900" spc="150">
                <a:latin typeface="MS UI Gothic"/>
                <a:cs typeface="MS UI Gothic"/>
              </a:rPr>
              <a:t>ー</a:t>
            </a:r>
            <a:r>
              <a:rPr dirty="0" sz="900" spc="120">
                <a:latin typeface="MS UI Gothic"/>
                <a:cs typeface="MS UI Gothic"/>
              </a:rPr>
              <a:t>ブ</a:t>
            </a:r>
            <a:r>
              <a:rPr dirty="0" sz="900" spc="185">
                <a:latin typeface="MS UI Gothic"/>
                <a:cs typeface="MS UI Gothic"/>
              </a:rPr>
              <a:t>ル</a:t>
            </a:r>
            <a:endParaRPr sz="900">
              <a:latin typeface="MS UI Gothic"/>
              <a:cs typeface="MS UI Gothic"/>
            </a:endParaRPr>
          </a:p>
        </p:txBody>
      </p:sp>
      <p:grpSp>
        <p:nvGrpSpPr>
          <p:cNvPr id="41" name="object 41"/>
          <p:cNvGrpSpPr/>
          <p:nvPr/>
        </p:nvGrpSpPr>
        <p:grpSpPr>
          <a:xfrm>
            <a:off x="2490089" y="6571366"/>
            <a:ext cx="4192904" cy="671195"/>
            <a:chOff x="2490089" y="6571366"/>
            <a:chExt cx="4192904" cy="671195"/>
          </a:xfrm>
        </p:grpSpPr>
        <p:pic>
          <p:nvPicPr>
            <p:cNvPr id="42" name="object 42"/>
            <p:cNvPicPr/>
            <p:nvPr/>
          </p:nvPicPr>
          <p:blipFill>
            <a:blip r:embed="rId13" cstate="print"/>
            <a:stretch>
              <a:fillRect/>
            </a:stretch>
          </p:blipFill>
          <p:spPr>
            <a:xfrm>
              <a:off x="2493264" y="6789425"/>
              <a:ext cx="2068068" cy="449580"/>
            </a:xfrm>
            <a:prstGeom prst="rect">
              <a:avLst/>
            </a:prstGeom>
          </p:spPr>
        </p:pic>
        <p:sp>
          <p:nvSpPr>
            <p:cNvPr id="43" name="object 43"/>
            <p:cNvSpPr/>
            <p:nvPr/>
          </p:nvSpPr>
          <p:spPr>
            <a:xfrm>
              <a:off x="2493264" y="6789425"/>
              <a:ext cx="2068195" cy="449580"/>
            </a:xfrm>
            <a:custGeom>
              <a:avLst/>
              <a:gdLst/>
              <a:ahLst/>
              <a:cxnLst/>
              <a:rect l="l" t="t" r="r" b="b"/>
              <a:pathLst>
                <a:path w="2068195" h="449579">
                  <a:moveTo>
                    <a:pt x="0" y="449580"/>
                  </a:moveTo>
                  <a:lnTo>
                    <a:pt x="0" y="225552"/>
                  </a:lnTo>
                  <a:lnTo>
                    <a:pt x="2589" y="209396"/>
                  </a:lnTo>
                  <a:lnTo>
                    <a:pt x="40048" y="162964"/>
                  </a:lnTo>
                  <a:lnTo>
                    <a:pt x="88024" y="134081"/>
                  </a:lnTo>
                  <a:lnTo>
                    <a:pt x="152785" y="107207"/>
                  </a:lnTo>
                  <a:lnTo>
                    <a:pt x="191025" y="94617"/>
                  </a:lnTo>
                  <a:lnTo>
                    <a:pt x="232940" y="82641"/>
                  </a:lnTo>
                  <a:lnTo>
                    <a:pt x="278356" y="71318"/>
                  </a:lnTo>
                  <a:lnTo>
                    <a:pt x="327100" y="60684"/>
                  </a:lnTo>
                  <a:lnTo>
                    <a:pt x="378999" y="50779"/>
                  </a:lnTo>
                  <a:lnTo>
                    <a:pt x="433878" y="41638"/>
                  </a:lnTo>
                  <a:lnTo>
                    <a:pt x="491564" y="33300"/>
                  </a:lnTo>
                  <a:lnTo>
                    <a:pt x="551883" y="25802"/>
                  </a:lnTo>
                  <a:lnTo>
                    <a:pt x="614662" y="19182"/>
                  </a:lnTo>
                  <a:lnTo>
                    <a:pt x="679728" y="13477"/>
                  </a:lnTo>
                  <a:lnTo>
                    <a:pt x="746906" y="8725"/>
                  </a:lnTo>
                  <a:lnTo>
                    <a:pt x="816023" y="4964"/>
                  </a:lnTo>
                  <a:lnTo>
                    <a:pt x="886905" y="2231"/>
                  </a:lnTo>
                  <a:lnTo>
                    <a:pt x="959379" y="564"/>
                  </a:lnTo>
                  <a:lnTo>
                    <a:pt x="1033272" y="0"/>
                  </a:lnTo>
                  <a:lnTo>
                    <a:pt x="1107172" y="564"/>
                  </a:lnTo>
                  <a:lnTo>
                    <a:pt x="1179670" y="2231"/>
                  </a:lnTo>
                  <a:lnTo>
                    <a:pt x="1250591" y="4964"/>
                  </a:lnTo>
                  <a:lnTo>
                    <a:pt x="1319759" y="8725"/>
                  </a:lnTo>
                  <a:lnTo>
                    <a:pt x="1387000" y="13477"/>
                  </a:lnTo>
                  <a:lnTo>
                    <a:pt x="1452138" y="19182"/>
                  </a:lnTo>
                  <a:lnTo>
                    <a:pt x="1514997" y="25802"/>
                  </a:lnTo>
                  <a:lnTo>
                    <a:pt x="1575404" y="33300"/>
                  </a:lnTo>
                  <a:lnTo>
                    <a:pt x="1633183" y="41638"/>
                  </a:lnTo>
                  <a:lnTo>
                    <a:pt x="1688158" y="50779"/>
                  </a:lnTo>
                  <a:lnTo>
                    <a:pt x="1740155" y="60684"/>
                  </a:lnTo>
                  <a:lnTo>
                    <a:pt x="1788999" y="71318"/>
                  </a:lnTo>
                  <a:lnTo>
                    <a:pt x="1834514" y="82641"/>
                  </a:lnTo>
                  <a:lnTo>
                    <a:pt x="1876525" y="94617"/>
                  </a:lnTo>
                  <a:lnTo>
                    <a:pt x="1914857" y="107207"/>
                  </a:lnTo>
                  <a:lnTo>
                    <a:pt x="1979785" y="134081"/>
                  </a:lnTo>
                  <a:lnTo>
                    <a:pt x="2027897" y="162964"/>
                  </a:lnTo>
                  <a:lnTo>
                    <a:pt x="2057791" y="193554"/>
                  </a:lnTo>
                  <a:lnTo>
                    <a:pt x="2068068" y="225552"/>
                  </a:lnTo>
                  <a:lnTo>
                    <a:pt x="2068068" y="449580"/>
                  </a:lnTo>
                  <a:lnTo>
                    <a:pt x="0" y="449580"/>
                  </a:lnTo>
                  <a:close/>
                </a:path>
              </a:pathLst>
            </a:custGeom>
            <a:ln w="6096">
              <a:solidFill>
                <a:srgbClr val="A5A5A5"/>
              </a:solidFill>
            </a:ln>
          </p:spPr>
          <p:txBody>
            <a:bodyPr wrap="square" lIns="0" tIns="0" rIns="0" bIns="0" rtlCol="0"/>
            <a:lstStyle/>
            <a:p/>
          </p:txBody>
        </p:sp>
        <p:sp>
          <p:nvSpPr>
            <p:cNvPr id="44" name="object 44"/>
            <p:cNvSpPr/>
            <p:nvPr/>
          </p:nvSpPr>
          <p:spPr>
            <a:xfrm>
              <a:off x="3872484" y="6812285"/>
              <a:ext cx="358140" cy="189230"/>
            </a:xfrm>
            <a:custGeom>
              <a:avLst/>
              <a:gdLst/>
              <a:ahLst/>
              <a:cxnLst/>
              <a:rect l="l" t="t" r="r" b="b"/>
              <a:pathLst>
                <a:path w="358139" h="189229">
                  <a:moveTo>
                    <a:pt x="41148" y="147827"/>
                  </a:moveTo>
                  <a:lnTo>
                    <a:pt x="28955" y="147827"/>
                  </a:lnTo>
                  <a:lnTo>
                    <a:pt x="12191" y="153923"/>
                  </a:lnTo>
                  <a:lnTo>
                    <a:pt x="3048" y="161543"/>
                  </a:lnTo>
                  <a:lnTo>
                    <a:pt x="0" y="175259"/>
                  </a:lnTo>
                  <a:lnTo>
                    <a:pt x="3048" y="188975"/>
                  </a:lnTo>
                  <a:lnTo>
                    <a:pt x="358139" y="188975"/>
                  </a:lnTo>
                  <a:lnTo>
                    <a:pt x="353567" y="181355"/>
                  </a:lnTo>
                  <a:lnTo>
                    <a:pt x="339851" y="181355"/>
                  </a:lnTo>
                  <a:lnTo>
                    <a:pt x="341375" y="163067"/>
                  </a:lnTo>
                  <a:lnTo>
                    <a:pt x="327660" y="163067"/>
                  </a:lnTo>
                  <a:lnTo>
                    <a:pt x="330707" y="160019"/>
                  </a:lnTo>
                  <a:lnTo>
                    <a:pt x="330707" y="152399"/>
                  </a:lnTo>
                  <a:lnTo>
                    <a:pt x="56387" y="152399"/>
                  </a:lnTo>
                  <a:lnTo>
                    <a:pt x="41148" y="147827"/>
                  </a:lnTo>
                  <a:close/>
                </a:path>
                <a:path w="358139" h="189229">
                  <a:moveTo>
                    <a:pt x="100583" y="135635"/>
                  </a:moveTo>
                  <a:lnTo>
                    <a:pt x="85343" y="135635"/>
                  </a:lnTo>
                  <a:lnTo>
                    <a:pt x="76200" y="138683"/>
                  </a:lnTo>
                  <a:lnTo>
                    <a:pt x="68579" y="141731"/>
                  </a:lnTo>
                  <a:lnTo>
                    <a:pt x="64007" y="149351"/>
                  </a:lnTo>
                  <a:lnTo>
                    <a:pt x="59436" y="152399"/>
                  </a:lnTo>
                  <a:lnTo>
                    <a:pt x="330707" y="152399"/>
                  </a:lnTo>
                  <a:lnTo>
                    <a:pt x="333755" y="146303"/>
                  </a:lnTo>
                  <a:lnTo>
                    <a:pt x="332231" y="146303"/>
                  </a:lnTo>
                  <a:lnTo>
                    <a:pt x="332231" y="144779"/>
                  </a:lnTo>
                  <a:lnTo>
                    <a:pt x="330707" y="143255"/>
                  </a:lnTo>
                  <a:lnTo>
                    <a:pt x="284988" y="143255"/>
                  </a:lnTo>
                  <a:lnTo>
                    <a:pt x="284479" y="141731"/>
                  </a:lnTo>
                  <a:lnTo>
                    <a:pt x="103631" y="141731"/>
                  </a:lnTo>
                  <a:lnTo>
                    <a:pt x="100583" y="135635"/>
                  </a:lnTo>
                  <a:close/>
                </a:path>
                <a:path w="358139" h="189229">
                  <a:moveTo>
                    <a:pt x="316991" y="135635"/>
                  </a:moveTo>
                  <a:lnTo>
                    <a:pt x="307848" y="135635"/>
                  </a:lnTo>
                  <a:lnTo>
                    <a:pt x="295655" y="138683"/>
                  </a:lnTo>
                  <a:lnTo>
                    <a:pt x="284988" y="143255"/>
                  </a:lnTo>
                  <a:lnTo>
                    <a:pt x="330707" y="143255"/>
                  </a:lnTo>
                  <a:lnTo>
                    <a:pt x="327660" y="141731"/>
                  </a:lnTo>
                  <a:lnTo>
                    <a:pt x="326136" y="141731"/>
                  </a:lnTo>
                  <a:lnTo>
                    <a:pt x="321563" y="137159"/>
                  </a:lnTo>
                  <a:lnTo>
                    <a:pt x="320039" y="137159"/>
                  </a:lnTo>
                  <a:lnTo>
                    <a:pt x="316991" y="135635"/>
                  </a:lnTo>
                  <a:close/>
                </a:path>
                <a:path w="358139" h="189229">
                  <a:moveTo>
                    <a:pt x="248412" y="0"/>
                  </a:moveTo>
                  <a:lnTo>
                    <a:pt x="103631" y="0"/>
                  </a:lnTo>
                  <a:lnTo>
                    <a:pt x="103631" y="141731"/>
                  </a:lnTo>
                  <a:lnTo>
                    <a:pt x="284479" y="141731"/>
                  </a:lnTo>
                  <a:lnTo>
                    <a:pt x="283463" y="138683"/>
                  </a:lnTo>
                  <a:lnTo>
                    <a:pt x="277367" y="135635"/>
                  </a:lnTo>
                  <a:lnTo>
                    <a:pt x="269748" y="132587"/>
                  </a:lnTo>
                  <a:lnTo>
                    <a:pt x="263651" y="123443"/>
                  </a:lnTo>
                  <a:lnTo>
                    <a:pt x="259079" y="121919"/>
                  </a:lnTo>
                  <a:lnTo>
                    <a:pt x="248412" y="121919"/>
                  </a:lnTo>
                  <a:lnTo>
                    <a:pt x="248412" y="0"/>
                  </a:lnTo>
                  <a:close/>
                </a:path>
                <a:path w="358139" h="189229">
                  <a:moveTo>
                    <a:pt x="249936" y="118871"/>
                  </a:moveTo>
                  <a:lnTo>
                    <a:pt x="248412" y="121919"/>
                  </a:lnTo>
                  <a:lnTo>
                    <a:pt x="259079" y="121919"/>
                  </a:lnTo>
                  <a:lnTo>
                    <a:pt x="249936" y="118871"/>
                  </a:lnTo>
                  <a:close/>
                </a:path>
              </a:pathLst>
            </a:custGeom>
            <a:solidFill>
              <a:srgbClr val="FFFFFF"/>
            </a:solidFill>
          </p:spPr>
          <p:txBody>
            <a:bodyPr wrap="square" lIns="0" tIns="0" rIns="0" bIns="0" rtlCol="0"/>
            <a:lstStyle/>
            <a:p/>
          </p:txBody>
        </p:sp>
        <p:pic>
          <p:nvPicPr>
            <p:cNvPr id="45" name="object 45"/>
            <p:cNvPicPr/>
            <p:nvPr/>
          </p:nvPicPr>
          <p:blipFill>
            <a:blip r:embed="rId14" cstate="print"/>
            <a:stretch>
              <a:fillRect/>
            </a:stretch>
          </p:blipFill>
          <p:spPr>
            <a:xfrm>
              <a:off x="3846576" y="6749801"/>
              <a:ext cx="385572" cy="274320"/>
            </a:xfrm>
            <a:prstGeom prst="rect">
              <a:avLst/>
            </a:prstGeom>
          </p:spPr>
        </p:pic>
        <p:sp>
          <p:nvSpPr>
            <p:cNvPr id="46" name="object 46"/>
            <p:cNvSpPr/>
            <p:nvPr/>
          </p:nvSpPr>
          <p:spPr>
            <a:xfrm>
              <a:off x="3936492" y="6990600"/>
              <a:ext cx="311150" cy="22860"/>
            </a:xfrm>
            <a:custGeom>
              <a:avLst/>
              <a:gdLst/>
              <a:ahLst/>
              <a:cxnLst/>
              <a:rect l="l" t="t" r="r" b="b"/>
              <a:pathLst>
                <a:path w="311150" h="22859">
                  <a:moveTo>
                    <a:pt x="179832" y="0"/>
                  </a:moveTo>
                  <a:lnTo>
                    <a:pt x="172212" y="0"/>
                  </a:lnTo>
                  <a:lnTo>
                    <a:pt x="172212" y="9144"/>
                  </a:lnTo>
                  <a:lnTo>
                    <a:pt x="179832" y="9144"/>
                  </a:lnTo>
                  <a:lnTo>
                    <a:pt x="179832" y="0"/>
                  </a:lnTo>
                  <a:close/>
                </a:path>
                <a:path w="311150" h="22859">
                  <a:moveTo>
                    <a:pt x="190500" y="0"/>
                  </a:moveTo>
                  <a:lnTo>
                    <a:pt x="182880" y="0"/>
                  </a:lnTo>
                  <a:lnTo>
                    <a:pt x="182880" y="9144"/>
                  </a:lnTo>
                  <a:lnTo>
                    <a:pt x="190500" y="9144"/>
                  </a:lnTo>
                  <a:lnTo>
                    <a:pt x="190500" y="0"/>
                  </a:lnTo>
                  <a:close/>
                </a:path>
                <a:path w="311150" h="22859">
                  <a:moveTo>
                    <a:pt x="201168" y="0"/>
                  </a:moveTo>
                  <a:lnTo>
                    <a:pt x="193548" y="0"/>
                  </a:lnTo>
                  <a:lnTo>
                    <a:pt x="193548" y="9144"/>
                  </a:lnTo>
                  <a:lnTo>
                    <a:pt x="201168" y="9144"/>
                  </a:lnTo>
                  <a:lnTo>
                    <a:pt x="201168" y="0"/>
                  </a:lnTo>
                  <a:close/>
                </a:path>
                <a:path w="311150" h="22859">
                  <a:moveTo>
                    <a:pt x="210312" y="0"/>
                  </a:moveTo>
                  <a:lnTo>
                    <a:pt x="202692" y="0"/>
                  </a:lnTo>
                  <a:lnTo>
                    <a:pt x="202692" y="9144"/>
                  </a:lnTo>
                  <a:lnTo>
                    <a:pt x="210312" y="9144"/>
                  </a:lnTo>
                  <a:lnTo>
                    <a:pt x="210312" y="0"/>
                  </a:lnTo>
                  <a:close/>
                </a:path>
                <a:path w="311150" h="22859">
                  <a:moveTo>
                    <a:pt x="310896" y="18288"/>
                  </a:moveTo>
                  <a:lnTo>
                    <a:pt x="7620" y="16764"/>
                  </a:lnTo>
                  <a:lnTo>
                    <a:pt x="0" y="22860"/>
                  </a:lnTo>
                  <a:lnTo>
                    <a:pt x="310896" y="18288"/>
                  </a:lnTo>
                  <a:close/>
                </a:path>
              </a:pathLst>
            </a:custGeom>
            <a:solidFill>
              <a:srgbClr val="000000"/>
            </a:solidFill>
          </p:spPr>
          <p:txBody>
            <a:bodyPr wrap="square" lIns="0" tIns="0" rIns="0" bIns="0" rtlCol="0"/>
            <a:lstStyle/>
            <a:p/>
          </p:txBody>
        </p:sp>
        <p:sp>
          <p:nvSpPr>
            <p:cNvPr id="47" name="object 47"/>
            <p:cNvSpPr/>
            <p:nvPr/>
          </p:nvSpPr>
          <p:spPr>
            <a:xfrm>
              <a:off x="4223004" y="6574541"/>
              <a:ext cx="2456815" cy="538480"/>
            </a:xfrm>
            <a:custGeom>
              <a:avLst/>
              <a:gdLst/>
              <a:ahLst/>
              <a:cxnLst/>
              <a:rect l="l" t="t" r="r" b="b"/>
              <a:pathLst>
                <a:path w="2456815" h="538479">
                  <a:moveTo>
                    <a:pt x="2456688" y="0"/>
                  </a:moveTo>
                  <a:lnTo>
                    <a:pt x="2456695" y="39334"/>
                  </a:lnTo>
                  <a:lnTo>
                    <a:pt x="2444044" y="76933"/>
                  </a:lnTo>
                  <a:lnTo>
                    <a:pt x="2420302" y="111061"/>
                  </a:lnTo>
                  <a:lnTo>
                    <a:pt x="2387035" y="139982"/>
                  </a:lnTo>
                  <a:lnTo>
                    <a:pt x="2345809" y="161960"/>
                  </a:lnTo>
                  <a:lnTo>
                    <a:pt x="2298192" y="175259"/>
                  </a:lnTo>
                  <a:lnTo>
                    <a:pt x="1435608" y="323087"/>
                  </a:lnTo>
                  <a:lnTo>
                    <a:pt x="1387990" y="336923"/>
                  </a:lnTo>
                  <a:lnTo>
                    <a:pt x="1346764" y="359099"/>
                  </a:lnTo>
                  <a:lnTo>
                    <a:pt x="1313497" y="388048"/>
                  </a:lnTo>
                  <a:lnTo>
                    <a:pt x="1289755" y="422204"/>
                  </a:lnTo>
                  <a:lnTo>
                    <a:pt x="1277104" y="460001"/>
                  </a:lnTo>
                  <a:lnTo>
                    <a:pt x="1277112" y="499871"/>
                  </a:lnTo>
                  <a:lnTo>
                    <a:pt x="1263981" y="462202"/>
                  </a:lnTo>
                  <a:lnTo>
                    <a:pt x="1239632" y="430671"/>
                  </a:lnTo>
                  <a:lnTo>
                    <a:pt x="1206055" y="406336"/>
                  </a:lnTo>
                  <a:lnTo>
                    <a:pt x="1165239" y="390256"/>
                  </a:lnTo>
                  <a:lnTo>
                    <a:pt x="1119173" y="383490"/>
                  </a:lnTo>
                  <a:lnTo>
                    <a:pt x="1069848" y="387095"/>
                  </a:lnTo>
                  <a:lnTo>
                    <a:pt x="207263" y="534923"/>
                  </a:lnTo>
                  <a:lnTo>
                    <a:pt x="157938" y="537894"/>
                  </a:lnTo>
                  <a:lnTo>
                    <a:pt x="111872" y="530747"/>
                  </a:lnTo>
                  <a:lnTo>
                    <a:pt x="71056" y="514540"/>
                  </a:lnTo>
                  <a:lnTo>
                    <a:pt x="37479" y="490332"/>
                  </a:lnTo>
                  <a:lnTo>
                    <a:pt x="13130" y="459182"/>
                  </a:lnTo>
                  <a:lnTo>
                    <a:pt x="0" y="422147"/>
                  </a:lnTo>
                </a:path>
              </a:pathLst>
            </a:custGeom>
            <a:ln w="6096">
              <a:solidFill>
                <a:srgbClr val="000000"/>
              </a:solidFill>
            </a:ln>
          </p:spPr>
          <p:txBody>
            <a:bodyPr wrap="square" lIns="0" tIns="0" rIns="0" bIns="0" rtlCol="0"/>
            <a:lstStyle/>
            <a:p/>
          </p:txBody>
        </p:sp>
      </p:grpSp>
      <p:sp>
        <p:nvSpPr>
          <p:cNvPr id="48" name="object 48"/>
          <p:cNvSpPr txBox="1"/>
          <p:nvPr/>
        </p:nvSpPr>
        <p:spPr>
          <a:xfrm>
            <a:off x="2617723" y="5674867"/>
            <a:ext cx="431165" cy="269240"/>
          </a:xfrm>
          <a:prstGeom prst="rect">
            <a:avLst/>
          </a:prstGeom>
        </p:spPr>
        <p:txBody>
          <a:bodyPr wrap="square" lIns="0" tIns="12065" rIns="0" bIns="0" rtlCol="0" vert="horz">
            <a:spAutoFit/>
          </a:bodyPr>
          <a:lstStyle/>
          <a:p>
            <a:pPr marL="12700">
              <a:lnSpc>
                <a:spcPct val="100000"/>
              </a:lnSpc>
              <a:spcBef>
                <a:spcPts val="95"/>
              </a:spcBef>
            </a:pPr>
            <a:r>
              <a:rPr dirty="0" sz="1600" spc="-5">
                <a:latin typeface="MS UI Gothic"/>
                <a:cs typeface="MS UI Gothic"/>
              </a:rPr>
              <a:t>離島</a:t>
            </a:r>
            <a:endParaRPr sz="1600">
              <a:latin typeface="MS UI Gothic"/>
              <a:cs typeface="MS UI Gothic"/>
            </a:endParaRPr>
          </a:p>
        </p:txBody>
      </p:sp>
      <p:sp>
        <p:nvSpPr>
          <p:cNvPr id="49" name="object 49"/>
          <p:cNvSpPr txBox="1"/>
          <p:nvPr/>
        </p:nvSpPr>
        <p:spPr>
          <a:xfrm>
            <a:off x="2575051" y="6578605"/>
            <a:ext cx="431165" cy="269240"/>
          </a:xfrm>
          <a:prstGeom prst="rect">
            <a:avLst/>
          </a:prstGeom>
        </p:spPr>
        <p:txBody>
          <a:bodyPr wrap="square" lIns="0" tIns="12065" rIns="0" bIns="0" rtlCol="0" vert="horz">
            <a:spAutoFit/>
          </a:bodyPr>
          <a:lstStyle/>
          <a:p>
            <a:pPr marL="12700">
              <a:lnSpc>
                <a:spcPct val="100000"/>
              </a:lnSpc>
              <a:spcBef>
                <a:spcPts val="95"/>
              </a:spcBef>
            </a:pPr>
            <a:r>
              <a:rPr dirty="0" sz="1600" spc="-5">
                <a:latin typeface="MS UI Gothic"/>
                <a:cs typeface="MS UI Gothic"/>
              </a:rPr>
              <a:t>本島</a:t>
            </a:r>
            <a:endParaRPr sz="1600">
              <a:latin typeface="MS UI Gothic"/>
              <a:cs typeface="MS UI Gothic"/>
            </a:endParaRPr>
          </a:p>
        </p:txBody>
      </p:sp>
      <p:grpSp>
        <p:nvGrpSpPr>
          <p:cNvPr id="50" name="object 50"/>
          <p:cNvGrpSpPr/>
          <p:nvPr/>
        </p:nvGrpSpPr>
        <p:grpSpPr>
          <a:xfrm>
            <a:off x="2614929" y="5590730"/>
            <a:ext cx="4995545" cy="1597025"/>
            <a:chOff x="2614929" y="5590730"/>
            <a:chExt cx="4995545" cy="1597025"/>
          </a:xfrm>
        </p:grpSpPr>
        <p:sp>
          <p:nvSpPr>
            <p:cNvPr id="51" name="object 51"/>
            <p:cNvSpPr/>
            <p:nvPr/>
          </p:nvSpPr>
          <p:spPr>
            <a:xfrm>
              <a:off x="2621280" y="7091184"/>
              <a:ext cx="337185" cy="58419"/>
            </a:xfrm>
            <a:custGeom>
              <a:avLst/>
              <a:gdLst/>
              <a:ahLst/>
              <a:cxnLst/>
              <a:rect l="l" t="t" r="r" b="b"/>
              <a:pathLst>
                <a:path w="337185" h="58420">
                  <a:moveTo>
                    <a:pt x="336804" y="0"/>
                  </a:moveTo>
                  <a:lnTo>
                    <a:pt x="44196" y="0"/>
                  </a:lnTo>
                  <a:lnTo>
                    <a:pt x="0" y="39624"/>
                  </a:lnTo>
                  <a:lnTo>
                    <a:pt x="0" y="57912"/>
                  </a:lnTo>
                  <a:lnTo>
                    <a:pt x="292608" y="57912"/>
                  </a:lnTo>
                  <a:lnTo>
                    <a:pt x="336804" y="18288"/>
                  </a:lnTo>
                  <a:lnTo>
                    <a:pt x="336804" y="0"/>
                  </a:lnTo>
                  <a:close/>
                </a:path>
              </a:pathLst>
            </a:custGeom>
            <a:solidFill>
              <a:srgbClr val="FFFFFF"/>
            </a:solidFill>
          </p:spPr>
          <p:txBody>
            <a:bodyPr wrap="square" lIns="0" tIns="0" rIns="0" bIns="0" rtlCol="0"/>
            <a:lstStyle/>
            <a:p/>
          </p:txBody>
        </p:sp>
        <p:sp>
          <p:nvSpPr>
            <p:cNvPr id="52" name="object 52"/>
            <p:cNvSpPr/>
            <p:nvPr/>
          </p:nvSpPr>
          <p:spPr>
            <a:xfrm>
              <a:off x="2913887" y="7091177"/>
              <a:ext cx="44450" cy="58419"/>
            </a:xfrm>
            <a:custGeom>
              <a:avLst/>
              <a:gdLst/>
              <a:ahLst/>
              <a:cxnLst/>
              <a:rect l="l" t="t" r="r" b="b"/>
              <a:pathLst>
                <a:path w="44450" h="58420">
                  <a:moveTo>
                    <a:pt x="44195" y="0"/>
                  </a:moveTo>
                  <a:lnTo>
                    <a:pt x="0" y="39624"/>
                  </a:lnTo>
                  <a:lnTo>
                    <a:pt x="0" y="57912"/>
                  </a:lnTo>
                  <a:lnTo>
                    <a:pt x="44195" y="18288"/>
                  </a:lnTo>
                  <a:lnTo>
                    <a:pt x="44195" y="0"/>
                  </a:lnTo>
                  <a:close/>
                </a:path>
              </a:pathLst>
            </a:custGeom>
            <a:solidFill>
              <a:srgbClr val="CDCDCD"/>
            </a:solidFill>
          </p:spPr>
          <p:txBody>
            <a:bodyPr wrap="square" lIns="0" tIns="0" rIns="0" bIns="0" rtlCol="0"/>
            <a:lstStyle/>
            <a:p/>
          </p:txBody>
        </p:sp>
        <p:sp>
          <p:nvSpPr>
            <p:cNvPr id="53" name="object 53"/>
            <p:cNvSpPr/>
            <p:nvPr/>
          </p:nvSpPr>
          <p:spPr>
            <a:xfrm>
              <a:off x="2621279" y="7091177"/>
              <a:ext cx="337185" cy="58419"/>
            </a:xfrm>
            <a:custGeom>
              <a:avLst/>
              <a:gdLst/>
              <a:ahLst/>
              <a:cxnLst/>
              <a:rect l="l" t="t" r="r" b="b"/>
              <a:pathLst>
                <a:path w="337185" h="58420">
                  <a:moveTo>
                    <a:pt x="44195" y="0"/>
                  </a:moveTo>
                  <a:lnTo>
                    <a:pt x="0" y="39624"/>
                  </a:lnTo>
                  <a:lnTo>
                    <a:pt x="0" y="57912"/>
                  </a:lnTo>
                  <a:lnTo>
                    <a:pt x="292607" y="57912"/>
                  </a:lnTo>
                  <a:lnTo>
                    <a:pt x="336803" y="18288"/>
                  </a:lnTo>
                  <a:lnTo>
                    <a:pt x="336803" y="0"/>
                  </a:lnTo>
                  <a:lnTo>
                    <a:pt x="44195" y="0"/>
                  </a:lnTo>
                  <a:close/>
                </a:path>
              </a:pathLst>
            </a:custGeom>
            <a:ln w="12404">
              <a:solidFill>
                <a:srgbClr val="000000"/>
              </a:solidFill>
            </a:ln>
          </p:spPr>
          <p:txBody>
            <a:bodyPr wrap="square" lIns="0" tIns="0" rIns="0" bIns="0" rtlCol="0"/>
            <a:lstStyle/>
            <a:p/>
          </p:txBody>
        </p:sp>
        <p:sp>
          <p:nvSpPr>
            <p:cNvPr id="54" name="object 54"/>
            <p:cNvSpPr/>
            <p:nvPr/>
          </p:nvSpPr>
          <p:spPr>
            <a:xfrm>
              <a:off x="2621279" y="7091177"/>
              <a:ext cx="337185" cy="40005"/>
            </a:xfrm>
            <a:custGeom>
              <a:avLst/>
              <a:gdLst/>
              <a:ahLst/>
              <a:cxnLst/>
              <a:rect l="l" t="t" r="r" b="b"/>
              <a:pathLst>
                <a:path w="337185" h="40004">
                  <a:moveTo>
                    <a:pt x="0" y="39624"/>
                  </a:moveTo>
                  <a:lnTo>
                    <a:pt x="292607" y="39624"/>
                  </a:lnTo>
                  <a:lnTo>
                    <a:pt x="336803" y="0"/>
                  </a:lnTo>
                </a:path>
              </a:pathLst>
            </a:custGeom>
            <a:ln w="12404">
              <a:solidFill>
                <a:srgbClr val="000000"/>
              </a:solidFill>
            </a:ln>
          </p:spPr>
          <p:txBody>
            <a:bodyPr wrap="square" lIns="0" tIns="0" rIns="0" bIns="0" rtlCol="0"/>
            <a:lstStyle/>
            <a:p/>
          </p:txBody>
        </p:sp>
        <p:sp>
          <p:nvSpPr>
            <p:cNvPr id="55" name="object 55"/>
            <p:cNvSpPr/>
            <p:nvPr/>
          </p:nvSpPr>
          <p:spPr>
            <a:xfrm>
              <a:off x="2913887" y="7130801"/>
              <a:ext cx="0" cy="18415"/>
            </a:xfrm>
            <a:custGeom>
              <a:avLst/>
              <a:gdLst/>
              <a:ahLst/>
              <a:cxnLst/>
              <a:rect l="l" t="t" r="r" b="b"/>
              <a:pathLst>
                <a:path w="0" h="18415">
                  <a:moveTo>
                    <a:pt x="-6202" y="9144"/>
                  </a:moveTo>
                  <a:lnTo>
                    <a:pt x="6202" y="9144"/>
                  </a:lnTo>
                </a:path>
              </a:pathLst>
            </a:custGeom>
            <a:ln w="18287">
              <a:solidFill>
                <a:srgbClr val="000000"/>
              </a:solidFill>
            </a:ln>
          </p:spPr>
          <p:txBody>
            <a:bodyPr wrap="square" lIns="0" tIns="0" rIns="0" bIns="0" rtlCol="0"/>
            <a:lstStyle/>
            <a:p/>
          </p:txBody>
        </p:sp>
        <p:pic>
          <p:nvPicPr>
            <p:cNvPr id="56" name="object 56"/>
            <p:cNvPicPr/>
            <p:nvPr/>
          </p:nvPicPr>
          <p:blipFill>
            <a:blip r:embed="rId15" cstate="print"/>
            <a:stretch>
              <a:fillRect/>
            </a:stretch>
          </p:blipFill>
          <p:spPr>
            <a:xfrm>
              <a:off x="2711089" y="6880758"/>
              <a:ext cx="157184" cy="245576"/>
            </a:xfrm>
            <a:prstGeom prst="rect">
              <a:avLst/>
            </a:prstGeom>
          </p:spPr>
        </p:pic>
        <p:sp>
          <p:nvSpPr>
            <p:cNvPr id="57" name="object 57"/>
            <p:cNvSpPr/>
            <p:nvPr/>
          </p:nvSpPr>
          <p:spPr>
            <a:xfrm>
              <a:off x="3361944" y="7045464"/>
              <a:ext cx="337185" cy="58419"/>
            </a:xfrm>
            <a:custGeom>
              <a:avLst/>
              <a:gdLst/>
              <a:ahLst/>
              <a:cxnLst/>
              <a:rect l="l" t="t" r="r" b="b"/>
              <a:pathLst>
                <a:path w="337185" h="58420">
                  <a:moveTo>
                    <a:pt x="336804" y="0"/>
                  </a:moveTo>
                  <a:lnTo>
                    <a:pt x="44196" y="0"/>
                  </a:lnTo>
                  <a:lnTo>
                    <a:pt x="0" y="39624"/>
                  </a:lnTo>
                  <a:lnTo>
                    <a:pt x="0" y="57912"/>
                  </a:lnTo>
                  <a:lnTo>
                    <a:pt x="292608" y="57912"/>
                  </a:lnTo>
                  <a:lnTo>
                    <a:pt x="336804" y="18288"/>
                  </a:lnTo>
                  <a:lnTo>
                    <a:pt x="336804" y="0"/>
                  </a:lnTo>
                  <a:close/>
                </a:path>
              </a:pathLst>
            </a:custGeom>
            <a:solidFill>
              <a:srgbClr val="FFFFFF"/>
            </a:solidFill>
          </p:spPr>
          <p:txBody>
            <a:bodyPr wrap="square" lIns="0" tIns="0" rIns="0" bIns="0" rtlCol="0"/>
            <a:lstStyle/>
            <a:p/>
          </p:txBody>
        </p:sp>
        <p:sp>
          <p:nvSpPr>
            <p:cNvPr id="58" name="object 58"/>
            <p:cNvSpPr/>
            <p:nvPr/>
          </p:nvSpPr>
          <p:spPr>
            <a:xfrm>
              <a:off x="3654551" y="7045457"/>
              <a:ext cx="44450" cy="58419"/>
            </a:xfrm>
            <a:custGeom>
              <a:avLst/>
              <a:gdLst/>
              <a:ahLst/>
              <a:cxnLst/>
              <a:rect l="l" t="t" r="r" b="b"/>
              <a:pathLst>
                <a:path w="44450" h="58420">
                  <a:moveTo>
                    <a:pt x="44196" y="0"/>
                  </a:moveTo>
                  <a:lnTo>
                    <a:pt x="0" y="39623"/>
                  </a:lnTo>
                  <a:lnTo>
                    <a:pt x="0" y="57911"/>
                  </a:lnTo>
                  <a:lnTo>
                    <a:pt x="44196" y="18287"/>
                  </a:lnTo>
                  <a:lnTo>
                    <a:pt x="44196" y="0"/>
                  </a:lnTo>
                  <a:close/>
                </a:path>
              </a:pathLst>
            </a:custGeom>
            <a:solidFill>
              <a:srgbClr val="CDCDCD"/>
            </a:solidFill>
          </p:spPr>
          <p:txBody>
            <a:bodyPr wrap="square" lIns="0" tIns="0" rIns="0" bIns="0" rtlCol="0"/>
            <a:lstStyle/>
            <a:p/>
          </p:txBody>
        </p:sp>
        <p:sp>
          <p:nvSpPr>
            <p:cNvPr id="59" name="object 59"/>
            <p:cNvSpPr/>
            <p:nvPr/>
          </p:nvSpPr>
          <p:spPr>
            <a:xfrm>
              <a:off x="3361943" y="7045457"/>
              <a:ext cx="337185" cy="58419"/>
            </a:xfrm>
            <a:custGeom>
              <a:avLst/>
              <a:gdLst/>
              <a:ahLst/>
              <a:cxnLst/>
              <a:rect l="l" t="t" r="r" b="b"/>
              <a:pathLst>
                <a:path w="337185" h="58420">
                  <a:moveTo>
                    <a:pt x="44195" y="0"/>
                  </a:moveTo>
                  <a:lnTo>
                    <a:pt x="0" y="39623"/>
                  </a:lnTo>
                  <a:lnTo>
                    <a:pt x="0" y="57911"/>
                  </a:lnTo>
                  <a:lnTo>
                    <a:pt x="292607" y="57911"/>
                  </a:lnTo>
                  <a:lnTo>
                    <a:pt x="336803" y="18287"/>
                  </a:lnTo>
                  <a:lnTo>
                    <a:pt x="336803" y="0"/>
                  </a:lnTo>
                  <a:lnTo>
                    <a:pt x="44195" y="0"/>
                  </a:lnTo>
                  <a:close/>
                </a:path>
              </a:pathLst>
            </a:custGeom>
            <a:ln w="12404">
              <a:solidFill>
                <a:srgbClr val="000000"/>
              </a:solidFill>
            </a:ln>
          </p:spPr>
          <p:txBody>
            <a:bodyPr wrap="square" lIns="0" tIns="0" rIns="0" bIns="0" rtlCol="0"/>
            <a:lstStyle/>
            <a:p/>
          </p:txBody>
        </p:sp>
        <p:sp>
          <p:nvSpPr>
            <p:cNvPr id="60" name="object 60"/>
            <p:cNvSpPr/>
            <p:nvPr/>
          </p:nvSpPr>
          <p:spPr>
            <a:xfrm>
              <a:off x="3361943" y="7045457"/>
              <a:ext cx="337185" cy="40005"/>
            </a:xfrm>
            <a:custGeom>
              <a:avLst/>
              <a:gdLst/>
              <a:ahLst/>
              <a:cxnLst/>
              <a:rect l="l" t="t" r="r" b="b"/>
              <a:pathLst>
                <a:path w="337185" h="40004">
                  <a:moveTo>
                    <a:pt x="0" y="39623"/>
                  </a:moveTo>
                  <a:lnTo>
                    <a:pt x="292607" y="39623"/>
                  </a:lnTo>
                  <a:lnTo>
                    <a:pt x="336803" y="0"/>
                  </a:lnTo>
                </a:path>
              </a:pathLst>
            </a:custGeom>
            <a:ln w="12404">
              <a:solidFill>
                <a:srgbClr val="000000"/>
              </a:solidFill>
            </a:ln>
          </p:spPr>
          <p:txBody>
            <a:bodyPr wrap="square" lIns="0" tIns="0" rIns="0" bIns="0" rtlCol="0"/>
            <a:lstStyle/>
            <a:p/>
          </p:txBody>
        </p:sp>
        <p:sp>
          <p:nvSpPr>
            <p:cNvPr id="61" name="object 61"/>
            <p:cNvSpPr/>
            <p:nvPr/>
          </p:nvSpPr>
          <p:spPr>
            <a:xfrm>
              <a:off x="3654551" y="7085081"/>
              <a:ext cx="0" cy="18415"/>
            </a:xfrm>
            <a:custGeom>
              <a:avLst/>
              <a:gdLst/>
              <a:ahLst/>
              <a:cxnLst/>
              <a:rect l="l" t="t" r="r" b="b"/>
              <a:pathLst>
                <a:path w="0" h="18415">
                  <a:moveTo>
                    <a:pt x="-6202" y="9144"/>
                  </a:moveTo>
                  <a:lnTo>
                    <a:pt x="6202" y="9144"/>
                  </a:lnTo>
                </a:path>
              </a:pathLst>
            </a:custGeom>
            <a:ln w="18288">
              <a:solidFill>
                <a:srgbClr val="000000"/>
              </a:solidFill>
            </a:ln>
          </p:spPr>
          <p:txBody>
            <a:bodyPr wrap="square" lIns="0" tIns="0" rIns="0" bIns="0" rtlCol="0"/>
            <a:lstStyle/>
            <a:p/>
          </p:txBody>
        </p:sp>
        <p:pic>
          <p:nvPicPr>
            <p:cNvPr id="62" name="object 62"/>
            <p:cNvPicPr/>
            <p:nvPr/>
          </p:nvPicPr>
          <p:blipFill>
            <a:blip r:embed="rId16" cstate="print"/>
            <a:stretch>
              <a:fillRect/>
            </a:stretch>
          </p:blipFill>
          <p:spPr>
            <a:xfrm>
              <a:off x="3451753" y="6835038"/>
              <a:ext cx="157184" cy="245576"/>
            </a:xfrm>
            <a:prstGeom prst="rect">
              <a:avLst/>
            </a:prstGeom>
          </p:spPr>
        </p:pic>
        <p:pic>
          <p:nvPicPr>
            <p:cNvPr id="63" name="object 63"/>
            <p:cNvPicPr/>
            <p:nvPr/>
          </p:nvPicPr>
          <p:blipFill>
            <a:blip r:embed="rId17" cstate="print"/>
            <a:stretch>
              <a:fillRect/>
            </a:stretch>
          </p:blipFill>
          <p:spPr>
            <a:xfrm>
              <a:off x="3566159" y="6952493"/>
              <a:ext cx="374903" cy="234696"/>
            </a:xfrm>
            <a:prstGeom prst="rect">
              <a:avLst/>
            </a:prstGeom>
          </p:spPr>
        </p:pic>
        <p:pic>
          <p:nvPicPr>
            <p:cNvPr id="64" name="object 64"/>
            <p:cNvPicPr/>
            <p:nvPr/>
          </p:nvPicPr>
          <p:blipFill>
            <a:blip r:embed="rId18" cstate="print"/>
            <a:stretch>
              <a:fillRect/>
            </a:stretch>
          </p:blipFill>
          <p:spPr>
            <a:xfrm>
              <a:off x="2895599" y="6915917"/>
              <a:ext cx="376427" cy="230123"/>
            </a:xfrm>
            <a:prstGeom prst="rect">
              <a:avLst/>
            </a:prstGeom>
          </p:spPr>
        </p:pic>
        <p:pic>
          <p:nvPicPr>
            <p:cNvPr id="65" name="object 65"/>
            <p:cNvPicPr/>
            <p:nvPr/>
          </p:nvPicPr>
          <p:blipFill>
            <a:blip r:embed="rId19" cstate="print"/>
            <a:stretch>
              <a:fillRect/>
            </a:stretch>
          </p:blipFill>
          <p:spPr>
            <a:xfrm>
              <a:off x="4282439" y="5674613"/>
              <a:ext cx="644651" cy="429005"/>
            </a:xfrm>
            <a:prstGeom prst="rect">
              <a:avLst/>
            </a:prstGeom>
          </p:spPr>
        </p:pic>
        <p:pic>
          <p:nvPicPr>
            <p:cNvPr id="66" name="object 66"/>
            <p:cNvPicPr/>
            <p:nvPr/>
          </p:nvPicPr>
          <p:blipFill>
            <a:blip r:embed="rId20" cstate="print"/>
            <a:stretch>
              <a:fillRect/>
            </a:stretch>
          </p:blipFill>
          <p:spPr>
            <a:xfrm>
              <a:off x="6885432" y="5788151"/>
              <a:ext cx="664464" cy="367284"/>
            </a:xfrm>
            <a:prstGeom prst="rect">
              <a:avLst/>
            </a:prstGeom>
          </p:spPr>
        </p:pic>
        <p:pic>
          <p:nvPicPr>
            <p:cNvPr id="67" name="object 67"/>
            <p:cNvPicPr/>
            <p:nvPr/>
          </p:nvPicPr>
          <p:blipFill>
            <a:blip r:embed="rId21" cstate="print"/>
            <a:stretch>
              <a:fillRect/>
            </a:stretch>
          </p:blipFill>
          <p:spPr>
            <a:xfrm>
              <a:off x="6670547" y="5984747"/>
              <a:ext cx="202692" cy="175259"/>
            </a:xfrm>
            <a:prstGeom prst="rect">
              <a:avLst/>
            </a:prstGeom>
          </p:spPr>
        </p:pic>
        <p:pic>
          <p:nvPicPr>
            <p:cNvPr id="68" name="object 68"/>
            <p:cNvPicPr/>
            <p:nvPr/>
          </p:nvPicPr>
          <p:blipFill>
            <a:blip r:embed="rId22" cstate="print"/>
            <a:stretch>
              <a:fillRect/>
            </a:stretch>
          </p:blipFill>
          <p:spPr>
            <a:xfrm>
              <a:off x="5699759" y="5742431"/>
              <a:ext cx="733043" cy="399288"/>
            </a:xfrm>
            <a:prstGeom prst="rect">
              <a:avLst/>
            </a:prstGeom>
          </p:spPr>
        </p:pic>
        <p:pic>
          <p:nvPicPr>
            <p:cNvPr id="69" name="object 69"/>
            <p:cNvPicPr/>
            <p:nvPr/>
          </p:nvPicPr>
          <p:blipFill>
            <a:blip r:embed="rId23" cstate="print"/>
            <a:stretch>
              <a:fillRect/>
            </a:stretch>
          </p:blipFill>
          <p:spPr>
            <a:xfrm>
              <a:off x="5550407" y="5984747"/>
              <a:ext cx="205739" cy="176784"/>
            </a:xfrm>
            <a:prstGeom prst="rect">
              <a:avLst/>
            </a:prstGeom>
          </p:spPr>
        </p:pic>
        <p:sp>
          <p:nvSpPr>
            <p:cNvPr id="70" name="object 70"/>
            <p:cNvSpPr/>
            <p:nvPr/>
          </p:nvSpPr>
          <p:spPr>
            <a:xfrm>
              <a:off x="4742687" y="6095999"/>
              <a:ext cx="2555875" cy="320040"/>
            </a:xfrm>
            <a:custGeom>
              <a:avLst/>
              <a:gdLst/>
              <a:ahLst/>
              <a:cxnLst/>
              <a:rect l="l" t="t" r="r" b="b"/>
              <a:pathLst>
                <a:path w="2555875" h="320039">
                  <a:moveTo>
                    <a:pt x="2555747" y="89916"/>
                  </a:moveTo>
                  <a:lnTo>
                    <a:pt x="2203704" y="320045"/>
                  </a:lnTo>
                </a:path>
                <a:path w="2555875" h="320039">
                  <a:moveTo>
                    <a:pt x="0" y="0"/>
                  </a:moveTo>
                  <a:lnTo>
                    <a:pt x="364236" y="188976"/>
                  </a:lnTo>
                </a:path>
              </a:pathLst>
            </a:custGeom>
            <a:ln w="30480">
              <a:solidFill>
                <a:srgbClr val="000000"/>
              </a:solidFill>
            </a:ln>
          </p:spPr>
          <p:txBody>
            <a:bodyPr wrap="square" lIns="0" tIns="0" rIns="0" bIns="0" rtlCol="0"/>
            <a:lstStyle/>
            <a:p/>
          </p:txBody>
        </p:sp>
        <p:sp>
          <p:nvSpPr>
            <p:cNvPr id="71" name="object 71"/>
            <p:cNvSpPr/>
            <p:nvPr/>
          </p:nvSpPr>
          <p:spPr>
            <a:xfrm>
              <a:off x="4817363" y="5596127"/>
              <a:ext cx="927100" cy="175260"/>
            </a:xfrm>
            <a:custGeom>
              <a:avLst/>
              <a:gdLst/>
              <a:ahLst/>
              <a:cxnLst/>
              <a:rect l="l" t="t" r="r" b="b"/>
              <a:pathLst>
                <a:path w="927100" h="175260">
                  <a:moveTo>
                    <a:pt x="897636" y="0"/>
                  </a:moveTo>
                  <a:lnTo>
                    <a:pt x="30480" y="0"/>
                  </a:lnTo>
                  <a:lnTo>
                    <a:pt x="18645" y="2381"/>
                  </a:lnTo>
                  <a:lnTo>
                    <a:pt x="8953" y="8762"/>
                  </a:lnTo>
                  <a:lnTo>
                    <a:pt x="2405" y="18002"/>
                  </a:lnTo>
                  <a:lnTo>
                    <a:pt x="0" y="28955"/>
                  </a:lnTo>
                  <a:lnTo>
                    <a:pt x="0" y="146303"/>
                  </a:lnTo>
                  <a:lnTo>
                    <a:pt x="2405" y="157257"/>
                  </a:lnTo>
                  <a:lnTo>
                    <a:pt x="8953" y="166496"/>
                  </a:lnTo>
                  <a:lnTo>
                    <a:pt x="18645" y="172878"/>
                  </a:lnTo>
                  <a:lnTo>
                    <a:pt x="30480" y="175259"/>
                  </a:lnTo>
                  <a:lnTo>
                    <a:pt x="897636" y="175259"/>
                  </a:lnTo>
                  <a:lnTo>
                    <a:pt x="908589" y="172878"/>
                  </a:lnTo>
                  <a:lnTo>
                    <a:pt x="917828" y="166496"/>
                  </a:lnTo>
                  <a:lnTo>
                    <a:pt x="924210" y="157257"/>
                  </a:lnTo>
                  <a:lnTo>
                    <a:pt x="926591" y="146303"/>
                  </a:lnTo>
                  <a:lnTo>
                    <a:pt x="926591" y="28955"/>
                  </a:lnTo>
                  <a:lnTo>
                    <a:pt x="924210" y="18002"/>
                  </a:lnTo>
                  <a:lnTo>
                    <a:pt x="917828" y="8762"/>
                  </a:lnTo>
                  <a:lnTo>
                    <a:pt x="908589" y="2381"/>
                  </a:lnTo>
                  <a:lnTo>
                    <a:pt x="897636" y="0"/>
                  </a:lnTo>
                  <a:close/>
                </a:path>
              </a:pathLst>
            </a:custGeom>
            <a:solidFill>
              <a:srgbClr val="FFFF99"/>
            </a:solidFill>
          </p:spPr>
          <p:txBody>
            <a:bodyPr wrap="square" lIns="0" tIns="0" rIns="0" bIns="0" rtlCol="0"/>
            <a:lstStyle/>
            <a:p/>
          </p:txBody>
        </p:sp>
        <p:sp>
          <p:nvSpPr>
            <p:cNvPr id="72" name="object 72"/>
            <p:cNvSpPr/>
            <p:nvPr/>
          </p:nvSpPr>
          <p:spPr>
            <a:xfrm>
              <a:off x="4817363" y="5596127"/>
              <a:ext cx="927100" cy="175260"/>
            </a:xfrm>
            <a:custGeom>
              <a:avLst/>
              <a:gdLst/>
              <a:ahLst/>
              <a:cxnLst/>
              <a:rect l="l" t="t" r="r" b="b"/>
              <a:pathLst>
                <a:path w="927100" h="175260">
                  <a:moveTo>
                    <a:pt x="0" y="28955"/>
                  </a:moveTo>
                  <a:lnTo>
                    <a:pt x="2405" y="18002"/>
                  </a:lnTo>
                  <a:lnTo>
                    <a:pt x="8953" y="8762"/>
                  </a:lnTo>
                  <a:lnTo>
                    <a:pt x="18645" y="2381"/>
                  </a:lnTo>
                  <a:lnTo>
                    <a:pt x="30480" y="0"/>
                  </a:lnTo>
                  <a:lnTo>
                    <a:pt x="897636" y="0"/>
                  </a:lnTo>
                  <a:lnTo>
                    <a:pt x="908589" y="2381"/>
                  </a:lnTo>
                  <a:lnTo>
                    <a:pt x="917828" y="8762"/>
                  </a:lnTo>
                  <a:lnTo>
                    <a:pt x="924210" y="18002"/>
                  </a:lnTo>
                  <a:lnTo>
                    <a:pt x="926591" y="28955"/>
                  </a:lnTo>
                  <a:lnTo>
                    <a:pt x="926591" y="146303"/>
                  </a:lnTo>
                  <a:lnTo>
                    <a:pt x="924210" y="157257"/>
                  </a:lnTo>
                  <a:lnTo>
                    <a:pt x="917828" y="166496"/>
                  </a:lnTo>
                  <a:lnTo>
                    <a:pt x="908589" y="172878"/>
                  </a:lnTo>
                  <a:lnTo>
                    <a:pt x="897636" y="175259"/>
                  </a:lnTo>
                  <a:lnTo>
                    <a:pt x="30480" y="175259"/>
                  </a:lnTo>
                  <a:lnTo>
                    <a:pt x="18645" y="172878"/>
                  </a:lnTo>
                  <a:lnTo>
                    <a:pt x="8953" y="166496"/>
                  </a:lnTo>
                  <a:lnTo>
                    <a:pt x="2405" y="157257"/>
                  </a:lnTo>
                  <a:lnTo>
                    <a:pt x="0" y="146303"/>
                  </a:lnTo>
                  <a:lnTo>
                    <a:pt x="0" y="28955"/>
                  </a:lnTo>
                  <a:close/>
                </a:path>
              </a:pathLst>
            </a:custGeom>
            <a:ln w="10668">
              <a:solidFill>
                <a:srgbClr val="000000"/>
              </a:solidFill>
            </a:ln>
          </p:spPr>
          <p:txBody>
            <a:bodyPr wrap="square" lIns="0" tIns="0" rIns="0" bIns="0" rtlCol="0"/>
            <a:lstStyle/>
            <a:p/>
          </p:txBody>
        </p:sp>
        <p:pic>
          <p:nvPicPr>
            <p:cNvPr id="73" name="object 73"/>
            <p:cNvPicPr/>
            <p:nvPr/>
          </p:nvPicPr>
          <p:blipFill>
            <a:blip r:embed="rId24" cstate="print"/>
            <a:stretch>
              <a:fillRect/>
            </a:stretch>
          </p:blipFill>
          <p:spPr>
            <a:xfrm>
              <a:off x="3777995" y="5833998"/>
              <a:ext cx="580644" cy="101981"/>
            </a:xfrm>
            <a:prstGeom prst="rect">
              <a:avLst/>
            </a:prstGeom>
          </p:spPr>
        </p:pic>
        <p:pic>
          <p:nvPicPr>
            <p:cNvPr id="74" name="object 74"/>
            <p:cNvPicPr/>
            <p:nvPr/>
          </p:nvPicPr>
          <p:blipFill>
            <a:blip r:embed="rId25" cstate="print"/>
            <a:stretch>
              <a:fillRect/>
            </a:stretch>
          </p:blipFill>
          <p:spPr>
            <a:xfrm>
              <a:off x="3784091" y="5935979"/>
              <a:ext cx="569976" cy="73151"/>
            </a:xfrm>
            <a:prstGeom prst="rect">
              <a:avLst/>
            </a:prstGeom>
          </p:spPr>
        </p:pic>
        <p:sp>
          <p:nvSpPr>
            <p:cNvPr id="75" name="object 75"/>
            <p:cNvSpPr/>
            <p:nvPr/>
          </p:nvSpPr>
          <p:spPr>
            <a:xfrm>
              <a:off x="3777995" y="5832347"/>
              <a:ext cx="581025" cy="177165"/>
            </a:xfrm>
            <a:custGeom>
              <a:avLst/>
              <a:gdLst/>
              <a:ahLst/>
              <a:cxnLst/>
              <a:rect l="l" t="t" r="r" b="b"/>
              <a:pathLst>
                <a:path w="581025" h="177164">
                  <a:moveTo>
                    <a:pt x="0" y="88392"/>
                  </a:moveTo>
                  <a:lnTo>
                    <a:pt x="29715" y="49541"/>
                  </a:lnTo>
                  <a:lnTo>
                    <a:pt x="64181" y="33128"/>
                  </a:lnTo>
                  <a:lnTo>
                    <a:pt x="109337" y="19434"/>
                  </a:lnTo>
                  <a:lnTo>
                    <a:pt x="163396" y="8992"/>
                  </a:lnTo>
                  <a:lnTo>
                    <a:pt x="224574" y="2337"/>
                  </a:lnTo>
                  <a:lnTo>
                    <a:pt x="291083" y="0"/>
                  </a:lnTo>
                  <a:lnTo>
                    <a:pt x="357509" y="2337"/>
                  </a:lnTo>
                  <a:lnTo>
                    <a:pt x="418469" y="8992"/>
                  </a:lnTo>
                  <a:lnTo>
                    <a:pt x="472231" y="19434"/>
                  </a:lnTo>
                  <a:lnTo>
                    <a:pt x="517062" y="33128"/>
                  </a:lnTo>
                  <a:lnTo>
                    <a:pt x="573001" y="68140"/>
                  </a:lnTo>
                  <a:lnTo>
                    <a:pt x="580643" y="88392"/>
                  </a:lnTo>
                  <a:lnTo>
                    <a:pt x="573001" y="108643"/>
                  </a:lnTo>
                  <a:lnTo>
                    <a:pt x="517062" y="143655"/>
                  </a:lnTo>
                  <a:lnTo>
                    <a:pt x="472231" y="157349"/>
                  </a:lnTo>
                  <a:lnTo>
                    <a:pt x="418469" y="167791"/>
                  </a:lnTo>
                  <a:lnTo>
                    <a:pt x="357509" y="174446"/>
                  </a:lnTo>
                  <a:lnTo>
                    <a:pt x="291083" y="176784"/>
                  </a:lnTo>
                  <a:lnTo>
                    <a:pt x="224574" y="174446"/>
                  </a:lnTo>
                  <a:lnTo>
                    <a:pt x="163396" y="167791"/>
                  </a:lnTo>
                  <a:lnTo>
                    <a:pt x="109337" y="157349"/>
                  </a:lnTo>
                  <a:lnTo>
                    <a:pt x="64181" y="143655"/>
                  </a:lnTo>
                  <a:lnTo>
                    <a:pt x="29715" y="127242"/>
                  </a:lnTo>
                  <a:lnTo>
                    <a:pt x="0" y="88392"/>
                  </a:lnTo>
                </a:path>
              </a:pathLst>
            </a:custGeom>
            <a:ln w="10668">
              <a:solidFill>
                <a:srgbClr val="000000"/>
              </a:solidFill>
            </a:ln>
          </p:spPr>
          <p:txBody>
            <a:bodyPr wrap="square" lIns="0" tIns="0" rIns="0" bIns="0" rtlCol="0"/>
            <a:lstStyle/>
            <a:p/>
          </p:txBody>
        </p:sp>
        <p:sp>
          <p:nvSpPr>
            <p:cNvPr id="76" name="object 76"/>
            <p:cNvSpPr/>
            <p:nvPr/>
          </p:nvSpPr>
          <p:spPr>
            <a:xfrm>
              <a:off x="3910584" y="5876543"/>
              <a:ext cx="315595" cy="59690"/>
            </a:xfrm>
            <a:custGeom>
              <a:avLst/>
              <a:gdLst/>
              <a:ahLst/>
              <a:cxnLst/>
              <a:rect l="l" t="t" r="r" b="b"/>
              <a:pathLst>
                <a:path w="315595" h="59689">
                  <a:moveTo>
                    <a:pt x="315468" y="0"/>
                  </a:moveTo>
                  <a:lnTo>
                    <a:pt x="41148" y="0"/>
                  </a:lnTo>
                  <a:lnTo>
                    <a:pt x="0" y="39624"/>
                  </a:lnTo>
                  <a:lnTo>
                    <a:pt x="0" y="59436"/>
                  </a:lnTo>
                  <a:lnTo>
                    <a:pt x="272796" y="59436"/>
                  </a:lnTo>
                  <a:lnTo>
                    <a:pt x="315468" y="19812"/>
                  </a:lnTo>
                  <a:lnTo>
                    <a:pt x="315468" y="0"/>
                  </a:lnTo>
                  <a:close/>
                </a:path>
              </a:pathLst>
            </a:custGeom>
            <a:solidFill>
              <a:srgbClr val="FFFFFF"/>
            </a:solidFill>
          </p:spPr>
          <p:txBody>
            <a:bodyPr wrap="square" lIns="0" tIns="0" rIns="0" bIns="0" rtlCol="0"/>
            <a:lstStyle/>
            <a:p/>
          </p:txBody>
        </p:sp>
        <p:sp>
          <p:nvSpPr>
            <p:cNvPr id="77" name="object 77"/>
            <p:cNvSpPr/>
            <p:nvPr/>
          </p:nvSpPr>
          <p:spPr>
            <a:xfrm>
              <a:off x="4183379" y="5876543"/>
              <a:ext cx="43180" cy="59690"/>
            </a:xfrm>
            <a:custGeom>
              <a:avLst/>
              <a:gdLst/>
              <a:ahLst/>
              <a:cxnLst/>
              <a:rect l="l" t="t" r="r" b="b"/>
              <a:pathLst>
                <a:path w="43179" h="59689">
                  <a:moveTo>
                    <a:pt x="42672" y="0"/>
                  </a:moveTo>
                  <a:lnTo>
                    <a:pt x="0" y="39624"/>
                  </a:lnTo>
                  <a:lnTo>
                    <a:pt x="0" y="59436"/>
                  </a:lnTo>
                  <a:lnTo>
                    <a:pt x="42672" y="19812"/>
                  </a:lnTo>
                  <a:lnTo>
                    <a:pt x="42672" y="0"/>
                  </a:lnTo>
                  <a:close/>
                </a:path>
              </a:pathLst>
            </a:custGeom>
            <a:solidFill>
              <a:srgbClr val="CDCDCD"/>
            </a:solidFill>
          </p:spPr>
          <p:txBody>
            <a:bodyPr wrap="square" lIns="0" tIns="0" rIns="0" bIns="0" rtlCol="0"/>
            <a:lstStyle/>
            <a:p/>
          </p:txBody>
        </p:sp>
        <p:sp>
          <p:nvSpPr>
            <p:cNvPr id="78" name="object 78"/>
            <p:cNvSpPr/>
            <p:nvPr/>
          </p:nvSpPr>
          <p:spPr>
            <a:xfrm>
              <a:off x="3910583" y="5876543"/>
              <a:ext cx="315595" cy="59690"/>
            </a:xfrm>
            <a:custGeom>
              <a:avLst/>
              <a:gdLst/>
              <a:ahLst/>
              <a:cxnLst/>
              <a:rect l="l" t="t" r="r" b="b"/>
              <a:pathLst>
                <a:path w="315595" h="59689">
                  <a:moveTo>
                    <a:pt x="41148" y="0"/>
                  </a:moveTo>
                  <a:lnTo>
                    <a:pt x="0" y="39624"/>
                  </a:lnTo>
                  <a:lnTo>
                    <a:pt x="0" y="59436"/>
                  </a:lnTo>
                  <a:lnTo>
                    <a:pt x="272795" y="59436"/>
                  </a:lnTo>
                  <a:lnTo>
                    <a:pt x="315467" y="19812"/>
                  </a:lnTo>
                  <a:lnTo>
                    <a:pt x="315467" y="0"/>
                  </a:lnTo>
                  <a:lnTo>
                    <a:pt x="41148" y="0"/>
                  </a:lnTo>
                  <a:close/>
                </a:path>
              </a:pathLst>
            </a:custGeom>
            <a:ln w="12001">
              <a:solidFill>
                <a:srgbClr val="000000"/>
              </a:solidFill>
            </a:ln>
          </p:spPr>
          <p:txBody>
            <a:bodyPr wrap="square" lIns="0" tIns="0" rIns="0" bIns="0" rtlCol="0"/>
            <a:lstStyle/>
            <a:p/>
          </p:txBody>
        </p:sp>
        <p:sp>
          <p:nvSpPr>
            <p:cNvPr id="79" name="object 79"/>
            <p:cNvSpPr/>
            <p:nvPr/>
          </p:nvSpPr>
          <p:spPr>
            <a:xfrm>
              <a:off x="3910583" y="5876543"/>
              <a:ext cx="315595" cy="40005"/>
            </a:xfrm>
            <a:custGeom>
              <a:avLst/>
              <a:gdLst/>
              <a:ahLst/>
              <a:cxnLst/>
              <a:rect l="l" t="t" r="r" b="b"/>
              <a:pathLst>
                <a:path w="315595" h="40004">
                  <a:moveTo>
                    <a:pt x="0" y="39624"/>
                  </a:moveTo>
                  <a:lnTo>
                    <a:pt x="272795" y="39624"/>
                  </a:lnTo>
                  <a:lnTo>
                    <a:pt x="315467" y="0"/>
                  </a:lnTo>
                </a:path>
              </a:pathLst>
            </a:custGeom>
            <a:ln w="12001">
              <a:solidFill>
                <a:srgbClr val="000000"/>
              </a:solidFill>
            </a:ln>
          </p:spPr>
          <p:txBody>
            <a:bodyPr wrap="square" lIns="0" tIns="0" rIns="0" bIns="0" rtlCol="0"/>
            <a:lstStyle/>
            <a:p/>
          </p:txBody>
        </p:sp>
        <p:sp>
          <p:nvSpPr>
            <p:cNvPr id="80" name="object 80"/>
            <p:cNvSpPr/>
            <p:nvPr/>
          </p:nvSpPr>
          <p:spPr>
            <a:xfrm>
              <a:off x="4183379" y="5916167"/>
              <a:ext cx="0" cy="20320"/>
            </a:xfrm>
            <a:custGeom>
              <a:avLst/>
              <a:gdLst/>
              <a:ahLst/>
              <a:cxnLst/>
              <a:rect l="l" t="t" r="r" b="b"/>
              <a:pathLst>
                <a:path w="0" h="20320">
                  <a:moveTo>
                    <a:pt x="-6000" y="9906"/>
                  </a:moveTo>
                  <a:lnTo>
                    <a:pt x="6000" y="9906"/>
                  </a:lnTo>
                </a:path>
              </a:pathLst>
            </a:custGeom>
            <a:ln w="19812">
              <a:solidFill>
                <a:srgbClr val="000000"/>
              </a:solidFill>
            </a:ln>
          </p:spPr>
          <p:txBody>
            <a:bodyPr wrap="square" lIns="0" tIns="0" rIns="0" bIns="0" rtlCol="0"/>
            <a:lstStyle/>
            <a:p/>
          </p:txBody>
        </p:sp>
        <p:pic>
          <p:nvPicPr>
            <p:cNvPr id="81" name="object 81"/>
            <p:cNvPicPr/>
            <p:nvPr/>
          </p:nvPicPr>
          <p:blipFill>
            <a:blip r:embed="rId26" cstate="print"/>
            <a:stretch>
              <a:fillRect/>
            </a:stretch>
          </p:blipFill>
          <p:spPr>
            <a:xfrm>
              <a:off x="3994498" y="5666326"/>
              <a:ext cx="146113" cy="246697"/>
            </a:xfrm>
            <a:prstGeom prst="rect">
              <a:avLst/>
            </a:prstGeom>
          </p:spPr>
        </p:pic>
        <p:pic>
          <p:nvPicPr>
            <p:cNvPr id="82" name="object 82"/>
            <p:cNvPicPr/>
            <p:nvPr/>
          </p:nvPicPr>
          <p:blipFill>
            <a:blip r:embed="rId27" cstate="print"/>
            <a:stretch>
              <a:fillRect/>
            </a:stretch>
          </p:blipFill>
          <p:spPr>
            <a:xfrm>
              <a:off x="7025639" y="6140195"/>
              <a:ext cx="579120" cy="173741"/>
            </a:xfrm>
            <a:prstGeom prst="rect">
              <a:avLst/>
            </a:prstGeom>
          </p:spPr>
        </p:pic>
        <p:sp>
          <p:nvSpPr>
            <p:cNvPr id="83" name="object 83"/>
            <p:cNvSpPr/>
            <p:nvPr/>
          </p:nvSpPr>
          <p:spPr>
            <a:xfrm>
              <a:off x="7025639" y="6138671"/>
              <a:ext cx="579120" cy="175260"/>
            </a:xfrm>
            <a:custGeom>
              <a:avLst/>
              <a:gdLst/>
              <a:ahLst/>
              <a:cxnLst/>
              <a:rect l="l" t="t" r="r" b="b"/>
              <a:pathLst>
                <a:path w="579120" h="175260">
                  <a:moveTo>
                    <a:pt x="0" y="86868"/>
                  </a:moveTo>
                  <a:lnTo>
                    <a:pt x="29413" y="48319"/>
                  </a:lnTo>
                  <a:lnTo>
                    <a:pt x="108412" y="18834"/>
                  </a:lnTo>
                  <a:lnTo>
                    <a:pt x="162174" y="8690"/>
                  </a:lnTo>
                  <a:lnTo>
                    <a:pt x="223134" y="2252"/>
                  </a:lnTo>
                  <a:lnTo>
                    <a:pt x="289559" y="0"/>
                  </a:lnTo>
                  <a:lnTo>
                    <a:pt x="355985" y="2252"/>
                  </a:lnTo>
                  <a:lnTo>
                    <a:pt x="416945" y="8690"/>
                  </a:lnTo>
                  <a:lnTo>
                    <a:pt x="470707" y="18834"/>
                  </a:lnTo>
                  <a:lnTo>
                    <a:pt x="515538" y="32203"/>
                  </a:lnTo>
                  <a:lnTo>
                    <a:pt x="571477" y="66700"/>
                  </a:lnTo>
                  <a:lnTo>
                    <a:pt x="579119" y="86868"/>
                  </a:lnTo>
                  <a:lnTo>
                    <a:pt x="571477" y="107120"/>
                  </a:lnTo>
                  <a:lnTo>
                    <a:pt x="515538" y="142133"/>
                  </a:lnTo>
                  <a:lnTo>
                    <a:pt x="470707" y="155828"/>
                  </a:lnTo>
                  <a:lnTo>
                    <a:pt x="416945" y="166271"/>
                  </a:lnTo>
                  <a:lnTo>
                    <a:pt x="355985" y="172927"/>
                  </a:lnTo>
                  <a:lnTo>
                    <a:pt x="289559" y="175265"/>
                  </a:lnTo>
                  <a:lnTo>
                    <a:pt x="223134" y="172927"/>
                  </a:lnTo>
                  <a:lnTo>
                    <a:pt x="162174" y="166271"/>
                  </a:lnTo>
                  <a:lnTo>
                    <a:pt x="108412" y="155828"/>
                  </a:lnTo>
                  <a:lnTo>
                    <a:pt x="63581" y="142133"/>
                  </a:lnTo>
                  <a:lnTo>
                    <a:pt x="7642" y="107120"/>
                  </a:lnTo>
                  <a:lnTo>
                    <a:pt x="0" y="86868"/>
                  </a:lnTo>
                </a:path>
              </a:pathLst>
            </a:custGeom>
            <a:ln w="10667">
              <a:solidFill>
                <a:srgbClr val="000000"/>
              </a:solidFill>
            </a:ln>
          </p:spPr>
          <p:txBody>
            <a:bodyPr wrap="square" lIns="0" tIns="0" rIns="0" bIns="0" rtlCol="0"/>
            <a:lstStyle/>
            <a:p/>
          </p:txBody>
        </p:sp>
        <p:sp>
          <p:nvSpPr>
            <p:cNvPr id="84" name="object 84"/>
            <p:cNvSpPr/>
            <p:nvPr/>
          </p:nvSpPr>
          <p:spPr>
            <a:xfrm>
              <a:off x="7158228" y="6182867"/>
              <a:ext cx="315595" cy="59690"/>
            </a:xfrm>
            <a:custGeom>
              <a:avLst/>
              <a:gdLst/>
              <a:ahLst/>
              <a:cxnLst/>
              <a:rect l="l" t="t" r="r" b="b"/>
              <a:pathLst>
                <a:path w="315595" h="59689">
                  <a:moveTo>
                    <a:pt x="315468" y="0"/>
                  </a:moveTo>
                  <a:lnTo>
                    <a:pt x="41148" y="0"/>
                  </a:lnTo>
                  <a:lnTo>
                    <a:pt x="0" y="39624"/>
                  </a:lnTo>
                  <a:lnTo>
                    <a:pt x="0" y="59436"/>
                  </a:lnTo>
                  <a:lnTo>
                    <a:pt x="272796" y="59436"/>
                  </a:lnTo>
                  <a:lnTo>
                    <a:pt x="315468" y="19812"/>
                  </a:lnTo>
                  <a:lnTo>
                    <a:pt x="315468" y="0"/>
                  </a:lnTo>
                  <a:close/>
                </a:path>
              </a:pathLst>
            </a:custGeom>
            <a:solidFill>
              <a:srgbClr val="FFFFFF"/>
            </a:solidFill>
          </p:spPr>
          <p:txBody>
            <a:bodyPr wrap="square" lIns="0" tIns="0" rIns="0" bIns="0" rtlCol="0"/>
            <a:lstStyle/>
            <a:p/>
          </p:txBody>
        </p:sp>
        <p:sp>
          <p:nvSpPr>
            <p:cNvPr id="85" name="object 85"/>
            <p:cNvSpPr/>
            <p:nvPr/>
          </p:nvSpPr>
          <p:spPr>
            <a:xfrm>
              <a:off x="7431023" y="6182867"/>
              <a:ext cx="43180" cy="59690"/>
            </a:xfrm>
            <a:custGeom>
              <a:avLst/>
              <a:gdLst/>
              <a:ahLst/>
              <a:cxnLst/>
              <a:rect l="l" t="t" r="r" b="b"/>
              <a:pathLst>
                <a:path w="43179" h="59689">
                  <a:moveTo>
                    <a:pt x="42672" y="0"/>
                  </a:moveTo>
                  <a:lnTo>
                    <a:pt x="0" y="39624"/>
                  </a:lnTo>
                  <a:lnTo>
                    <a:pt x="0" y="59436"/>
                  </a:lnTo>
                  <a:lnTo>
                    <a:pt x="42672" y="19812"/>
                  </a:lnTo>
                  <a:lnTo>
                    <a:pt x="42672" y="0"/>
                  </a:lnTo>
                  <a:close/>
                </a:path>
              </a:pathLst>
            </a:custGeom>
            <a:solidFill>
              <a:srgbClr val="CDCDCD"/>
            </a:solidFill>
          </p:spPr>
          <p:txBody>
            <a:bodyPr wrap="square" lIns="0" tIns="0" rIns="0" bIns="0" rtlCol="0"/>
            <a:lstStyle/>
            <a:p/>
          </p:txBody>
        </p:sp>
        <p:sp>
          <p:nvSpPr>
            <p:cNvPr id="86" name="object 86"/>
            <p:cNvSpPr/>
            <p:nvPr/>
          </p:nvSpPr>
          <p:spPr>
            <a:xfrm>
              <a:off x="7158227" y="6182867"/>
              <a:ext cx="315595" cy="59690"/>
            </a:xfrm>
            <a:custGeom>
              <a:avLst/>
              <a:gdLst/>
              <a:ahLst/>
              <a:cxnLst/>
              <a:rect l="l" t="t" r="r" b="b"/>
              <a:pathLst>
                <a:path w="315595" h="59689">
                  <a:moveTo>
                    <a:pt x="41148" y="0"/>
                  </a:moveTo>
                  <a:lnTo>
                    <a:pt x="0" y="39624"/>
                  </a:lnTo>
                  <a:lnTo>
                    <a:pt x="0" y="59436"/>
                  </a:lnTo>
                  <a:lnTo>
                    <a:pt x="272796" y="59436"/>
                  </a:lnTo>
                  <a:lnTo>
                    <a:pt x="315468" y="19812"/>
                  </a:lnTo>
                  <a:lnTo>
                    <a:pt x="315468" y="0"/>
                  </a:lnTo>
                  <a:lnTo>
                    <a:pt x="41148" y="0"/>
                  </a:lnTo>
                  <a:close/>
                </a:path>
              </a:pathLst>
            </a:custGeom>
            <a:ln w="12031">
              <a:solidFill>
                <a:srgbClr val="000000"/>
              </a:solidFill>
            </a:ln>
          </p:spPr>
          <p:txBody>
            <a:bodyPr wrap="square" lIns="0" tIns="0" rIns="0" bIns="0" rtlCol="0"/>
            <a:lstStyle/>
            <a:p/>
          </p:txBody>
        </p:sp>
        <p:sp>
          <p:nvSpPr>
            <p:cNvPr id="87" name="object 87"/>
            <p:cNvSpPr/>
            <p:nvPr/>
          </p:nvSpPr>
          <p:spPr>
            <a:xfrm>
              <a:off x="7158227" y="6182867"/>
              <a:ext cx="315595" cy="40005"/>
            </a:xfrm>
            <a:custGeom>
              <a:avLst/>
              <a:gdLst/>
              <a:ahLst/>
              <a:cxnLst/>
              <a:rect l="l" t="t" r="r" b="b"/>
              <a:pathLst>
                <a:path w="315595" h="40004">
                  <a:moveTo>
                    <a:pt x="0" y="39624"/>
                  </a:moveTo>
                  <a:lnTo>
                    <a:pt x="272796" y="39624"/>
                  </a:lnTo>
                  <a:lnTo>
                    <a:pt x="315468" y="0"/>
                  </a:lnTo>
                </a:path>
              </a:pathLst>
            </a:custGeom>
            <a:ln w="12031">
              <a:solidFill>
                <a:srgbClr val="000000"/>
              </a:solidFill>
            </a:ln>
          </p:spPr>
          <p:txBody>
            <a:bodyPr wrap="square" lIns="0" tIns="0" rIns="0" bIns="0" rtlCol="0"/>
            <a:lstStyle/>
            <a:p/>
          </p:txBody>
        </p:sp>
        <p:sp>
          <p:nvSpPr>
            <p:cNvPr id="88" name="object 88"/>
            <p:cNvSpPr/>
            <p:nvPr/>
          </p:nvSpPr>
          <p:spPr>
            <a:xfrm>
              <a:off x="7431023" y="6222491"/>
              <a:ext cx="0" cy="20320"/>
            </a:xfrm>
            <a:custGeom>
              <a:avLst/>
              <a:gdLst/>
              <a:ahLst/>
              <a:cxnLst/>
              <a:rect l="l" t="t" r="r" b="b"/>
              <a:pathLst>
                <a:path w="0" h="20320">
                  <a:moveTo>
                    <a:pt x="-6015" y="9906"/>
                  </a:moveTo>
                  <a:lnTo>
                    <a:pt x="6015" y="9906"/>
                  </a:lnTo>
                </a:path>
              </a:pathLst>
            </a:custGeom>
            <a:ln w="19812">
              <a:solidFill>
                <a:srgbClr val="000000"/>
              </a:solidFill>
            </a:ln>
          </p:spPr>
          <p:txBody>
            <a:bodyPr wrap="square" lIns="0" tIns="0" rIns="0" bIns="0" rtlCol="0"/>
            <a:lstStyle/>
            <a:p/>
          </p:txBody>
        </p:sp>
        <p:pic>
          <p:nvPicPr>
            <p:cNvPr id="89" name="object 89"/>
            <p:cNvPicPr/>
            <p:nvPr/>
          </p:nvPicPr>
          <p:blipFill>
            <a:blip r:embed="rId28" cstate="print"/>
            <a:stretch>
              <a:fillRect/>
            </a:stretch>
          </p:blipFill>
          <p:spPr>
            <a:xfrm>
              <a:off x="7242128" y="5971112"/>
              <a:ext cx="146143" cy="248251"/>
            </a:xfrm>
            <a:prstGeom prst="rect">
              <a:avLst/>
            </a:prstGeom>
          </p:spPr>
        </p:pic>
        <p:pic>
          <p:nvPicPr>
            <p:cNvPr id="90" name="object 90"/>
            <p:cNvPicPr/>
            <p:nvPr/>
          </p:nvPicPr>
          <p:blipFill>
            <a:blip r:embed="rId29" cstate="print"/>
            <a:stretch>
              <a:fillRect/>
            </a:stretch>
          </p:blipFill>
          <p:spPr>
            <a:xfrm>
              <a:off x="3387851" y="5839967"/>
              <a:ext cx="656844" cy="577601"/>
            </a:xfrm>
            <a:prstGeom prst="rect">
              <a:avLst/>
            </a:prstGeom>
          </p:spPr>
        </p:pic>
        <p:sp>
          <p:nvSpPr>
            <p:cNvPr id="91" name="object 91"/>
            <p:cNvSpPr/>
            <p:nvPr/>
          </p:nvSpPr>
          <p:spPr>
            <a:xfrm>
              <a:off x="3686556" y="5887211"/>
              <a:ext cx="59690" cy="74930"/>
            </a:xfrm>
            <a:custGeom>
              <a:avLst/>
              <a:gdLst/>
              <a:ahLst/>
              <a:cxnLst/>
              <a:rect l="l" t="t" r="r" b="b"/>
              <a:pathLst>
                <a:path w="59689" h="74929">
                  <a:moveTo>
                    <a:pt x="6096" y="36576"/>
                  </a:moveTo>
                  <a:lnTo>
                    <a:pt x="0" y="36576"/>
                  </a:lnTo>
                  <a:lnTo>
                    <a:pt x="0" y="39624"/>
                  </a:lnTo>
                  <a:lnTo>
                    <a:pt x="6096" y="39624"/>
                  </a:lnTo>
                  <a:lnTo>
                    <a:pt x="6096" y="36576"/>
                  </a:lnTo>
                  <a:close/>
                </a:path>
                <a:path w="59689" h="74929">
                  <a:moveTo>
                    <a:pt x="9144" y="24396"/>
                  </a:moveTo>
                  <a:lnTo>
                    <a:pt x="4572" y="21336"/>
                  </a:lnTo>
                  <a:lnTo>
                    <a:pt x="3048" y="24396"/>
                  </a:lnTo>
                  <a:lnTo>
                    <a:pt x="7620" y="27432"/>
                  </a:lnTo>
                  <a:lnTo>
                    <a:pt x="9144" y="24396"/>
                  </a:lnTo>
                  <a:close/>
                </a:path>
                <a:path w="59689" h="74929">
                  <a:moveTo>
                    <a:pt x="15240" y="65532"/>
                  </a:moveTo>
                  <a:lnTo>
                    <a:pt x="13716" y="64008"/>
                  </a:lnTo>
                  <a:lnTo>
                    <a:pt x="10668" y="70104"/>
                  </a:lnTo>
                  <a:lnTo>
                    <a:pt x="12192" y="70104"/>
                  </a:lnTo>
                  <a:lnTo>
                    <a:pt x="15240" y="65532"/>
                  </a:lnTo>
                  <a:close/>
                </a:path>
                <a:path w="59689" h="74929">
                  <a:moveTo>
                    <a:pt x="32004" y="68580"/>
                  </a:moveTo>
                  <a:lnTo>
                    <a:pt x="28956" y="68580"/>
                  </a:lnTo>
                  <a:lnTo>
                    <a:pt x="28956" y="74676"/>
                  </a:lnTo>
                  <a:lnTo>
                    <a:pt x="32004" y="74676"/>
                  </a:lnTo>
                  <a:lnTo>
                    <a:pt x="32004" y="68580"/>
                  </a:lnTo>
                  <a:close/>
                </a:path>
                <a:path w="59689" h="74929">
                  <a:moveTo>
                    <a:pt x="32004" y="0"/>
                  </a:moveTo>
                  <a:lnTo>
                    <a:pt x="28956" y="0"/>
                  </a:lnTo>
                  <a:lnTo>
                    <a:pt x="28956" y="7620"/>
                  </a:lnTo>
                  <a:lnTo>
                    <a:pt x="32004" y="7620"/>
                  </a:lnTo>
                  <a:lnTo>
                    <a:pt x="32004" y="0"/>
                  </a:lnTo>
                  <a:close/>
                </a:path>
                <a:path w="59689" h="74929">
                  <a:moveTo>
                    <a:pt x="50292" y="6096"/>
                  </a:moveTo>
                  <a:lnTo>
                    <a:pt x="47244" y="4572"/>
                  </a:lnTo>
                  <a:lnTo>
                    <a:pt x="44196" y="10668"/>
                  </a:lnTo>
                  <a:lnTo>
                    <a:pt x="45720" y="12192"/>
                  </a:lnTo>
                  <a:lnTo>
                    <a:pt x="50292" y="6096"/>
                  </a:lnTo>
                  <a:close/>
                </a:path>
                <a:path w="59689" h="74929">
                  <a:moveTo>
                    <a:pt x="56388" y="51816"/>
                  </a:moveTo>
                  <a:lnTo>
                    <a:pt x="51816" y="48768"/>
                  </a:lnTo>
                  <a:lnTo>
                    <a:pt x="50292" y="51816"/>
                  </a:lnTo>
                  <a:lnTo>
                    <a:pt x="54864" y="54864"/>
                  </a:lnTo>
                  <a:lnTo>
                    <a:pt x="56388" y="51816"/>
                  </a:lnTo>
                  <a:close/>
                </a:path>
                <a:path w="59689" h="74929">
                  <a:moveTo>
                    <a:pt x="59436" y="36576"/>
                  </a:moveTo>
                  <a:lnTo>
                    <a:pt x="54864" y="36576"/>
                  </a:lnTo>
                  <a:lnTo>
                    <a:pt x="54864" y="39624"/>
                  </a:lnTo>
                  <a:lnTo>
                    <a:pt x="59436" y="39624"/>
                  </a:lnTo>
                  <a:lnTo>
                    <a:pt x="59436" y="36576"/>
                  </a:lnTo>
                  <a:close/>
                </a:path>
              </a:pathLst>
            </a:custGeom>
            <a:solidFill>
              <a:srgbClr val="333333"/>
            </a:solidFill>
          </p:spPr>
          <p:txBody>
            <a:bodyPr wrap="square" lIns="0" tIns="0" rIns="0" bIns="0" rtlCol="0"/>
            <a:lstStyle/>
            <a:p/>
          </p:txBody>
        </p:sp>
        <p:pic>
          <p:nvPicPr>
            <p:cNvPr id="92" name="object 92"/>
            <p:cNvPicPr/>
            <p:nvPr/>
          </p:nvPicPr>
          <p:blipFill>
            <a:blip r:embed="rId30" cstate="print"/>
            <a:stretch>
              <a:fillRect/>
            </a:stretch>
          </p:blipFill>
          <p:spPr>
            <a:xfrm>
              <a:off x="3387851" y="5937503"/>
              <a:ext cx="656844" cy="484637"/>
            </a:xfrm>
            <a:prstGeom prst="rect">
              <a:avLst/>
            </a:prstGeom>
          </p:spPr>
        </p:pic>
        <p:sp>
          <p:nvSpPr>
            <p:cNvPr id="93" name="object 93"/>
            <p:cNvSpPr/>
            <p:nvPr/>
          </p:nvSpPr>
          <p:spPr>
            <a:xfrm>
              <a:off x="3689604" y="5891783"/>
              <a:ext cx="53340" cy="66040"/>
            </a:xfrm>
            <a:custGeom>
              <a:avLst/>
              <a:gdLst/>
              <a:ahLst/>
              <a:cxnLst/>
              <a:rect l="l" t="t" r="r" b="b"/>
              <a:pathLst>
                <a:path w="53339" h="66039">
                  <a:moveTo>
                    <a:pt x="6096" y="47244"/>
                  </a:moveTo>
                  <a:lnTo>
                    <a:pt x="4572" y="44196"/>
                  </a:lnTo>
                  <a:lnTo>
                    <a:pt x="0" y="47244"/>
                  </a:lnTo>
                  <a:lnTo>
                    <a:pt x="1524" y="50292"/>
                  </a:lnTo>
                  <a:lnTo>
                    <a:pt x="6096" y="47244"/>
                  </a:lnTo>
                  <a:close/>
                </a:path>
                <a:path w="53339" h="66039">
                  <a:moveTo>
                    <a:pt x="13716" y="6096"/>
                  </a:moveTo>
                  <a:lnTo>
                    <a:pt x="9144" y="0"/>
                  </a:lnTo>
                  <a:lnTo>
                    <a:pt x="7620" y="1524"/>
                  </a:lnTo>
                  <a:lnTo>
                    <a:pt x="10668" y="7620"/>
                  </a:lnTo>
                  <a:lnTo>
                    <a:pt x="13716" y="6096"/>
                  </a:lnTo>
                  <a:close/>
                </a:path>
                <a:path w="53339" h="66039">
                  <a:moveTo>
                    <a:pt x="30480" y="32004"/>
                  </a:moveTo>
                  <a:lnTo>
                    <a:pt x="30353" y="31889"/>
                  </a:lnTo>
                  <a:lnTo>
                    <a:pt x="28956" y="13716"/>
                  </a:lnTo>
                  <a:lnTo>
                    <a:pt x="25908" y="13716"/>
                  </a:lnTo>
                  <a:lnTo>
                    <a:pt x="24498" y="31889"/>
                  </a:lnTo>
                  <a:lnTo>
                    <a:pt x="24384" y="33528"/>
                  </a:lnTo>
                  <a:lnTo>
                    <a:pt x="24384" y="35052"/>
                  </a:lnTo>
                  <a:lnTo>
                    <a:pt x="25908" y="36576"/>
                  </a:lnTo>
                  <a:lnTo>
                    <a:pt x="25908" y="60960"/>
                  </a:lnTo>
                  <a:lnTo>
                    <a:pt x="27432" y="60960"/>
                  </a:lnTo>
                  <a:lnTo>
                    <a:pt x="28778" y="36576"/>
                  </a:lnTo>
                  <a:lnTo>
                    <a:pt x="28956" y="36576"/>
                  </a:lnTo>
                  <a:lnTo>
                    <a:pt x="30480" y="35052"/>
                  </a:lnTo>
                  <a:lnTo>
                    <a:pt x="30480" y="33528"/>
                  </a:lnTo>
                  <a:lnTo>
                    <a:pt x="30480" y="32004"/>
                  </a:lnTo>
                  <a:close/>
                </a:path>
                <a:path w="53339" h="66039">
                  <a:moveTo>
                    <a:pt x="47244" y="65532"/>
                  </a:moveTo>
                  <a:lnTo>
                    <a:pt x="44196" y="59436"/>
                  </a:lnTo>
                  <a:lnTo>
                    <a:pt x="41148" y="60960"/>
                  </a:lnTo>
                  <a:lnTo>
                    <a:pt x="44196" y="65532"/>
                  </a:lnTo>
                  <a:lnTo>
                    <a:pt x="47244" y="65532"/>
                  </a:lnTo>
                  <a:close/>
                </a:path>
                <a:path w="53339" h="66039">
                  <a:moveTo>
                    <a:pt x="53340" y="19824"/>
                  </a:moveTo>
                  <a:lnTo>
                    <a:pt x="51816" y="16764"/>
                  </a:lnTo>
                  <a:lnTo>
                    <a:pt x="47244" y="19824"/>
                  </a:lnTo>
                  <a:lnTo>
                    <a:pt x="48768" y="22860"/>
                  </a:lnTo>
                  <a:lnTo>
                    <a:pt x="53340" y="19824"/>
                  </a:lnTo>
                  <a:close/>
                </a:path>
              </a:pathLst>
            </a:custGeom>
            <a:solidFill>
              <a:srgbClr val="333333"/>
            </a:solidFill>
          </p:spPr>
          <p:txBody>
            <a:bodyPr wrap="square" lIns="0" tIns="0" rIns="0" bIns="0" rtlCol="0"/>
            <a:lstStyle/>
            <a:p/>
          </p:txBody>
        </p:sp>
        <p:pic>
          <p:nvPicPr>
            <p:cNvPr id="94" name="object 94"/>
            <p:cNvPicPr/>
            <p:nvPr/>
          </p:nvPicPr>
          <p:blipFill>
            <a:blip r:embed="rId31" cstate="print"/>
            <a:stretch>
              <a:fillRect/>
            </a:stretch>
          </p:blipFill>
          <p:spPr>
            <a:xfrm>
              <a:off x="3512819" y="5815583"/>
              <a:ext cx="408431" cy="36575"/>
            </a:xfrm>
            <a:prstGeom prst="rect">
              <a:avLst/>
            </a:prstGeom>
          </p:spPr>
        </p:pic>
        <p:pic>
          <p:nvPicPr>
            <p:cNvPr id="95" name="object 95"/>
            <p:cNvPicPr/>
            <p:nvPr/>
          </p:nvPicPr>
          <p:blipFill>
            <a:blip r:embed="rId32" cstate="print"/>
            <a:stretch>
              <a:fillRect/>
            </a:stretch>
          </p:blipFill>
          <p:spPr>
            <a:xfrm>
              <a:off x="3543299" y="6149345"/>
              <a:ext cx="205739" cy="178308"/>
            </a:xfrm>
            <a:prstGeom prst="rect">
              <a:avLst/>
            </a:prstGeom>
          </p:spPr>
        </p:pic>
      </p:grpSp>
      <p:sp>
        <p:nvSpPr>
          <p:cNvPr id="96" name="object 96"/>
          <p:cNvSpPr txBox="1"/>
          <p:nvPr/>
        </p:nvSpPr>
        <p:spPr>
          <a:xfrm>
            <a:off x="3577844" y="5658103"/>
            <a:ext cx="269240" cy="172085"/>
          </a:xfrm>
          <a:prstGeom prst="rect">
            <a:avLst/>
          </a:prstGeom>
        </p:spPr>
        <p:txBody>
          <a:bodyPr wrap="square" lIns="0" tIns="13970" rIns="0" bIns="0" rtlCol="0" vert="horz">
            <a:spAutoFit/>
          </a:bodyPr>
          <a:lstStyle/>
          <a:p>
            <a:pPr marL="12700">
              <a:lnSpc>
                <a:spcPct val="100000"/>
              </a:lnSpc>
              <a:spcBef>
                <a:spcPts val="110"/>
              </a:spcBef>
            </a:pPr>
            <a:r>
              <a:rPr dirty="0" sz="950" spc="10">
                <a:latin typeface="HGPSoeiKakugothicUB"/>
                <a:cs typeface="HGPSoeiKakugothicUB"/>
              </a:rPr>
              <a:t>学校</a:t>
            </a:r>
            <a:endParaRPr sz="950">
              <a:latin typeface="HGPSoeiKakugothicUB"/>
              <a:cs typeface="HGPSoeiKakugothicUB"/>
            </a:endParaRPr>
          </a:p>
        </p:txBody>
      </p:sp>
      <p:sp>
        <p:nvSpPr>
          <p:cNvPr id="97" name="object 97"/>
          <p:cNvSpPr txBox="1"/>
          <p:nvPr/>
        </p:nvSpPr>
        <p:spPr>
          <a:xfrm>
            <a:off x="4908296" y="5592572"/>
            <a:ext cx="1763395" cy="172085"/>
          </a:xfrm>
          <a:prstGeom prst="rect">
            <a:avLst/>
          </a:prstGeom>
        </p:spPr>
        <p:txBody>
          <a:bodyPr wrap="square" lIns="0" tIns="13970" rIns="0" bIns="0" rtlCol="0" vert="horz">
            <a:spAutoFit/>
          </a:bodyPr>
          <a:lstStyle/>
          <a:p>
            <a:pPr marL="12700">
              <a:lnSpc>
                <a:spcPct val="100000"/>
              </a:lnSpc>
              <a:spcBef>
                <a:spcPts val="110"/>
              </a:spcBef>
              <a:tabLst>
                <a:tab pos="890269" algn="l"/>
              </a:tabLst>
            </a:pPr>
            <a:r>
              <a:rPr dirty="0" sz="900" spc="20">
                <a:latin typeface="MS UI Gothic"/>
                <a:cs typeface="MS UI Gothic"/>
              </a:rPr>
              <a:t>島内光</a:t>
            </a:r>
            <a:r>
              <a:rPr dirty="0" sz="900" spc="135">
                <a:latin typeface="MS UI Gothic"/>
                <a:cs typeface="MS UI Gothic"/>
              </a:rPr>
              <a:t>フ</a:t>
            </a:r>
            <a:r>
              <a:rPr dirty="0" sz="900" spc="165">
                <a:latin typeface="MS UI Gothic"/>
                <a:cs typeface="MS UI Gothic"/>
              </a:rPr>
              <a:t>ァ</a:t>
            </a:r>
            <a:r>
              <a:rPr dirty="0" sz="900" spc="100">
                <a:latin typeface="MS UI Gothic"/>
                <a:cs typeface="MS UI Gothic"/>
              </a:rPr>
              <a:t>イ</a:t>
            </a:r>
            <a:r>
              <a:rPr dirty="0" sz="900" spc="160">
                <a:latin typeface="MS UI Gothic"/>
                <a:cs typeface="MS UI Gothic"/>
              </a:rPr>
              <a:t>バ</a:t>
            </a:r>
            <a:r>
              <a:rPr dirty="0" sz="900">
                <a:latin typeface="MS UI Gothic"/>
                <a:cs typeface="MS UI Gothic"/>
              </a:rPr>
              <a:t>	</a:t>
            </a:r>
            <a:r>
              <a:rPr dirty="0" sz="950" spc="5">
                <a:latin typeface="HGPSoeiKakugothicUB"/>
                <a:cs typeface="HGPSoeiKakugothicUB"/>
              </a:rPr>
              <a:t>スマートモビリ</a:t>
            </a:r>
            <a:r>
              <a:rPr dirty="0" sz="950" spc="10">
                <a:latin typeface="HGPSoeiKakugothicUB"/>
                <a:cs typeface="HGPSoeiKakugothicUB"/>
              </a:rPr>
              <a:t>テ</a:t>
            </a:r>
            <a:r>
              <a:rPr dirty="0" sz="950" spc="5">
                <a:latin typeface="HGPSoeiKakugothicUB"/>
                <a:cs typeface="HGPSoeiKakugothicUB"/>
              </a:rPr>
              <a:t>ィ</a:t>
            </a:r>
            <a:endParaRPr sz="950">
              <a:latin typeface="HGPSoeiKakugothicUB"/>
              <a:cs typeface="HGPSoeiKakugothicUB"/>
            </a:endParaRPr>
          </a:p>
        </p:txBody>
      </p:sp>
      <p:sp>
        <p:nvSpPr>
          <p:cNvPr id="98" name="object 98"/>
          <p:cNvSpPr txBox="1"/>
          <p:nvPr/>
        </p:nvSpPr>
        <p:spPr>
          <a:xfrm>
            <a:off x="6974840" y="5633720"/>
            <a:ext cx="661035" cy="172085"/>
          </a:xfrm>
          <a:prstGeom prst="rect">
            <a:avLst/>
          </a:prstGeom>
        </p:spPr>
        <p:txBody>
          <a:bodyPr wrap="square" lIns="0" tIns="13970" rIns="0" bIns="0" rtlCol="0" vert="horz">
            <a:spAutoFit/>
          </a:bodyPr>
          <a:lstStyle/>
          <a:p>
            <a:pPr marL="12700">
              <a:lnSpc>
                <a:spcPct val="100000"/>
              </a:lnSpc>
              <a:spcBef>
                <a:spcPts val="110"/>
              </a:spcBef>
            </a:pPr>
            <a:r>
              <a:rPr dirty="0" sz="950" spc="5">
                <a:latin typeface="HGPSoeiKakugothicUB"/>
                <a:cs typeface="HGPSoeiKakugothicUB"/>
              </a:rPr>
              <a:t>スマート農業</a:t>
            </a:r>
            <a:endParaRPr sz="950">
              <a:latin typeface="HGPSoeiKakugothicUB"/>
              <a:cs typeface="HGPSoeiKakugothicUB"/>
            </a:endParaRPr>
          </a:p>
        </p:txBody>
      </p:sp>
      <p:grpSp>
        <p:nvGrpSpPr>
          <p:cNvPr id="99" name="object 99"/>
          <p:cNvGrpSpPr/>
          <p:nvPr/>
        </p:nvGrpSpPr>
        <p:grpSpPr>
          <a:xfrm>
            <a:off x="3789362" y="6001511"/>
            <a:ext cx="1292225" cy="1236980"/>
            <a:chOff x="3789362" y="6001511"/>
            <a:chExt cx="1292225" cy="1236980"/>
          </a:xfrm>
        </p:grpSpPr>
        <p:sp>
          <p:nvSpPr>
            <p:cNvPr id="100" name="object 100"/>
            <p:cNvSpPr/>
            <p:nvPr/>
          </p:nvSpPr>
          <p:spPr>
            <a:xfrm>
              <a:off x="4098036" y="6016751"/>
              <a:ext cx="967740" cy="287020"/>
            </a:xfrm>
            <a:custGeom>
              <a:avLst/>
              <a:gdLst/>
              <a:ahLst/>
              <a:cxnLst/>
              <a:rect l="l" t="t" r="r" b="b"/>
              <a:pathLst>
                <a:path w="967739" h="287020">
                  <a:moveTo>
                    <a:pt x="0" y="0"/>
                  </a:moveTo>
                  <a:lnTo>
                    <a:pt x="967739" y="286517"/>
                  </a:lnTo>
                </a:path>
              </a:pathLst>
            </a:custGeom>
            <a:ln w="30480">
              <a:solidFill>
                <a:srgbClr val="000000"/>
              </a:solidFill>
            </a:ln>
          </p:spPr>
          <p:txBody>
            <a:bodyPr wrap="square" lIns="0" tIns="0" rIns="0" bIns="0" rtlCol="0"/>
            <a:lstStyle/>
            <a:p/>
          </p:txBody>
        </p:sp>
        <p:pic>
          <p:nvPicPr>
            <p:cNvPr id="101" name="object 101"/>
            <p:cNvPicPr/>
            <p:nvPr/>
          </p:nvPicPr>
          <p:blipFill>
            <a:blip r:embed="rId33" cstate="print"/>
            <a:stretch>
              <a:fillRect/>
            </a:stretch>
          </p:blipFill>
          <p:spPr>
            <a:xfrm>
              <a:off x="4261104" y="6003035"/>
              <a:ext cx="202691" cy="178308"/>
            </a:xfrm>
            <a:prstGeom prst="rect">
              <a:avLst/>
            </a:prstGeom>
          </p:spPr>
        </p:pic>
        <p:sp>
          <p:nvSpPr>
            <p:cNvPr id="102" name="object 102"/>
            <p:cNvSpPr/>
            <p:nvPr/>
          </p:nvSpPr>
          <p:spPr>
            <a:xfrm>
              <a:off x="3794760" y="7059173"/>
              <a:ext cx="561340" cy="173990"/>
            </a:xfrm>
            <a:custGeom>
              <a:avLst/>
              <a:gdLst/>
              <a:ahLst/>
              <a:cxnLst/>
              <a:rect l="l" t="t" r="r" b="b"/>
              <a:pathLst>
                <a:path w="561339" h="173990">
                  <a:moveTo>
                    <a:pt x="531876" y="0"/>
                  </a:moveTo>
                  <a:lnTo>
                    <a:pt x="30479" y="0"/>
                  </a:lnTo>
                  <a:lnTo>
                    <a:pt x="18645" y="2166"/>
                  </a:lnTo>
                  <a:lnTo>
                    <a:pt x="8953" y="8191"/>
                  </a:lnTo>
                  <a:lnTo>
                    <a:pt x="2405" y="17359"/>
                  </a:lnTo>
                  <a:lnTo>
                    <a:pt x="0" y="28956"/>
                  </a:lnTo>
                  <a:lnTo>
                    <a:pt x="0" y="144780"/>
                  </a:lnTo>
                  <a:lnTo>
                    <a:pt x="2405" y="156376"/>
                  </a:lnTo>
                  <a:lnTo>
                    <a:pt x="8953" y="165544"/>
                  </a:lnTo>
                  <a:lnTo>
                    <a:pt x="18645" y="171569"/>
                  </a:lnTo>
                  <a:lnTo>
                    <a:pt x="30479" y="173736"/>
                  </a:lnTo>
                  <a:lnTo>
                    <a:pt x="531876" y="173736"/>
                  </a:lnTo>
                  <a:lnTo>
                    <a:pt x="543472" y="171569"/>
                  </a:lnTo>
                  <a:lnTo>
                    <a:pt x="552640" y="165544"/>
                  </a:lnTo>
                  <a:lnTo>
                    <a:pt x="558665" y="156376"/>
                  </a:lnTo>
                  <a:lnTo>
                    <a:pt x="560831" y="144780"/>
                  </a:lnTo>
                  <a:lnTo>
                    <a:pt x="560831" y="28956"/>
                  </a:lnTo>
                  <a:lnTo>
                    <a:pt x="558665" y="17359"/>
                  </a:lnTo>
                  <a:lnTo>
                    <a:pt x="552640" y="8191"/>
                  </a:lnTo>
                  <a:lnTo>
                    <a:pt x="543472" y="2166"/>
                  </a:lnTo>
                  <a:lnTo>
                    <a:pt x="531876" y="0"/>
                  </a:lnTo>
                  <a:close/>
                </a:path>
              </a:pathLst>
            </a:custGeom>
            <a:solidFill>
              <a:srgbClr val="FFFF99"/>
            </a:solidFill>
          </p:spPr>
          <p:txBody>
            <a:bodyPr wrap="square" lIns="0" tIns="0" rIns="0" bIns="0" rtlCol="0"/>
            <a:lstStyle/>
            <a:p/>
          </p:txBody>
        </p:sp>
        <p:sp>
          <p:nvSpPr>
            <p:cNvPr id="103" name="object 103"/>
            <p:cNvSpPr/>
            <p:nvPr/>
          </p:nvSpPr>
          <p:spPr>
            <a:xfrm>
              <a:off x="3794760" y="7059173"/>
              <a:ext cx="561340" cy="173990"/>
            </a:xfrm>
            <a:custGeom>
              <a:avLst/>
              <a:gdLst/>
              <a:ahLst/>
              <a:cxnLst/>
              <a:rect l="l" t="t" r="r" b="b"/>
              <a:pathLst>
                <a:path w="561339" h="173990">
                  <a:moveTo>
                    <a:pt x="0" y="28956"/>
                  </a:moveTo>
                  <a:lnTo>
                    <a:pt x="2405" y="17359"/>
                  </a:lnTo>
                  <a:lnTo>
                    <a:pt x="8953" y="8191"/>
                  </a:lnTo>
                  <a:lnTo>
                    <a:pt x="18645" y="2166"/>
                  </a:lnTo>
                  <a:lnTo>
                    <a:pt x="30479" y="0"/>
                  </a:lnTo>
                  <a:lnTo>
                    <a:pt x="531876" y="0"/>
                  </a:lnTo>
                  <a:lnTo>
                    <a:pt x="543472" y="2166"/>
                  </a:lnTo>
                  <a:lnTo>
                    <a:pt x="552640" y="8191"/>
                  </a:lnTo>
                  <a:lnTo>
                    <a:pt x="558665" y="17359"/>
                  </a:lnTo>
                  <a:lnTo>
                    <a:pt x="560831" y="28956"/>
                  </a:lnTo>
                  <a:lnTo>
                    <a:pt x="560831" y="144780"/>
                  </a:lnTo>
                  <a:lnTo>
                    <a:pt x="558665" y="156376"/>
                  </a:lnTo>
                  <a:lnTo>
                    <a:pt x="552640" y="165544"/>
                  </a:lnTo>
                  <a:lnTo>
                    <a:pt x="543472" y="171569"/>
                  </a:lnTo>
                  <a:lnTo>
                    <a:pt x="531876" y="173736"/>
                  </a:lnTo>
                  <a:lnTo>
                    <a:pt x="30479" y="173736"/>
                  </a:lnTo>
                  <a:lnTo>
                    <a:pt x="18645" y="171569"/>
                  </a:lnTo>
                  <a:lnTo>
                    <a:pt x="8953" y="165544"/>
                  </a:lnTo>
                  <a:lnTo>
                    <a:pt x="2405" y="156376"/>
                  </a:lnTo>
                  <a:lnTo>
                    <a:pt x="0" y="144780"/>
                  </a:lnTo>
                  <a:lnTo>
                    <a:pt x="0" y="28956"/>
                  </a:lnTo>
                  <a:close/>
                </a:path>
              </a:pathLst>
            </a:custGeom>
            <a:ln w="10667">
              <a:solidFill>
                <a:srgbClr val="000000"/>
              </a:solidFill>
            </a:ln>
          </p:spPr>
          <p:txBody>
            <a:bodyPr wrap="square" lIns="0" tIns="0" rIns="0" bIns="0" rtlCol="0"/>
            <a:lstStyle/>
            <a:p/>
          </p:txBody>
        </p:sp>
      </p:grpSp>
      <p:sp>
        <p:nvSpPr>
          <p:cNvPr id="104" name="object 104"/>
          <p:cNvSpPr txBox="1"/>
          <p:nvPr/>
        </p:nvSpPr>
        <p:spPr>
          <a:xfrm>
            <a:off x="735583" y="1115059"/>
            <a:ext cx="9497060" cy="2789555"/>
          </a:xfrm>
          <a:prstGeom prst="rect">
            <a:avLst/>
          </a:prstGeom>
        </p:spPr>
        <p:txBody>
          <a:bodyPr wrap="square" lIns="0" tIns="12700" rIns="0" bIns="0" rtlCol="0" vert="horz">
            <a:spAutoFit/>
          </a:bodyPr>
          <a:lstStyle/>
          <a:p>
            <a:pPr algn="just" marL="139065" marR="185420">
              <a:lnSpc>
                <a:spcPct val="99700"/>
              </a:lnSpc>
              <a:spcBef>
                <a:spcPts val="100"/>
              </a:spcBef>
            </a:pPr>
            <a:r>
              <a:rPr dirty="0" sz="1950" spc="10">
                <a:latin typeface="HGPGothicE"/>
                <a:cs typeface="HGPGothicE"/>
              </a:rPr>
              <a:t>離島</a:t>
            </a:r>
            <a:r>
              <a:rPr dirty="0" sz="1950" spc="20">
                <a:latin typeface="HGPGothicE"/>
                <a:cs typeface="HGPGothicE"/>
              </a:rPr>
              <a:t>にお</a:t>
            </a:r>
            <a:r>
              <a:rPr dirty="0" sz="1950" spc="15">
                <a:latin typeface="HGPGothicE"/>
                <a:cs typeface="HGPGothicE"/>
              </a:rPr>
              <a:t>い</a:t>
            </a:r>
            <a:r>
              <a:rPr dirty="0" sz="1950" spc="25">
                <a:latin typeface="HGPGothicE"/>
                <a:cs typeface="HGPGothicE"/>
              </a:rPr>
              <a:t>て</a:t>
            </a:r>
            <a:r>
              <a:rPr dirty="0" sz="1950" spc="20">
                <a:latin typeface="HGPGothicE"/>
                <a:cs typeface="HGPGothicE"/>
              </a:rPr>
              <a:t>も、</a:t>
            </a:r>
            <a:r>
              <a:rPr dirty="0" sz="1950" spc="5">
                <a:latin typeface="HGPGothicE"/>
                <a:cs typeface="HGPGothicE"/>
              </a:rPr>
              <a:t>ICT</a:t>
            </a:r>
            <a:r>
              <a:rPr dirty="0" sz="1950" spc="10">
                <a:latin typeface="HGPGothicE"/>
                <a:cs typeface="HGPGothicE"/>
              </a:rPr>
              <a:t>を活</a:t>
            </a:r>
            <a:r>
              <a:rPr dirty="0" sz="1950" spc="25">
                <a:latin typeface="HGPGothicE"/>
                <a:cs typeface="HGPGothicE"/>
              </a:rPr>
              <a:t>用</a:t>
            </a:r>
            <a:r>
              <a:rPr dirty="0" sz="1950" spc="15">
                <a:latin typeface="HGPGothicE"/>
                <a:cs typeface="HGPGothicE"/>
              </a:rPr>
              <a:t>した</a:t>
            </a:r>
            <a:r>
              <a:rPr dirty="0" sz="1950" spc="10">
                <a:latin typeface="HGPGothicE"/>
                <a:cs typeface="HGPGothicE"/>
              </a:rPr>
              <a:t>学</a:t>
            </a:r>
            <a:r>
              <a:rPr dirty="0" sz="1950" spc="25">
                <a:latin typeface="HGPGothicE"/>
                <a:cs typeface="HGPGothicE"/>
              </a:rPr>
              <a:t>校</a:t>
            </a:r>
            <a:r>
              <a:rPr dirty="0" sz="1950" spc="10">
                <a:latin typeface="HGPGothicE"/>
                <a:cs typeface="HGPGothicE"/>
              </a:rPr>
              <a:t>教</a:t>
            </a:r>
            <a:r>
              <a:rPr dirty="0" sz="1950" spc="25">
                <a:latin typeface="HGPGothicE"/>
                <a:cs typeface="HGPGothicE"/>
              </a:rPr>
              <a:t>育</a:t>
            </a:r>
            <a:r>
              <a:rPr dirty="0" sz="1950" spc="20">
                <a:latin typeface="HGPGothicE"/>
                <a:cs typeface="HGPGothicE"/>
              </a:rPr>
              <a:t>、</a:t>
            </a:r>
            <a:r>
              <a:rPr dirty="0" sz="1950" spc="10">
                <a:latin typeface="HGPGothicE"/>
                <a:cs typeface="HGPGothicE"/>
              </a:rPr>
              <a:t>在</a:t>
            </a:r>
            <a:r>
              <a:rPr dirty="0" sz="1950" spc="25">
                <a:latin typeface="HGPGothicE"/>
                <a:cs typeface="HGPGothicE"/>
              </a:rPr>
              <a:t>宅</a:t>
            </a:r>
            <a:r>
              <a:rPr dirty="0" sz="1950" spc="10">
                <a:latin typeface="HGPGothicE"/>
                <a:cs typeface="HGPGothicE"/>
              </a:rPr>
              <a:t>勤</a:t>
            </a:r>
            <a:r>
              <a:rPr dirty="0" sz="1950" spc="25">
                <a:latin typeface="HGPGothicE"/>
                <a:cs typeface="HGPGothicE"/>
              </a:rPr>
              <a:t>務</a:t>
            </a:r>
            <a:r>
              <a:rPr dirty="0" sz="1950" spc="15">
                <a:latin typeface="HGPGothicE"/>
                <a:cs typeface="HGPGothicE"/>
              </a:rPr>
              <a:t>・</a:t>
            </a:r>
            <a:r>
              <a:rPr dirty="0" sz="1950" spc="30">
                <a:latin typeface="HGPGothicE"/>
                <a:cs typeface="HGPGothicE"/>
              </a:rPr>
              <a:t>オ</a:t>
            </a:r>
            <a:r>
              <a:rPr dirty="0" sz="1950" spc="15">
                <a:latin typeface="HGPGothicE"/>
                <a:cs typeface="HGPGothicE"/>
              </a:rPr>
              <a:t>ン</a:t>
            </a:r>
            <a:r>
              <a:rPr dirty="0" sz="1950" spc="10">
                <a:latin typeface="HGPGothicE"/>
                <a:cs typeface="HGPGothicE"/>
              </a:rPr>
              <a:t>ラ</a:t>
            </a:r>
            <a:r>
              <a:rPr dirty="0" sz="1950" spc="20">
                <a:latin typeface="HGPGothicE"/>
                <a:cs typeface="HGPGothicE"/>
              </a:rPr>
              <a:t>イ</a:t>
            </a:r>
            <a:r>
              <a:rPr dirty="0" sz="1950" spc="25">
                <a:latin typeface="HGPGothicE"/>
                <a:cs typeface="HGPGothicE"/>
              </a:rPr>
              <a:t>ン</a:t>
            </a:r>
            <a:r>
              <a:rPr dirty="0" sz="1950" spc="10">
                <a:latin typeface="HGPGothicE"/>
                <a:cs typeface="HGPGothicE"/>
              </a:rPr>
              <a:t>診</a:t>
            </a:r>
            <a:r>
              <a:rPr dirty="0" sz="1950" spc="25">
                <a:latin typeface="HGPGothicE"/>
                <a:cs typeface="HGPGothicE"/>
              </a:rPr>
              <a:t>療</a:t>
            </a:r>
            <a:r>
              <a:rPr dirty="0" sz="1950" spc="10">
                <a:latin typeface="HGPGothicE"/>
                <a:cs typeface="HGPGothicE"/>
              </a:rPr>
              <a:t>等を</a:t>
            </a:r>
            <a:r>
              <a:rPr dirty="0" sz="1950" spc="25">
                <a:latin typeface="HGPGothicE"/>
                <a:cs typeface="HGPGothicE"/>
              </a:rPr>
              <a:t>継</a:t>
            </a:r>
            <a:r>
              <a:rPr dirty="0" sz="1950" spc="10">
                <a:latin typeface="HGPGothicE"/>
                <a:cs typeface="HGPGothicE"/>
              </a:rPr>
              <a:t>続的</a:t>
            </a:r>
            <a:r>
              <a:rPr dirty="0" sz="1950" spc="20">
                <a:latin typeface="HGPGothicE"/>
                <a:cs typeface="HGPGothicE"/>
              </a:rPr>
              <a:t>に</a:t>
            </a:r>
            <a:r>
              <a:rPr dirty="0" sz="1950" spc="10">
                <a:latin typeface="HGPGothicE"/>
                <a:cs typeface="HGPGothicE"/>
              </a:rPr>
              <a:t>利</a:t>
            </a:r>
            <a:r>
              <a:rPr dirty="0" sz="1950" spc="-10">
                <a:latin typeface="HGPGothicE"/>
                <a:cs typeface="HGPGothicE"/>
              </a:rPr>
              <a:t>用 </a:t>
            </a:r>
            <a:r>
              <a:rPr dirty="0" sz="1950">
                <a:latin typeface="HGPGothicE"/>
                <a:cs typeface="HGPGothicE"/>
              </a:rPr>
              <a:t>可能</a:t>
            </a:r>
            <a:r>
              <a:rPr dirty="0" sz="1950" spc="10">
                <a:latin typeface="HGPGothicE"/>
                <a:cs typeface="HGPGothicE"/>
              </a:rPr>
              <a:t>と</a:t>
            </a:r>
            <a:r>
              <a:rPr dirty="0" sz="1950">
                <a:latin typeface="HGPGothicE"/>
                <a:cs typeface="HGPGothicE"/>
              </a:rPr>
              <a:t>する</a:t>
            </a:r>
            <a:r>
              <a:rPr dirty="0" sz="1950" spc="-10">
                <a:latin typeface="HGPGothicE"/>
                <a:cs typeface="HGPGothicE"/>
              </a:rPr>
              <a:t>た</a:t>
            </a:r>
            <a:r>
              <a:rPr dirty="0" sz="1950">
                <a:latin typeface="HGPGothicE"/>
                <a:cs typeface="HGPGothicE"/>
              </a:rPr>
              <a:t>め</a:t>
            </a:r>
            <a:r>
              <a:rPr dirty="0" sz="1950" spc="10">
                <a:latin typeface="HGPGothicE"/>
                <a:cs typeface="HGPGothicE"/>
              </a:rPr>
              <a:t>、</a:t>
            </a:r>
            <a:r>
              <a:rPr dirty="0" sz="1950">
                <a:latin typeface="HGPGothicE"/>
                <a:cs typeface="HGPGothicE"/>
              </a:rPr>
              <a:t>ま</a:t>
            </a:r>
            <a:r>
              <a:rPr dirty="0" sz="1950" spc="5">
                <a:latin typeface="HGPGothicE"/>
                <a:cs typeface="HGPGothicE"/>
              </a:rPr>
              <a:t>た</a:t>
            </a:r>
            <a:r>
              <a:rPr dirty="0" sz="1950" spc="-5">
                <a:latin typeface="HGPGothicE"/>
                <a:cs typeface="HGPGothicE"/>
              </a:rPr>
              <a:t>5G</a:t>
            </a:r>
            <a:r>
              <a:rPr dirty="0" sz="1950">
                <a:latin typeface="HGPGothicE"/>
                <a:cs typeface="HGPGothicE"/>
              </a:rPr>
              <a:t>等</a:t>
            </a:r>
            <a:r>
              <a:rPr dirty="0" sz="1950" spc="5">
                <a:latin typeface="HGPGothicE"/>
                <a:cs typeface="HGPGothicE"/>
              </a:rPr>
              <a:t>の</a:t>
            </a:r>
            <a:r>
              <a:rPr dirty="0" sz="1950">
                <a:latin typeface="HGPGothicE"/>
                <a:cs typeface="HGPGothicE"/>
              </a:rPr>
              <a:t>高度無</a:t>
            </a:r>
            <a:r>
              <a:rPr dirty="0" sz="1950" spc="-10">
                <a:latin typeface="HGPGothicE"/>
                <a:cs typeface="HGPGothicE"/>
              </a:rPr>
              <a:t>線環</a:t>
            </a:r>
            <a:r>
              <a:rPr dirty="0" sz="1950">
                <a:latin typeface="HGPGothicE"/>
                <a:cs typeface="HGPGothicE"/>
              </a:rPr>
              <a:t>境を実現</a:t>
            </a:r>
            <a:r>
              <a:rPr dirty="0" sz="1950" spc="-10">
                <a:latin typeface="HGPGothicE"/>
                <a:cs typeface="HGPGothicE"/>
              </a:rPr>
              <a:t>し維</a:t>
            </a:r>
            <a:r>
              <a:rPr dirty="0" sz="1950">
                <a:latin typeface="HGPGothicE"/>
                <a:cs typeface="HGPGothicE"/>
              </a:rPr>
              <a:t>持する</a:t>
            </a:r>
            <a:r>
              <a:rPr dirty="0" sz="1950" spc="5">
                <a:latin typeface="HGPGothicE"/>
                <a:cs typeface="HGPGothicE"/>
              </a:rPr>
              <a:t>た</a:t>
            </a:r>
            <a:r>
              <a:rPr dirty="0" sz="1950">
                <a:latin typeface="HGPGothicE"/>
                <a:cs typeface="HGPGothicE"/>
              </a:rPr>
              <a:t>め、地方公共団</a:t>
            </a:r>
            <a:r>
              <a:rPr dirty="0" sz="1950" spc="-10">
                <a:latin typeface="HGPGothicE"/>
                <a:cs typeface="HGPGothicE"/>
              </a:rPr>
              <a:t>体</a:t>
            </a:r>
            <a:r>
              <a:rPr dirty="0" sz="1950">
                <a:latin typeface="HGPGothicE"/>
                <a:cs typeface="HGPGothicE"/>
              </a:rPr>
              <a:t>が行</a:t>
            </a:r>
            <a:r>
              <a:rPr dirty="0" sz="1950" spc="-5">
                <a:latin typeface="HGPGothicE"/>
                <a:cs typeface="HGPGothicE"/>
              </a:rPr>
              <a:t>う </a:t>
            </a:r>
            <a:r>
              <a:rPr dirty="0" sz="1950" spc="-10">
                <a:latin typeface="HGPGothicE"/>
                <a:cs typeface="HGPGothicE"/>
              </a:rPr>
              <a:t>離島地域</a:t>
            </a:r>
            <a:r>
              <a:rPr dirty="0" sz="1950" spc="-5">
                <a:latin typeface="HGPGothicE"/>
                <a:cs typeface="HGPGothicE"/>
              </a:rPr>
              <a:t>の</a:t>
            </a:r>
            <a:r>
              <a:rPr dirty="0" sz="1950" spc="-10">
                <a:latin typeface="HGPGothicE"/>
                <a:cs typeface="HGPGothicE"/>
              </a:rPr>
              <a:t>光</a:t>
            </a:r>
            <a:r>
              <a:rPr dirty="0" sz="1950" spc="-15">
                <a:latin typeface="HGPGothicE"/>
                <a:cs typeface="HGPGothicE"/>
              </a:rPr>
              <a:t>フ</a:t>
            </a:r>
            <a:r>
              <a:rPr dirty="0" sz="1950" spc="-10">
                <a:latin typeface="HGPGothicE"/>
                <a:cs typeface="HGPGothicE"/>
              </a:rPr>
              <a:t>ァ</a:t>
            </a:r>
            <a:r>
              <a:rPr dirty="0" sz="1950" spc="-5">
                <a:latin typeface="HGPGothicE"/>
                <a:cs typeface="HGPGothicE"/>
              </a:rPr>
              <a:t>イ</a:t>
            </a:r>
            <a:r>
              <a:rPr dirty="0" sz="1950" spc="-10">
                <a:latin typeface="HGPGothicE"/>
                <a:cs typeface="HGPGothicE"/>
              </a:rPr>
              <a:t>バ等</a:t>
            </a:r>
            <a:r>
              <a:rPr dirty="0" sz="1950" spc="-5">
                <a:latin typeface="HGPGothicE"/>
                <a:cs typeface="HGPGothicE"/>
              </a:rPr>
              <a:t>の</a:t>
            </a:r>
            <a:r>
              <a:rPr dirty="0" sz="1950" spc="-10">
                <a:latin typeface="HGPGothicE"/>
                <a:cs typeface="HGPGothicE"/>
              </a:rPr>
              <a:t>維持管理</a:t>
            </a:r>
            <a:r>
              <a:rPr dirty="0" sz="1950" spc="-15">
                <a:latin typeface="HGPGothicE"/>
                <a:cs typeface="HGPGothicE"/>
              </a:rPr>
              <a:t>に</a:t>
            </a:r>
            <a:r>
              <a:rPr dirty="0" sz="1950" spc="-10">
                <a:latin typeface="HGPGothicE"/>
                <a:cs typeface="HGPGothicE"/>
              </a:rPr>
              <a:t>係</a:t>
            </a:r>
            <a:r>
              <a:rPr dirty="0" sz="1950" spc="-15">
                <a:latin typeface="HGPGothicE"/>
                <a:cs typeface="HGPGothicE"/>
              </a:rPr>
              <a:t>る</a:t>
            </a:r>
            <a:r>
              <a:rPr dirty="0" sz="1950" spc="-10">
                <a:latin typeface="HGPGothicE"/>
                <a:cs typeface="HGPGothicE"/>
              </a:rPr>
              <a:t>収支赤字</a:t>
            </a:r>
            <a:r>
              <a:rPr dirty="0" sz="1950" spc="-5">
                <a:latin typeface="HGPGothicE"/>
                <a:cs typeface="HGPGothicE"/>
              </a:rPr>
              <a:t>の</a:t>
            </a:r>
            <a:r>
              <a:rPr dirty="0" sz="1950" spc="-10">
                <a:latin typeface="HGPGothicE"/>
                <a:cs typeface="HGPGothicE"/>
              </a:rPr>
              <a:t>１／２</a:t>
            </a:r>
            <a:r>
              <a:rPr dirty="0" sz="1950" spc="-15">
                <a:latin typeface="HGPGothicE"/>
                <a:cs typeface="HGPGothicE"/>
              </a:rPr>
              <a:t>を</a:t>
            </a:r>
            <a:r>
              <a:rPr dirty="0" sz="1950" spc="-10">
                <a:latin typeface="HGPGothicE"/>
                <a:cs typeface="HGPGothicE"/>
              </a:rPr>
              <a:t>補助す</a:t>
            </a:r>
            <a:r>
              <a:rPr dirty="0" sz="1950" spc="-15">
                <a:latin typeface="HGPGothicE"/>
                <a:cs typeface="HGPGothicE"/>
              </a:rPr>
              <a:t>る</a:t>
            </a:r>
            <a:r>
              <a:rPr dirty="0" sz="1950" spc="-5">
                <a:latin typeface="HGPGothicE"/>
                <a:cs typeface="HGPGothicE"/>
              </a:rPr>
              <a:t>。</a:t>
            </a:r>
            <a:endParaRPr sz="1950">
              <a:latin typeface="HGPGothicE"/>
              <a:cs typeface="HGPGothicE"/>
            </a:endParaRPr>
          </a:p>
          <a:p>
            <a:pPr marL="5504815">
              <a:lnSpc>
                <a:spcPct val="100000"/>
              </a:lnSpc>
              <a:spcBef>
                <a:spcPts val="1295"/>
              </a:spcBef>
              <a:tabLst>
                <a:tab pos="7877809" algn="l"/>
              </a:tabLst>
            </a:pPr>
            <a:r>
              <a:rPr dirty="0" sz="1700" spc="25">
                <a:latin typeface="HGPGothicE"/>
                <a:cs typeface="HGPGothicE"/>
              </a:rPr>
              <a:t>【令和３年度当初予算額</a:t>
            </a:r>
            <a:r>
              <a:rPr dirty="0" sz="1700" spc="25">
                <a:latin typeface="HGPGothicE"/>
                <a:cs typeface="HGPGothicE"/>
              </a:rPr>
              <a:t>	</a:t>
            </a:r>
            <a:r>
              <a:rPr dirty="0" sz="1700" spc="5">
                <a:latin typeface="HGPGothicE"/>
                <a:cs typeface="HGPGothicE"/>
              </a:rPr>
              <a:t>36.8</a:t>
            </a:r>
            <a:r>
              <a:rPr dirty="0" sz="1700" spc="25">
                <a:latin typeface="HGPGothicE"/>
                <a:cs typeface="HGPGothicE"/>
              </a:rPr>
              <a:t>億円</a:t>
            </a:r>
            <a:r>
              <a:rPr dirty="0" sz="1700" spc="20">
                <a:latin typeface="HGPGothicE"/>
                <a:cs typeface="HGPGothicE"/>
              </a:rPr>
              <a:t>の</a:t>
            </a:r>
            <a:r>
              <a:rPr dirty="0" sz="1700" spc="20">
                <a:latin typeface="HGPGothicE"/>
                <a:cs typeface="HGPGothicE"/>
              </a:rPr>
              <a:t>内数】</a:t>
            </a:r>
            <a:endParaRPr sz="1700">
              <a:latin typeface="HGPGothicE"/>
              <a:cs typeface="HGPGothicE"/>
            </a:endParaRPr>
          </a:p>
          <a:p>
            <a:pPr algn="just" marL="12700">
              <a:lnSpc>
                <a:spcPct val="100000"/>
              </a:lnSpc>
              <a:spcBef>
                <a:spcPts val="1010"/>
              </a:spcBef>
            </a:pPr>
            <a:r>
              <a:rPr dirty="0" sz="1300" spc="180">
                <a:latin typeface="MS UI Gothic"/>
                <a:cs typeface="MS UI Gothic"/>
              </a:rPr>
              <a:t>ア</a:t>
            </a:r>
            <a:r>
              <a:rPr dirty="0" sz="1300" spc="459">
                <a:latin typeface="MS UI Gothic"/>
                <a:cs typeface="MS UI Gothic"/>
              </a:rPr>
              <a:t> </a:t>
            </a:r>
            <a:r>
              <a:rPr dirty="0" sz="1300" spc="-5">
                <a:latin typeface="MS UI Gothic"/>
                <a:cs typeface="MS UI Gothic"/>
              </a:rPr>
              <a:t>申請主体：</a:t>
            </a:r>
            <a:r>
              <a:rPr dirty="0" sz="1300" spc="70">
                <a:latin typeface="MS UI Gothic"/>
                <a:cs typeface="MS UI Gothic"/>
              </a:rPr>
              <a:t> </a:t>
            </a:r>
            <a:r>
              <a:rPr dirty="0" sz="1300" spc="-5">
                <a:latin typeface="MS UI Gothic"/>
                <a:cs typeface="MS UI Gothic"/>
              </a:rPr>
              <a:t>離島（※）</a:t>
            </a:r>
            <a:r>
              <a:rPr dirty="0" sz="1300" spc="120">
                <a:latin typeface="MS UI Gothic"/>
                <a:cs typeface="MS UI Gothic"/>
              </a:rPr>
              <a:t>を</a:t>
            </a:r>
            <a:r>
              <a:rPr dirty="0" sz="1300" spc="-5">
                <a:latin typeface="MS UI Gothic"/>
                <a:cs typeface="MS UI Gothic"/>
              </a:rPr>
              <a:t>有</a:t>
            </a:r>
            <a:r>
              <a:rPr dirty="0" sz="1300" spc="140">
                <a:latin typeface="MS UI Gothic"/>
                <a:cs typeface="MS UI Gothic"/>
              </a:rPr>
              <a:t>す</a:t>
            </a:r>
            <a:r>
              <a:rPr dirty="0" sz="1300" spc="120">
                <a:latin typeface="MS UI Gothic"/>
                <a:cs typeface="MS UI Gothic"/>
              </a:rPr>
              <a:t>る</a:t>
            </a:r>
            <a:r>
              <a:rPr dirty="0" sz="1300" spc="-5">
                <a:latin typeface="MS UI Gothic"/>
                <a:cs typeface="MS UI Gothic"/>
              </a:rPr>
              <a:t>地方公共団体（都道府県、市町村及</a:t>
            </a:r>
            <a:r>
              <a:rPr dirty="0" sz="1300" spc="160">
                <a:latin typeface="MS UI Gothic"/>
                <a:cs typeface="MS UI Gothic"/>
              </a:rPr>
              <a:t>び</a:t>
            </a:r>
            <a:r>
              <a:rPr dirty="0" sz="1300" spc="225">
                <a:latin typeface="MS UI Gothic"/>
                <a:cs typeface="MS UI Gothic"/>
              </a:rPr>
              <a:t>そ</a:t>
            </a:r>
            <a:r>
              <a:rPr dirty="0" sz="1300" spc="140">
                <a:latin typeface="MS UI Gothic"/>
                <a:cs typeface="MS UI Gothic"/>
              </a:rPr>
              <a:t>れら</a:t>
            </a:r>
            <a:r>
              <a:rPr dirty="0" sz="1300" spc="229">
                <a:latin typeface="MS UI Gothic"/>
                <a:cs typeface="MS UI Gothic"/>
              </a:rPr>
              <a:t>の</a:t>
            </a:r>
            <a:r>
              <a:rPr dirty="0" sz="1300" spc="-5">
                <a:latin typeface="MS UI Gothic"/>
                <a:cs typeface="MS UI Gothic"/>
              </a:rPr>
              <a:t>連携主体）</a:t>
            </a:r>
            <a:endParaRPr sz="1300">
              <a:latin typeface="MS UI Gothic"/>
              <a:cs typeface="MS UI Gothic"/>
            </a:endParaRPr>
          </a:p>
          <a:p>
            <a:pPr algn="just" marL="1275715" marR="387350" indent="-201295">
              <a:lnSpc>
                <a:spcPct val="99600"/>
              </a:lnSpc>
              <a:spcBef>
                <a:spcPts val="545"/>
              </a:spcBef>
            </a:pPr>
            <a:r>
              <a:rPr dirty="0" sz="1300" spc="-5">
                <a:latin typeface="MS UI Gothic"/>
                <a:cs typeface="MS UI Gothic"/>
              </a:rPr>
              <a:t>※離島振興法（昭和２８年法律第７２号）第２条第１項</a:t>
            </a:r>
            <a:r>
              <a:rPr dirty="0" sz="1300" spc="229">
                <a:latin typeface="MS UI Gothic"/>
                <a:cs typeface="MS UI Gothic"/>
              </a:rPr>
              <a:t>の</a:t>
            </a:r>
            <a:r>
              <a:rPr dirty="0" sz="1300" spc="-5">
                <a:latin typeface="MS UI Gothic"/>
                <a:cs typeface="MS UI Gothic"/>
              </a:rPr>
              <a:t>規定</a:t>
            </a:r>
            <a:r>
              <a:rPr dirty="0" sz="1300" spc="195">
                <a:latin typeface="MS UI Gothic"/>
                <a:cs typeface="MS UI Gothic"/>
              </a:rPr>
              <a:t>に</a:t>
            </a:r>
            <a:r>
              <a:rPr dirty="0" sz="1300" spc="-5">
                <a:latin typeface="MS UI Gothic"/>
                <a:cs typeface="MS UI Gothic"/>
              </a:rPr>
              <a:t>基</a:t>
            </a:r>
            <a:r>
              <a:rPr dirty="0" sz="1300" spc="170">
                <a:latin typeface="MS UI Gothic"/>
                <a:cs typeface="MS UI Gothic"/>
              </a:rPr>
              <a:t>づ</a:t>
            </a:r>
            <a:r>
              <a:rPr dirty="0" sz="1300" spc="105">
                <a:latin typeface="MS UI Gothic"/>
                <a:cs typeface="MS UI Gothic"/>
              </a:rPr>
              <a:t>き</a:t>
            </a:r>
            <a:r>
              <a:rPr dirty="0" sz="1300" spc="-5">
                <a:latin typeface="MS UI Gothic"/>
                <a:cs typeface="MS UI Gothic"/>
              </a:rPr>
              <a:t>離島振興対策実施地域</a:t>
            </a:r>
            <a:r>
              <a:rPr dirty="0" sz="1300" spc="170">
                <a:latin typeface="MS UI Gothic"/>
                <a:cs typeface="MS UI Gothic"/>
              </a:rPr>
              <a:t>と</a:t>
            </a:r>
            <a:r>
              <a:rPr dirty="0" sz="1300" spc="50">
                <a:latin typeface="MS UI Gothic"/>
                <a:cs typeface="MS UI Gothic"/>
              </a:rPr>
              <a:t>し</a:t>
            </a:r>
            <a:r>
              <a:rPr dirty="0" sz="1300" spc="135">
                <a:latin typeface="MS UI Gothic"/>
                <a:cs typeface="MS UI Gothic"/>
              </a:rPr>
              <a:t>て</a:t>
            </a:r>
            <a:r>
              <a:rPr dirty="0" sz="1300" spc="-5">
                <a:latin typeface="MS UI Gothic"/>
                <a:cs typeface="MS UI Gothic"/>
              </a:rPr>
              <a:t>指定</a:t>
            </a:r>
            <a:r>
              <a:rPr dirty="0" sz="1300" spc="90">
                <a:latin typeface="MS UI Gothic"/>
                <a:cs typeface="MS UI Gothic"/>
              </a:rPr>
              <a:t>さ</a:t>
            </a:r>
            <a:r>
              <a:rPr dirty="0" sz="1300" spc="140">
                <a:latin typeface="MS UI Gothic"/>
                <a:cs typeface="MS UI Gothic"/>
              </a:rPr>
              <a:t>れ</a:t>
            </a:r>
            <a:r>
              <a:rPr dirty="0" sz="1300" spc="175">
                <a:latin typeface="MS UI Gothic"/>
                <a:cs typeface="MS UI Gothic"/>
              </a:rPr>
              <a:t>た</a:t>
            </a:r>
            <a:r>
              <a:rPr dirty="0" sz="1300" spc="-5">
                <a:latin typeface="MS UI Gothic"/>
                <a:cs typeface="MS UI Gothic"/>
              </a:rPr>
              <a:t>地域、 小笠原諸島振興開発特別措置法（昭和４４年法律第７９号）第４条第１項</a:t>
            </a:r>
            <a:r>
              <a:rPr dirty="0" sz="1300" spc="195">
                <a:latin typeface="MS UI Gothic"/>
                <a:cs typeface="MS UI Gothic"/>
              </a:rPr>
              <a:t>に</a:t>
            </a:r>
            <a:r>
              <a:rPr dirty="0" sz="1300" spc="-5">
                <a:latin typeface="MS UI Gothic"/>
                <a:cs typeface="MS UI Gothic"/>
              </a:rPr>
              <a:t>規定</a:t>
            </a:r>
            <a:r>
              <a:rPr dirty="0" sz="1300" spc="140">
                <a:latin typeface="MS UI Gothic"/>
                <a:cs typeface="MS UI Gothic"/>
              </a:rPr>
              <a:t>す</a:t>
            </a:r>
            <a:r>
              <a:rPr dirty="0" sz="1300" spc="120">
                <a:latin typeface="MS UI Gothic"/>
                <a:cs typeface="MS UI Gothic"/>
              </a:rPr>
              <a:t>る</a:t>
            </a:r>
            <a:r>
              <a:rPr dirty="0" sz="1300" spc="-5">
                <a:latin typeface="MS UI Gothic"/>
                <a:cs typeface="MS UI Gothic"/>
              </a:rPr>
              <a:t>小笠原諸島、鹿児島県</a:t>
            </a:r>
            <a:r>
              <a:rPr dirty="0" sz="1300" spc="229">
                <a:latin typeface="MS UI Gothic"/>
                <a:cs typeface="MS UI Gothic"/>
              </a:rPr>
              <a:t>の</a:t>
            </a:r>
            <a:r>
              <a:rPr dirty="0" sz="1300" spc="-5">
                <a:latin typeface="MS UI Gothic"/>
                <a:cs typeface="MS UI Gothic"/>
              </a:rPr>
              <a:t>区域 </a:t>
            </a:r>
            <a:r>
              <a:rPr dirty="0" sz="1300" spc="229">
                <a:latin typeface="MS UI Gothic"/>
                <a:cs typeface="MS UI Gothic"/>
              </a:rPr>
              <a:t>の</a:t>
            </a:r>
            <a:r>
              <a:rPr dirty="0" sz="1300" spc="130">
                <a:latin typeface="MS UI Gothic"/>
                <a:cs typeface="MS UI Gothic"/>
              </a:rPr>
              <a:t>う</a:t>
            </a:r>
            <a:r>
              <a:rPr dirty="0" sz="1300" spc="120">
                <a:latin typeface="MS UI Gothic"/>
                <a:cs typeface="MS UI Gothic"/>
              </a:rPr>
              <a:t>ち</a:t>
            </a:r>
            <a:r>
              <a:rPr dirty="0" sz="1300" spc="-5">
                <a:latin typeface="MS UI Gothic"/>
                <a:cs typeface="MS UI Gothic"/>
              </a:rPr>
              <a:t>奄美市及</a:t>
            </a:r>
            <a:r>
              <a:rPr dirty="0" sz="1300" spc="160">
                <a:latin typeface="MS UI Gothic"/>
                <a:cs typeface="MS UI Gothic"/>
              </a:rPr>
              <a:t>び</a:t>
            </a:r>
            <a:r>
              <a:rPr dirty="0" sz="1300" spc="-5">
                <a:latin typeface="MS UI Gothic"/>
                <a:cs typeface="MS UI Gothic"/>
              </a:rPr>
              <a:t>大島郡</a:t>
            </a:r>
            <a:r>
              <a:rPr dirty="0" sz="1300" spc="229">
                <a:latin typeface="MS UI Gothic"/>
                <a:cs typeface="MS UI Gothic"/>
              </a:rPr>
              <a:t>の</a:t>
            </a:r>
            <a:r>
              <a:rPr dirty="0" sz="1300" spc="-5">
                <a:latin typeface="MS UI Gothic"/>
                <a:cs typeface="MS UI Gothic"/>
              </a:rPr>
              <a:t>区域並</a:t>
            </a:r>
            <a:r>
              <a:rPr dirty="0" sz="1300" spc="160">
                <a:latin typeface="MS UI Gothic"/>
                <a:cs typeface="MS UI Gothic"/>
              </a:rPr>
              <a:t>び</a:t>
            </a:r>
            <a:r>
              <a:rPr dirty="0" sz="1300" spc="195">
                <a:latin typeface="MS UI Gothic"/>
                <a:cs typeface="MS UI Gothic"/>
              </a:rPr>
              <a:t>に</a:t>
            </a:r>
            <a:r>
              <a:rPr dirty="0" sz="1300" spc="-5">
                <a:latin typeface="MS UI Gothic"/>
                <a:cs typeface="MS UI Gothic"/>
              </a:rPr>
              <a:t>沖縄県</a:t>
            </a:r>
            <a:r>
              <a:rPr dirty="0" sz="1300" spc="229">
                <a:latin typeface="MS UI Gothic"/>
                <a:cs typeface="MS UI Gothic"/>
              </a:rPr>
              <a:t>の</a:t>
            </a:r>
            <a:r>
              <a:rPr dirty="0" sz="1300" spc="-5">
                <a:latin typeface="MS UI Gothic"/>
                <a:cs typeface="MS UI Gothic"/>
              </a:rPr>
              <a:t>区域</a:t>
            </a:r>
            <a:endParaRPr sz="1300">
              <a:latin typeface="MS UI Gothic"/>
              <a:cs typeface="MS UI Gothic"/>
            </a:endParaRPr>
          </a:p>
          <a:p>
            <a:pPr algn="just" marL="1371600" marR="313055" indent="-1359535">
              <a:lnSpc>
                <a:spcPts val="1550"/>
              </a:lnSpc>
              <a:spcBef>
                <a:spcPts val="600"/>
              </a:spcBef>
            </a:pPr>
            <a:r>
              <a:rPr dirty="0" sz="1300" spc="125">
                <a:latin typeface="MS UI Gothic"/>
                <a:cs typeface="MS UI Gothic"/>
              </a:rPr>
              <a:t>イ</a:t>
            </a:r>
            <a:r>
              <a:rPr dirty="0" sz="1300" spc="465">
                <a:latin typeface="MS UI Gothic"/>
                <a:cs typeface="MS UI Gothic"/>
              </a:rPr>
              <a:t> </a:t>
            </a:r>
            <a:r>
              <a:rPr dirty="0" sz="1300" spc="-5">
                <a:latin typeface="MS UI Gothic"/>
                <a:cs typeface="MS UI Gothic"/>
              </a:rPr>
              <a:t>補助対象事業：</a:t>
            </a:r>
            <a:r>
              <a:rPr dirty="0" sz="1300" spc="80">
                <a:latin typeface="MS UI Gothic"/>
                <a:cs typeface="MS UI Gothic"/>
              </a:rPr>
              <a:t> </a:t>
            </a:r>
            <a:r>
              <a:rPr dirty="0" sz="1300" spc="-5">
                <a:latin typeface="MS UI Gothic"/>
                <a:cs typeface="MS UI Gothic"/>
              </a:rPr>
              <a:t>申請主体</a:t>
            </a:r>
            <a:r>
              <a:rPr dirty="0" sz="1300" spc="210">
                <a:latin typeface="MS UI Gothic"/>
                <a:cs typeface="MS UI Gothic"/>
              </a:rPr>
              <a:t>が</a:t>
            </a:r>
            <a:r>
              <a:rPr dirty="0" sz="1300" spc="-5">
                <a:latin typeface="MS UI Gothic"/>
                <a:cs typeface="MS UI Gothic"/>
              </a:rPr>
              <a:t>自</a:t>
            </a:r>
            <a:r>
              <a:rPr dirty="0" sz="1300" spc="140">
                <a:latin typeface="MS UI Gothic"/>
                <a:cs typeface="MS UI Gothic"/>
              </a:rPr>
              <a:t>ら</a:t>
            </a:r>
            <a:r>
              <a:rPr dirty="0" sz="1300" spc="-5">
                <a:latin typeface="MS UI Gothic"/>
                <a:cs typeface="MS UI Gothic"/>
              </a:rPr>
              <a:t>保有</a:t>
            </a:r>
            <a:r>
              <a:rPr dirty="0" sz="1300" spc="140">
                <a:latin typeface="MS UI Gothic"/>
                <a:cs typeface="MS UI Gothic"/>
              </a:rPr>
              <a:t>す</a:t>
            </a:r>
            <a:r>
              <a:rPr dirty="0" sz="1300" spc="120">
                <a:latin typeface="MS UI Gothic"/>
                <a:cs typeface="MS UI Gothic"/>
              </a:rPr>
              <a:t>る</a:t>
            </a:r>
            <a:r>
              <a:rPr dirty="0" sz="1300" spc="-5">
                <a:latin typeface="MS UI Gothic"/>
                <a:cs typeface="MS UI Gothic"/>
              </a:rPr>
              <a:t>離島内</a:t>
            </a:r>
            <a:r>
              <a:rPr dirty="0" sz="1300" spc="229">
                <a:latin typeface="MS UI Gothic"/>
                <a:cs typeface="MS UI Gothic"/>
              </a:rPr>
              <a:t>の</a:t>
            </a:r>
            <a:r>
              <a:rPr dirty="0" sz="1300" spc="-5">
                <a:latin typeface="MS UI Gothic"/>
                <a:cs typeface="MS UI Gothic"/>
              </a:rPr>
              <a:t>伝送用専用線設備（当該離島内</a:t>
            </a:r>
            <a:r>
              <a:rPr dirty="0" sz="1300" spc="229">
                <a:latin typeface="MS UI Gothic"/>
                <a:cs typeface="MS UI Gothic"/>
              </a:rPr>
              <a:t>の</a:t>
            </a:r>
            <a:r>
              <a:rPr dirty="0" sz="1300" spc="-5">
                <a:latin typeface="MS UI Gothic"/>
                <a:cs typeface="MS UI Gothic"/>
              </a:rPr>
              <a:t>局舎設備</a:t>
            </a:r>
            <a:r>
              <a:rPr dirty="0" sz="1300" spc="120">
                <a:latin typeface="MS UI Gothic"/>
                <a:cs typeface="MS UI Gothic"/>
              </a:rPr>
              <a:t>を</a:t>
            </a:r>
            <a:r>
              <a:rPr dirty="0" sz="1300" spc="-5">
                <a:latin typeface="MS UI Gothic"/>
                <a:cs typeface="MS UI Gothic"/>
              </a:rPr>
              <a:t>含</a:t>
            </a:r>
            <a:r>
              <a:rPr dirty="0" sz="1300" spc="204">
                <a:latin typeface="MS UI Gothic"/>
                <a:cs typeface="MS UI Gothic"/>
              </a:rPr>
              <a:t>む</a:t>
            </a:r>
            <a:r>
              <a:rPr dirty="0" sz="1300" spc="-5">
                <a:latin typeface="MS UI Gothic"/>
                <a:cs typeface="MS UI Gothic"/>
              </a:rPr>
              <a:t>。）及</a:t>
            </a:r>
            <a:r>
              <a:rPr dirty="0" sz="1300" spc="160">
                <a:latin typeface="MS UI Gothic"/>
                <a:cs typeface="MS UI Gothic"/>
              </a:rPr>
              <a:t>び</a:t>
            </a:r>
            <a:r>
              <a:rPr dirty="0" sz="1300" spc="-5">
                <a:latin typeface="MS UI Gothic"/>
                <a:cs typeface="MS UI Gothic"/>
              </a:rPr>
              <a:t>当該離島</a:t>
            </a:r>
            <a:r>
              <a:rPr dirty="0" sz="1300" spc="195">
                <a:latin typeface="MS UI Gothic"/>
                <a:cs typeface="MS UI Gothic"/>
              </a:rPr>
              <a:t>に</a:t>
            </a:r>
            <a:r>
              <a:rPr dirty="0" sz="1300" spc="-5">
                <a:latin typeface="MS UI Gothic"/>
                <a:cs typeface="MS UI Gothic"/>
              </a:rPr>
              <a:t>陸揚</a:t>
            </a:r>
            <a:r>
              <a:rPr dirty="0" sz="1300" spc="185">
                <a:latin typeface="MS UI Gothic"/>
                <a:cs typeface="MS UI Gothic"/>
              </a:rPr>
              <a:t>げ </a:t>
            </a:r>
            <a:r>
              <a:rPr dirty="0" sz="1300" spc="90">
                <a:latin typeface="MS UI Gothic"/>
                <a:cs typeface="MS UI Gothic"/>
              </a:rPr>
              <a:t>さ</a:t>
            </a:r>
            <a:r>
              <a:rPr dirty="0" sz="1300" spc="140">
                <a:latin typeface="MS UI Gothic"/>
                <a:cs typeface="MS UI Gothic"/>
              </a:rPr>
              <a:t>れ</a:t>
            </a:r>
            <a:r>
              <a:rPr dirty="0" sz="1300" spc="120">
                <a:latin typeface="MS UI Gothic"/>
                <a:cs typeface="MS UI Gothic"/>
              </a:rPr>
              <a:t>る</a:t>
            </a:r>
            <a:r>
              <a:rPr dirty="0" sz="1300" spc="-5">
                <a:latin typeface="MS UI Gothic"/>
                <a:cs typeface="MS UI Gothic"/>
              </a:rPr>
              <a:t>海底伝送用専用線設備（両端</a:t>
            </a:r>
            <a:r>
              <a:rPr dirty="0" sz="1300" spc="229">
                <a:latin typeface="MS UI Gothic"/>
                <a:cs typeface="MS UI Gothic"/>
              </a:rPr>
              <a:t>の</a:t>
            </a:r>
            <a:r>
              <a:rPr dirty="0" sz="1300" spc="-5">
                <a:latin typeface="MS UI Gothic"/>
                <a:cs typeface="MS UI Gothic"/>
              </a:rPr>
              <a:t>陸揚局等</a:t>
            </a:r>
            <a:r>
              <a:rPr dirty="0" sz="1300" spc="229">
                <a:latin typeface="MS UI Gothic"/>
                <a:cs typeface="MS UI Gothic"/>
              </a:rPr>
              <a:t>の</a:t>
            </a:r>
            <a:r>
              <a:rPr dirty="0" sz="1300" spc="-5">
                <a:latin typeface="MS UI Gothic"/>
                <a:cs typeface="MS UI Gothic"/>
              </a:rPr>
              <a:t>局舎設備</a:t>
            </a:r>
            <a:r>
              <a:rPr dirty="0" sz="1300" spc="120">
                <a:latin typeface="MS UI Gothic"/>
                <a:cs typeface="MS UI Gothic"/>
              </a:rPr>
              <a:t>を</a:t>
            </a:r>
            <a:r>
              <a:rPr dirty="0" sz="1300" spc="-5">
                <a:latin typeface="MS UI Gothic"/>
                <a:cs typeface="MS UI Gothic"/>
              </a:rPr>
              <a:t>含</a:t>
            </a:r>
            <a:r>
              <a:rPr dirty="0" sz="1300" spc="204">
                <a:latin typeface="MS UI Gothic"/>
                <a:cs typeface="MS UI Gothic"/>
              </a:rPr>
              <a:t>む</a:t>
            </a:r>
            <a:r>
              <a:rPr dirty="0" sz="1300" spc="-5">
                <a:latin typeface="MS UI Gothic"/>
                <a:cs typeface="MS UI Gothic"/>
              </a:rPr>
              <a:t>。）</a:t>
            </a:r>
            <a:r>
              <a:rPr dirty="0" sz="1300" spc="120">
                <a:latin typeface="MS UI Gothic"/>
                <a:cs typeface="MS UI Gothic"/>
              </a:rPr>
              <a:t>を</a:t>
            </a:r>
            <a:r>
              <a:rPr dirty="0" sz="1300" spc="-5">
                <a:latin typeface="MS UI Gothic"/>
                <a:cs typeface="MS UI Gothic"/>
              </a:rPr>
              <a:t>維持管理</a:t>
            </a:r>
            <a:r>
              <a:rPr dirty="0" sz="1300" spc="140">
                <a:latin typeface="MS UI Gothic"/>
                <a:cs typeface="MS UI Gothic"/>
              </a:rPr>
              <a:t>す</a:t>
            </a:r>
            <a:r>
              <a:rPr dirty="0" sz="1300" spc="120">
                <a:latin typeface="MS UI Gothic"/>
                <a:cs typeface="MS UI Gothic"/>
              </a:rPr>
              <a:t>る</a:t>
            </a:r>
            <a:r>
              <a:rPr dirty="0" sz="1300" spc="-5">
                <a:latin typeface="MS UI Gothic"/>
                <a:cs typeface="MS UI Gothic"/>
              </a:rPr>
              <a:t>事業</a:t>
            </a:r>
            <a:endParaRPr sz="1300">
              <a:latin typeface="MS UI Gothic"/>
              <a:cs typeface="MS UI Gothic"/>
            </a:endParaRPr>
          </a:p>
        </p:txBody>
      </p:sp>
      <p:sp>
        <p:nvSpPr>
          <p:cNvPr id="105" name="object 105"/>
          <p:cNvSpPr txBox="1"/>
          <p:nvPr/>
        </p:nvSpPr>
        <p:spPr>
          <a:xfrm>
            <a:off x="2172716" y="3878986"/>
            <a:ext cx="4931410" cy="558800"/>
          </a:xfrm>
          <a:prstGeom prst="rect">
            <a:avLst/>
          </a:prstGeom>
        </p:spPr>
        <p:txBody>
          <a:bodyPr wrap="square" lIns="0" tIns="81280" rIns="0" bIns="0" rtlCol="0" vert="horz">
            <a:spAutoFit/>
          </a:bodyPr>
          <a:lstStyle/>
          <a:p>
            <a:pPr marL="18415">
              <a:lnSpc>
                <a:spcPct val="100000"/>
              </a:lnSpc>
              <a:spcBef>
                <a:spcPts val="640"/>
              </a:spcBef>
            </a:pPr>
            <a:r>
              <a:rPr dirty="0" sz="1300" spc="-5">
                <a:latin typeface="MS UI Gothic"/>
                <a:cs typeface="MS UI Gothic"/>
              </a:rPr>
              <a:t>令和３年度</a:t>
            </a:r>
            <a:r>
              <a:rPr dirty="0" sz="1300" spc="229">
                <a:latin typeface="MS UI Gothic"/>
                <a:cs typeface="MS UI Gothic"/>
              </a:rPr>
              <a:t>か</a:t>
            </a:r>
            <a:r>
              <a:rPr dirty="0" sz="1300" spc="140">
                <a:latin typeface="MS UI Gothic"/>
                <a:cs typeface="MS UI Gothic"/>
              </a:rPr>
              <a:t>ら</a:t>
            </a:r>
            <a:r>
              <a:rPr dirty="0" sz="1300" spc="-5">
                <a:latin typeface="MS UI Gothic"/>
                <a:cs typeface="MS UI Gothic"/>
              </a:rPr>
              <a:t>令和５年度</a:t>
            </a:r>
            <a:r>
              <a:rPr dirty="0" sz="1300" spc="165">
                <a:latin typeface="MS UI Gothic"/>
                <a:cs typeface="MS UI Gothic"/>
              </a:rPr>
              <a:t>ま</a:t>
            </a:r>
            <a:r>
              <a:rPr dirty="0" sz="1300" spc="105">
                <a:latin typeface="MS UI Gothic"/>
                <a:cs typeface="MS UI Gothic"/>
              </a:rPr>
              <a:t>で</a:t>
            </a:r>
            <a:endParaRPr sz="1300">
              <a:latin typeface="MS UI Gothic"/>
              <a:cs typeface="MS UI Gothic"/>
            </a:endParaRPr>
          </a:p>
          <a:p>
            <a:pPr marL="12700">
              <a:lnSpc>
                <a:spcPct val="100000"/>
              </a:lnSpc>
              <a:spcBef>
                <a:spcPts val="540"/>
              </a:spcBef>
            </a:pPr>
            <a:r>
              <a:rPr dirty="0" sz="1300" spc="-5">
                <a:latin typeface="MS UI Gothic"/>
                <a:cs typeface="MS UI Gothic"/>
              </a:rPr>
              <a:t>離島伝送用専用線設備</a:t>
            </a:r>
            <a:r>
              <a:rPr dirty="0" sz="1300" spc="229">
                <a:latin typeface="MS UI Gothic"/>
                <a:cs typeface="MS UI Gothic"/>
              </a:rPr>
              <a:t>の</a:t>
            </a:r>
            <a:r>
              <a:rPr dirty="0" sz="1300" spc="-5">
                <a:latin typeface="MS UI Gothic"/>
                <a:cs typeface="MS UI Gothic"/>
              </a:rPr>
              <a:t>維持管理</a:t>
            </a:r>
            <a:r>
              <a:rPr dirty="0" sz="1300" spc="195">
                <a:latin typeface="MS UI Gothic"/>
                <a:cs typeface="MS UI Gothic"/>
              </a:rPr>
              <a:t>に</a:t>
            </a:r>
            <a:r>
              <a:rPr dirty="0" sz="1300" spc="-5">
                <a:latin typeface="MS UI Gothic"/>
                <a:cs typeface="MS UI Gothic"/>
              </a:rPr>
              <a:t>係</a:t>
            </a:r>
            <a:r>
              <a:rPr dirty="0" sz="1300" spc="120">
                <a:latin typeface="MS UI Gothic"/>
                <a:cs typeface="MS UI Gothic"/>
              </a:rPr>
              <a:t>る</a:t>
            </a:r>
            <a:r>
              <a:rPr dirty="0" sz="1300" spc="-5">
                <a:latin typeface="MS UI Gothic"/>
                <a:cs typeface="MS UI Gothic"/>
              </a:rPr>
              <a:t>収支差額（赤字</a:t>
            </a:r>
            <a:r>
              <a:rPr dirty="0" sz="1300" spc="229">
                <a:latin typeface="MS UI Gothic"/>
                <a:cs typeface="MS UI Gothic"/>
              </a:rPr>
              <a:t>の</a:t>
            </a:r>
            <a:r>
              <a:rPr dirty="0" sz="1300" spc="-5">
                <a:latin typeface="MS UI Gothic"/>
                <a:cs typeface="MS UI Gothic"/>
              </a:rPr>
              <a:t>場合</a:t>
            </a:r>
            <a:r>
              <a:rPr dirty="0" sz="1300" spc="229">
                <a:latin typeface="MS UI Gothic"/>
                <a:cs typeface="MS UI Gothic"/>
              </a:rPr>
              <a:t>の</a:t>
            </a:r>
            <a:r>
              <a:rPr dirty="0" sz="1300" spc="140">
                <a:latin typeface="MS UI Gothic"/>
                <a:cs typeface="MS UI Gothic"/>
              </a:rPr>
              <a:t>み</a:t>
            </a:r>
            <a:r>
              <a:rPr dirty="0" sz="1300" spc="-5">
                <a:latin typeface="MS UI Gothic"/>
                <a:cs typeface="MS UI Gothic"/>
              </a:rPr>
              <a:t>）</a:t>
            </a:r>
            <a:endParaRPr sz="1300">
              <a:latin typeface="MS UI Gothic"/>
              <a:cs typeface="MS UI Gothic"/>
            </a:endParaRPr>
          </a:p>
        </p:txBody>
      </p:sp>
      <p:sp>
        <p:nvSpPr>
          <p:cNvPr id="106" name="object 106"/>
          <p:cNvSpPr txBox="1"/>
          <p:nvPr/>
        </p:nvSpPr>
        <p:spPr>
          <a:xfrm>
            <a:off x="735583" y="3878986"/>
            <a:ext cx="1358900" cy="824230"/>
          </a:xfrm>
          <a:prstGeom prst="rect">
            <a:avLst/>
          </a:prstGeom>
        </p:spPr>
        <p:txBody>
          <a:bodyPr wrap="square" lIns="0" tIns="13335" rIns="0" bIns="0" rtlCol="0" vert="horz">
            <a:spAutoFit/>
          </a:bodyPr>
          <a:lstStyle/>
          <a:p>
            <a:pPr algn="just" marL="12700" marR="5080">
              <a:lnSpc>
                <a:spcPct val="134200"/>
              </a:lnSpc>
              <a:spcBef>
                <a:spcPts val="105"/>
              </a:spcBef>
            </a:pPr>
            <a:r>
              <a:rPr dirty="0" sz="1300" spc="254">
                <a:latin typeface="MS UI Gothic"/>
                <a:cs typeface="MS UI Gothic"/>
              </a:rPr>
              <a:t>ウ</a:t>
            </a:r>
            <a:r>
              <a:rPr dirty="0" sz="1300" spc="365">
                <a:latin typeface="MS UI Gothic"/>
                <a:cs typeface="MS UI Gothic"/>
              </a:rPr>
              <a:t> </a:t>
            </a:r>
            <a:r>
              <a:rPr dirty="0" sz="1300" spc="-5">
                <a:latin typeface="MS UI Gothic"/>
                <a:cs typeface="MS UI Gothic"/>
              </a:rPr>
              <a:t>事業実施期間： </a:t>
            </a:r>
            <a:r>
              <a:rPr dirty="0" sz="1300" spc="-385">
                <a:latin typeface="MS UI Gothic"/>
                <a:cs typeface="MS UI Gothic"/>
              </a:rPr>
              <a:t> </a:t>
            </a:r>
            <a:r>
              <a:rPr dirty="0" sz="1300" spc="175">
                <a:latin typeface="MS UI Gothic"/>
                <a:cs typeface="MS UI Gothic"/>
              </a:rPr>
              <a:t>エ</a:t>
            </a:r>
            <a:r>
              <a:rPr dirty="0" sz="1300" spc="385">
                <a:latin typeface="MS UI Gothic"/>
                <a:cs typeface="MS UI Gothic"/>
              </a:rPr>
              <a:t> </a:t>
            </a:r>
            <a:r>
              <a:rPr dirty="0" sz="1300" spc="-5">
                <a:latin typeface="MS UI Gothic"/>
                <a:cs typeface="MS UI Gothic"/>
              </a:rPr>
              <a:t>補助対象経費： </a:t>
            </a:r>
            <a:r>
              <a:rPr dirty="0" sz="1300" spc="-380">
                <a:latin typeface="MS UI Gothic"/>
                <a:cs typeface="MS UI Gothic"/>
              </a:rPr>
              <a:t> </a:t>
            </a:r>
            <a:r>
              <a:rPr dirty="0" sz="1300" spc="210">
                <a:latin typeface="MS UI Gothic"/>
                <a:cs typeface="MS UI Gothic"/>
              </a:rPr>
              <a:t>オ</a:t>
            </a:r>
            <a:r>
              <a:rPr dirty="0" sz="1300" spc="440">
                <a:latin typeface="MS UI Gothic"/>
                <a:cs typeface="MS UI Gothic"/>
              </a:rPr>
              <a:t> </a:t>
            </a:r>
            <a:r>
              <a:rPr dirty="0" sz="1300" spc="-5">
                <a:latin typeface="MS UI Gothic"/>
                <a:cs typeface="MS UI Gothic"/>
              </a:rPr>
              <a:t>負担割合：</a:t>
            </a:r>
            <a:endParaRPr sz="1300">
              <a:latin typeface="MS UI Gothic"/>
              <a:cs typeface="MS UI Gothic"/>
            </a:endParaRPr>
          </a:p>
        </p:txBody>
      </p:sp>
      <p:sp>
        <p:nvSpPr>
          <p:cNvPr id="107" name="object 107"/>
          <p:cNvSpPr txBox="1"/>
          <p:nvPr/>
        </p:nvSpPr>
        <p:spPr>
          <a:xfrm>
            <a:off x="3900932" y="7057141"/>
            <a:ext cx="377825" cy="166370"/>
          </a:xfrm>
          <a:prstGeom prst="rect">
            <a:avLst/>
          </a:prstGeom>
        </p:spPr>
        <p:txBody>
          <a:bodyPr wrap="square" lIns="0" tIns="15875" rIns="0" bIns="0" rtlCol="0" vert="horz">
            <a:spAutoFit/>
          </a:bodyPr>
          <a:lstStyle/>
          <a:p>
            <a:pPr marL="12700">
              <a:lnSpc>
                <a:spcPct val="100000"/>
              </a:lnSpc>
              <a:spcBef>
                <a:spcPts val="125"/>
              </a:spcBef>
            </a:pPr>
            <a:r>
              <a:rPr dirty="0" sz="900" spc="20">
                <a:latin typeface="MS UI Gothic"/>
                <a:cs typeface="MS UI Gothic"/>
              </a:rPr>
              <a:t>陸揚局</a:t>
            </a:r>
            <a:endParaRPr sz="900">
              <a:latin typeface="MS UI Gothic"/>
              <a:cs typeface="MS UI Gothic"/>
            </a:endParaRPr>
          </a:p>
        </p:txBody>
      </p:sp>
      <p:grpSp>
        <p:nvGrpSpPr>
          <p:cNvPr id="108" name="object 108"/>
          <p:cNvGrpSpPr/>
          <p:nvPr/>
        </p:nvGrpSpPr>
        <p:grpSpPr>
          <a:xfrm>
            <a:off x="6692645" y="6500627"/>
            <a:ext cx="571500" cy="186055"/>
            <a:chOff x="6692645" y="6500627"/>
            <a:chExt cx="571500" cy="186055"/>
          </a:xfrm>
        </p:grpSpPr>
        <p:sp>
          <p:nvSpPr>
            <p:cNvPr id="109" name="object 109"/>
            <p:cNvSpPr/>
            <p:nvPr/>
          </p:nvSpPr>
          <p:spPr>
            <a:xfrm>
              <a:off x="6697979" y="6505961"/>
              <a:ext cx="561340" cy="175260"/>
            </a:xfrm>
            <a:custGeom>
              <a:avLst/>
              <a:gdLst/>
              <a:ahLst/>
              <a:cxnLst/>
              <a:rect l="l" t="t" r="r" b="b"/>
              <a:pathLst>
                <a:path w="561340" h="175259">
                  <a:moveTo>
                    <a:pt x="531876" y="0"/>
                  </a:moveTo>
                  <a:lnTo>
                    <a:pt x="28955" y="0"/>
                  </a:lnTo>
                  <a:lnTo>
                    <a:pt x="18002" y="2405"/>
                  </a:lnTo>
                  <a:lnTo>
                    <a:pt x="8763" y="8953"/>
                  </a:lnTo>
                  <a:lnTo>
                    <a:pt x="2381" y="18645"/>
                  </a:lnTo>
                  <a:lnTo>
                    <a:pt x="0" y="30479"/>
                  </a:lnTo>
                  <a:lnTo>
                    <a:pt x="0" y="146303"/>
                  </a:lnTo>
                  <a:lnTo>
                    <a:pt x="2381" y="157900"/>
                  </a:lnTo>
                  <a:lnTo>
                    <a:pt x="8763" y="167068"/>
                  </a:lnTo>
                  <a:lnTo>
                    <a:pt x="18002" y="173093"/>
                  </a:lnTo>
                  <a:lnTo>
                    <a:pt x="28955" y="175259"/>
                  </a:lnTo>
                  <a:lnTo>
                    <a:pt x="531876" y="175259"/>
                  </a:lnTo>
                  <a:lnTo>
                    <a:pt x="542829" y="173093"/>
                  </a:lnTo>
                  <a:lnTo>
                    <a:pt x="552069" y="167068"/>
                  </a:lnTo>
                  <a:lnTo>
                    <a:pt x="558450" y="157900"/>
                  </a:lnTo>
                  <a:lnTo>
                    <a:pt x="560831" y="146303"/>
                  </a:lnTo>
                  <a:lnTo>
                    <a:pt x="560831" y="30479"/>
                  </a:lnTo>
                  <a:lnTo>
                    <a:pt x="558450" y="18645"/>
                  </a:lnTo>
                  <a:lnTo>
                    <a:pt x="552069" y="8953"/>
                  </a:lnTo>
                  <a:lnTo>
                    <a:pt x="542829" y="2405"/>
                  </a:lnTo>
                  <a:lnTo>
                    <a:pt x="531876" y="0"/>
                  </a:lnTo>
                  <a:close/>
                </a:path>
              </a:pathLst>
            </a:custGeom>
            <a:solidFill>
              <a:srgbClr val="FFFF99"/>
            </a:solidFill>
          </p:spPr>
          <p:txBody>
            <a:bodyPr wrap="square" lIns="0" tIns="0" rIns="0" bIns="0" rtlCol="0"/>
            <a:lstStyle/>
            <a:p/>
          </p:txBody>
        </p:sp>
        <p:sp>
          <p:nvSpPr>
            <p:cNvPr id="110" name="object 110"/>
            <p:cNvSpPr/>
            <p:nvPr/>
          </p:nvSpPr>
          <p:spPr>
            <a:xfrm>
              <a:off x="6697979" y="6505961"/>
              <a:ext cx="561340" cy="175260"/>
            </a:xfrm>
            <a:custGeom>
              <a:avLst/>
              <a:gdLst/>
              <a:ahLst/>
              <a:cxnLst/>
              <a:rect l="l" t="t" r="r" b="b"/>
              <a:pathLst>
                <a:path w="561340" h="175259">
                  <a:moveTo>
                    <a:pt x="0" y="30479"/>
                  </a:moveTo>
                  <a:lnTo>
                    <a:pt x="2381" y="18645"/>
                  </a:lnTo>
                  <a:lnTo>
                    <a:pt x="8763" y="8953"/>
                  </a:lnTo>
                  <a:lnTo>
                    <a:pt x="18002" y="2405"/>
                  </a:lnTo>
                  <a:lnTo>
                    <a:pt x="28955" y="0"/>
                  </a:lnTo>
                  <a:lnTo>
                    <a:pt x="531876" y="0"/>
                  </a:lnTo>
                  <a:lnTo>
                    <a:pt x="542829" y="2405"/>
                  </a:lnTo>
                  <a:lnTo>
                    <a:pt x="552069" y="8953"/>
                  </a:lnTo>
                  <a:lnTo>
                    <a:pt x="558450" y="18645"/>
                  </a:lnTo>
                  <a:lnTo>
                    <a:pt x="560831" y="30479"/>
                  </a:lnTo>
                  <a:lnTo>
                    <a:pt x="560831" y="146303"/>
                  </a:lnTo>
                  <a:lnTo>
                    <a:pt x="558450" y="157900"/>
                  </a:lnTo>
                  <a:lnTo>
                    <a:pt x="552069" y="167068"/>
                  </a:lnTo>
                  <a:lnTo>
                    <a:pt x="542829" y="173093"/>
                  </a:lnTo>
                  <a:lnTo>
                    <a:pt x="531876" y="175259"/>
                  </a:lnTo>
                  <a:lnTo>
                    <a:pt x="28955" y="175259"/>
                  </a:lnTo>
                  <a:lnTo>
                    <a:pt x="18002" y="173093"/>
                  </a:lnTo>
                  <a:lnTo>
                    <a:pt x="8763" y="167068"/>
                  </a:lnTo>
                  <a:lnTo>
                    <a:pt x="2381" y="157900"/>
                  </a:lnTo>
                  <a:lnTo>
                    <a:pt x="0" y="146303"/>
                  </a:lnTo>
                  <a:lnTo>
                    <a:pt x="0" y="30479"/>
                  </a:lnTo>
                  <a:close/>
                </a:path>
              </a:pathLst>
            </a:custGeom>
            <a:ln w="10667">
              <a:solidFill>
                <a:srgbClr val="000000"/>
              </a:solidFill>
            </a:ln>
          </p:spPr>
          <p:txBody>
            <a:bodyPr wrap="square" lIns="0" tIns="0" rIns="0" bIns="0" rtlCol="0"/>
            <a:lstStyle/>
            <a:p/>
          </p:txBody>
        </p:sp>
      </p:grpSp>
      <p:sp>
        <p:nvSpPr>
          <p:cNvPr id="111" name="object 111"/>
          <p:cNvSpPr txBox="1"/>
          <p:nvPr/>
        </p:nvSpPr>
        <p:spPr>
          <a:xfrm>
            <a:off x="6802628" y="6505453"/>
            <a:ext cx="377825" cy="166370"/>
          </a:xfrm>
          <a:prstGeom prst="rect">
            <a:avLst/>
          </a:prstGeom>
        </p:spPr>
        <p:txBody>
          <a:bodyPr wrap="square" lIns="0" tIns="15240" rIns="0" bIns="0" rtlCol="0" vert="horz">
            <a:spAutoFit/>
          </a:bodyPr>
          <a:lstStyle/>
          <a:p>
            <a:pPr marL="12700">
              <a:lnSpc>
                <a:spcPct val="100000"/>
              </a:lnSpc>
              <a:spcBef>
                <a:spcPts val="120"/>
              </a:spcBef>
            </a:pPr>
            <a:r>
              <a:rPr dirty="0" sz="900" spc="20">
                <a:latin typeface="MS UI Gothic"/>
                <a:cs typeface="MS UI Gothic"/>
              </a:rPr>
              <a:t>陸揚局</a:t>
            </a:r>
            <a:endParaRPr sz="900">
              <a:latin typeface="MS UI Gothic"/>
              <a:cs typeface="MS UI Gothic"/>
            </a:endParaRPr>
          </a:p>
        </p:txBody>
      </p:sp>
      <p:sp>
        <p:nvSpPr>
          <p:cNvPr id="112" name="object 112"/>
          <p:cNvSpPr txBox="1"/>
          <p:nvPr/>
        </p:nvSpPr>
        <p:spPr>
          <a:xfrm>
            <a:off x="8632952" y="4675123"/>
            <a:ext cx="1621155" cy="530225"/>
          </a:xfrm>
          <a:prstGeom prst="rect">
            <a:avLst/>
          </a:prstGeom>
        </p:spPr>
        <p:txBody>
          <a:bodyPr wrap="square" lIns="0" tIns="22225" rIns="0" bIns="0" rtlCol="0" vert="horz">
            <a:spAutoFit/>
          </a:bodyPr>
          <a:lstStyle/>
          <a:p>
            <a:pPr marL="12700" marR="5080">
              <a:lnSpc>
                <a:spcPct val="102899"/>
              </a:lnSpc>
              <a:spcBef>
                <a:spcPts val="175"/>
              </a:spcBef>
            </a:pPr>
            <a:r>
              <a:rPr dirty="0" sz="1050" spc="30">
                <a:latin typeface="MS Gothic"/>
                <a:cs typeface="MS Gothic"/>
              </a:rPr>
              <a:t>※</a:t>
            </a:r>
            <a:r>
              <a:rPr dirty="0" sz="1050" spc="-285">
                <a:latin typeface="MS Gothic"/>
                <a:cs typeface="MS Gothic"/>
              </a:rPr>
              <a:t> </a:t>
            </a:r>
            <a:r>
              <a:rPr dirty="0" sz="1050" spc="30">
                <a:latin typeface="MS UI Gothic"/>
                <a:cs typeface="MS UI Gothic"/>
              </a:rPr>
              <a:t>市町村</a:t>
            </a:r>
            <a:r>
              <a:rPr dirty="0" sz="1050" spc="220">
                <a:latin typeface="MS UI Gothic"/>
                <a:cs typeface="MS UI Gothic"/>
              </a:rPr>
              <a:t>の</a:t>
            </a:r>
            <a:r>
              <a:rPr dirty="0" sz="1050" spc="30">
                <a:latin typeface="MS UI Gothic"/>
                <a:cs typeface="MS UI Gothic"/>
              </a:rPr>
              <a:t>負担</a:t>
            </a:r>
            <a:r>
              <a:rPr dirty="0" sz="1050" spc="190">
                <a:latin typeface="MS UI Gothic"/>
                <a:cs typeface="MS UI Gothic"/>
              </a:rPr>
              <a:t>に</a:t>
            </a:r>
            <a:r>
              <a:rPr dirty="0" sz="1050" spc="204">
                <a:latin typeface="MS UI Gothic"/>
                <a:cs typeface="MS UI Gothic"/>
              </a:rPr>
              <a:t>つ</a:t>
            </a:r>
            <a:r>
              <a:rPr dirty="0" sz="1050" spc="155">
                <a:latin typeface="MS UI Gothic"/>
                <a:cs typeface="MS UI Gothic"/>
              </a:rPr>
              <a:t>い</a:t>
            </a:r>
            <a:r>
              <a:rPr dirty="0" sz="1050" spc="145">
                <a:latin typeface="MS UI Gothic"/>
                <a:cs typeface="MS UI Gothic"/>
              </a:rPr>
              <a:t>て</a:t>
            </a:r>
            <a:r>
              <a:rPr dirty="0" sz="1050" spc="10">
                <a:latin typeface="MS UI Gothic"/>
                <a:cs typeface="MS UI Gothic"/>
              </a:rPr>
              <a:t>、 </a:t>
            </a:r>
            <a:r>
              <a:rPr dirty="0" sz="1050" spc="30">
                <a:latin typeface="MS UI Gothic"/>
                <a:cs typeface="MS UI Gothic"/>
              </a:rPr>
              <a:t>特別交付税措置</a:t>
            </a:r>
            <a:r>
              <a:rPr dirty="0" sz="1050" spc="15">
                <a:latin typeface="MS UI Gothic"/>
                <a:cs typeface="MS UI Gothic"/>
              </a:rPr>
              <a:t>（</a:t>
            </a:r>
            <a:r>
              <a:rPr dirty="0" sz="1050" spc="30">
                <a:latin typeface="MS UI Gothic"/>
                <a:cs typeface="MS UI Gothic"/>
              </a:rPr>
              <a:t>措置率 </a:t>
            </a:r>
            <a:r>
              <a:rPr dirty="0" sz="1050" spc="10">
                <a:latin typeface="Calibri"/>
                <a:cs typeface="Calibri"/>
              </a:rPr>
              <a:t>0.8</a:t>
            </a:r>
            <a:r>
              <a:rPr dirty="0" sz="1050" spc="10">
                <a:latin typeface="MS UI Gothic"/>
                <a:cs typeface="MS UI Gothic"/>
              </a:rPr>
              <a:t>）</a:t>
            </a:r>
            <a:r>
              <a:rPr dirty="0" sz="1050" spc="204">
                <a:latin typeface="MS UI Gothic"/>
                <a:cs typeface="MS UI Gothic"/>
              </a:rPr>
              <a:t>が</a:t>
            </a:r>
            <a:r>
              <a:rPr dirty="0" sz="1050" spc="30">
                <a:latin typeface="MS UI Gothic"/>
                <a:cs typeface="MS UI Gothic"/>
              </a:rPr>
              <a:t>講</a:t>
            </a:r>
            <a:r>
              <a:rPr dirty="0" sz="1050" spc="65">
                <a:latin typeface="MS UI Gothic"/>
                <a:cs typeface="MS UI Gothic"/>
              </a:rPr>
              <a:t>じ</a:t>
            </a:r>
            <a:r>
              <a:rPr dirty="0" sz="1050" spc="130">
                <a:latin typeface="MS UI Gothic"/>
                <a:cs typeface="MS UI Gothic"/>
              </a:rPr>
              <a:t>ら</a:t>
            </a:r>
            <a:r>
              <a:rPr dirty="0" sz="1050" spc="145">
                <a:latin typeface="MS UI Gothic"/>
                <a:cs typeface="MS UI Gothic"/>
              </a:rPr>
              <a:t>れ</a:t>
            </a:r>
            <a:r>
              <a:rPr dirty="0" sz="1050" spc="130">
                <a:latin typeface="MS UI Gothic"/>
                <a:cs typeface="MS UI Gothic"/>
              </a:rPr>
              <a:t>る</a:t>
            </a:r>
            <a:r>
              <a:rPr dirty="0" sz="1050" spc="15">
                <a:latin typeface="MS UI Gothic"/>
                <a:cs typeface="MS UI Gothic"/>
              </a:rPr>
              <a:t>。</a:t>
            </a:r>
            <a:endParaRPr sz="1050">
              <a:latin typeface="MS UI Gothic"/>
              <a:cs typeface="MS UI Gothic"/>
            </a:endParaRPr>
          </a:p>
        </p:txBody>
      </p:sp>
      <p:pic>
        <p:nvPicPr>
          <p:cNvPr id="113" name="object 113"/>
          <p:cNvPicPr/>
          <p:nvPr/>
        </p:nvPicPr>
        <p:blipFill>
          <a:blip r:embed="rId34" cstate="print"/>
          <a:stretch>
            <a:fillRect/>
          </a:stretch>
        </p:blipFill>
        <p:spPr>
          <a:xfrm>
            <a:off x="3636835" y="510641"/>
            <a:ext cx="3494151" cy="206400"/>
          </a:xfrm>
          <a:prstGeom prst="rect">
            <a:avLst/>
          </a:prstGeom>
        </p:spPr>
      </p:pic>
      <p:sp>
        <p:nvSpPr>
          <p:cNvPr id="114" name="object 114"/>
          <p:cNvSpPr txBox="1">
            <a:spLocks noGrp="1"/>
          </p:cNvSpPr>
          <p:nvPr>
            <p:ph type="title"/>
          </p:nvPr>
        </p:nvSpPr>
        <p:spPr>
          <a:xfrm>
            <a:off x="1093724" y="127507"/>
            <a:ext cx="8587740" cy="610870"/>
          </a:xfrm>
          <a:prstGeom prst="rect"/>
        </p:spPr>
        <p:txBody>
          <a:bodyPr wrap="square" lIns="0" tIns="15875" rIns="0" bIns="0" rtlCol="0" vert="horz">
            <a:spAutoFit/>
          </a:bodyPr>
          <a:lstStyle/>
          <a:p>
            <a:pPr algn="ctr">
              <a:lnSpc>
                <a:spcPts val="2675"/>
              </a:lnSpc>
              <a:spcBef>
                <a:spcPts val="125"/>
              </a:spcBef>
            </a:pPr>
            <a:r>
              <a:rPr dirty="0" sz="2350" spc="25">
                <a:solidFill>
                  <a:srgbClr val="000000"/>
                </a:solidFill>
                <a:latin typeface="HGPSoeiKakugothicUB"/>
                <a:cs typeface="HGPSoeiKakugothicUB"/>
              </a:rPr>
              <a:t>高度無線環境整備推進事業</a:t>
            </a:r>
            <a:r>
              <a:rPr dirty="0" sz="2350" spc="25">
                <a:solidFill>
                  <a:srgbClr val="000000"/>
                </a:solidFill>
                <a:latin typeface="HGPSoeiKakugothicUB"/>
                <a:cs typeface="HGPSoeiKakugothicUB"/>
              </a:rPr>
              <a:t>に</a:t>
            </a:r>
            <a:r>
              <a:rPr dirty="0" sz="2350" spc="20">
                <a:solidFill>
                  <a:srgbClr val="000000"/>
                </a:solidFill>
                <a:latin typeface="HGPSoeiKakugothicUB"/>
                <a:cs typeface="HGPSoeiKakugothicUB"/>
              </a:rPr>
              <a:t>お</a:t>
            </a:r>
            <a:r>
              <a:rPr dirty="0" sz="2350" spc="15">
                <a:solidFill>
                  <a:srgbClr val="000000"/>
                </a:solidFill>
                <a:latin typeface="HGPSoeiKakugothicUB"/>
                <a:cs typeface="HGPSoeiKakugothicUB"/>
              </a:rPr>
              <a:t>ける</a:t>
            </a:r>
            <a:r>
              <a:rPr dirty="0" sz="2350" spc="25">
                <a:solidFill>
                  <a:srgbClr val="000000"/>
                </a:solidFill>
                <a:latin typeface="HGPSoeiKakugothicUB"/>
                <a:cs typeface="HGPSoeiKakugothicUB"/>
              </a:rPr>
              <a:t>離島向</a:t>
            </a:r>
            <a:r>
              <a:rPr dirty="0" sz="2350" spc="15">
                <a:solidFill>
                  <a:srgbClr val="000000"/>
                </a:solidFill>
                <a:latin typeface="HGPSoeiKakugothicUB"/>
                <a:cs typeface="HGPSoeiKakugothicUB"/>
              </a:rPr>
              <a:t>け</a:t>
            </a:r>
            <a:r>
              <a:rPr dirty="0" sz="2350" spc="25">
                <a:solidFill>
                  <a:srgbClr val="000000"/>
                </a:solidFill>
                <a:latin typeface="HGPSoeiKakugothicUB"/>
                <a:cs typeface="HGPSoeiKakugothicUB"/>
              </a:rPr>
              <a:t>維持管理補助</a:t>
            </a:r>
            <a:r>
              <a:rPr dirty="0" sz="2350" spc="15">
                <a:solidFill>
                  <a:srgbClr val="000000"/>
                </a:solidFill>
                <a:latin typeface="HGPSoeiKakugothicUB"/>
                <a:cs typeface="HGPSoeiKakugothicUB"/>
              </a:rPr>
              <a:t>の</a:t>
            </a:r>
            <a:r>
              <a:rPr dirty="0" sz="2350" spc="25">
                <a:solidFill>
                  <a:srgbClr val="000000"/>
                </a:solidFill>
                <a:latin typeface="HGPSoeiKakugothicUB"/>
                <a:cs typeface="HGPSoeiKakugothicUB"/>
              </a:rPr>
              <a:t>概要</a:t>
            </a:r>
            <a:endParaRPr sz="2350">
              <a:latin typeface="HGPSoeiKakugothicUB"/>
              <a:cs typeface="HGPSoeiKakugothicUB"/>
            </a:endParaRPr>
          </a:p>
          <a:p>
            <a:pPr algn="ctr">
              <a:lnSpc>
                <a:spcPts val="1895"/>
              </a:lnSpc>
              <a:tabLst>
                <a:tab pos="3620770" algn="l"/>
              </a:tabLst>
            </a:pPr>
            <a:r>
              <a:rPr dirty="0" sz="1700" spc="10">
                <a:solidFill>
                  <a:srgbClr val="000000"/>
                </a:solidFill>
                <a:latin typeface="MS UI Gothic"/>
                <a:cs typeface="MS UI Gothic"/>
              </a:rPr>
              <a:t>（	）</a:t>
            </a:r>
            <a:endParaRPr sz="1700">
              <a:latin typeface="MS UI Gothic"/>
              <a:cs typeface="MS UI Gothic"/>
            </a:endParaRPr>
          </a:p>
        </p:txBody>
      </p:sp>
      <p:sp>
        <p:nvSpPr>
          <p:cNvPr id="115" name="object 115"/>
          <p:cNvSpPr txBox="1"/>
          <p:nvPr/>
        </p:nvSpPr>
        <p:spPr>
          <a:xfrm>
            <a:off x="10422128" y="7253737"/>
            <a:ext cx="132715" cy="255904"/>
          </a:xfrm>
          <a:prstGeom prst="rect">
            <a:avLst/>
          </a:prstGeom>
        </p:spPr>
        <p:txBody>
          <a:bodyPr wrap="square" lIns="0" tIns="13970" rIns="0" bIns="0" rtlCol="0" vert="horz">
            <a:spAutoFit/>
          </a:bodyPr>
          <a:lstStyle/>
          <a:p>
            <a:pPr marL="12700">
              <a:lnSpc>
                <a:spcPct val="100000"/>
              </a:lnSpc>
              <a:spcBef>
                <a:spcPts val="110"/>
              </a:spcBef>
            </a:pPr>
            <a:r>
              <a:rPr dirty="0" sz="1500" spc="5">
                <a:latin typeface="Arial"/>
                <a:cs typeface="Arial"/>
              </a:rPr>
              <a:t>9</a:t>
            </a:r>
            <a:endParaRPr sz="1500">
              <a:latin typeface="Arial"/>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79248"/>
            <a:ext cx="10690860" cy="388620"/>
          </a:xfrm>
          <a:custGeom>
            <a:avLst/>
            <a:gdLst/>
            <a:ahLst/>
            <a:cxnLst/>
            <a:rect l="l" t="t" r="r" b="b"/>
            <a:pathLst>
              <a:path w="10690860" h="388620">
                <a:moveTo>
                  <a:pt x="10690860" y="0"/>
                </a:moveTo>
                <a:lnTo>
                  <a:pt x="0" y="0"/>
                </a:lnTo>
                <a:lnTo>
                  <a:pt x="0" y="388620"/>
                </a:lnTo>
                <a:lnTo>
                  <a:pt x="10690860" y="388620"/>
                </a:lnTo>
                <a:lnTo>
                  <a:pt x="10690860" y="0"/>
                </a:lnTo>
                <a:close/>
              </a:path>
            </a:pathLst>
          </a:custGeom>
          <a:solidFill>
            <a:srgbClr val="1F497C"/>
          </a:solidFill>
        </p:spPr>
        <p:txBody>
          <a:bodyPr wrap="square" lIns="0" tIns="0" rIns="0" bIns="0" rtlCol="0"/>
          <a:lstStyle/>
          <a:p/>
        </p:txBody>
      </p:sp>
      <p:sp>
        <p:nvSpPr>
          <p:cNvPr id="3" name="object 3"/>
          <p:cNvSpPr txBox="1">
            <a:spLocks noGrp="1"/>
          </p:cNvSpPr>
          <p:nvPr>
            <p:ph type="title"/>
          </p:nvPr>
        </p:nvSpPr>
        <p:spPr>
          <a:xfrm>
            <a:off x="1272032" y="90931"/>
            <a:ext cx="8155940" cy="321945"/>
          </a:xfrm>
          <a:prstGeom prst="rect"/>
        </p:spPr>
        <p:txBody>
          <a:bodyPr wrap="square" lIns="0" tIns="12065" rIns="0" bIns="0" rtlCol="0" vert="horz">
            <a:spAutoFit/>
          </a:bodyPr>
          <a:lstStyle/>
          <a:p>
            <a:pPr marL="12700">
              <a:lnSpc>
                <a:spcPct val="100000"/>
              </a:lnSpc>
              <a:spcBef>
                <a:spcPts val="95"/>
              </a:spcBef>
            </a:pPr>
            <a:r>
              <a:rPr dirty="0" sz="1950" spc="-10" b="1">
                <a:latin typeface="Yu Gothic"/>
                <a:cs typeface="Yu Gothic"/>
              </a:rPr>
              <a:t>ICT活用教育アドバイザー、GIGAスクールサポーター、ICT支援員の概要</a:t>
            </a:r>
            <a:endParaRPr sz="1950">
              <a:latin typeface="Yu Gothic"/>
              <a:cs typeface="Yu Gothic"/>
            </a:endParaRPr>
          </a:p>
        </p:txBody>
      </p:sp>
      <p:grpSp>
        <p:nvGrpSpPr>
          <p:cNvPr id="4" name="object 4"/>
          <p:cNvGrpSpPr/>
          <p:nvPr/>
        </p:nvGrpSpPr>
        <p:grpSpPr>
          <a:xfrm>
            <a:off x="105155" y="594359"/>
            <a:ext cx="3514725" cy="419100"/>
            <a:chOff x="105155" y="594359"/>
            <a:chExt cx="3514725" cy="419100"/>
          </a:xfrm>
        </p:grpSpPr>
        <p:sp>
          <p:nvSpPr>
            <p:cNvPr id="5" name="object 5"/>
            <p:cNvSpPr/>
            <p:nvPr/>
          </p:nvSpPr>
          <p:spPr>
            <a:xfrm>
              <a:off x="118871" y="608075"/>
              <a:ext cx="3487420" cy="391795"/>
            </a:xfrm>
            <a:custGeom>
              <a:avLst/>
              <a:gdLst/>
              <a:ahLst/>
              <a:cxnLst/>
              <a:rect l="l" t="t" r="r" b="b"/>
              <a:pathLst>
                <a:path w="3487420" h="391794">
                  <a:moveTo>
                    <a:pt x="3291840" y="0"/>
                  </a:moveTo>
                  <a:lnTo>
                    <a:pt x="0" y="0"/>
                  </a:lnTo>
                  <a:lnTo>
                    <a:pt x="195072" y="196595"/>
                  </a:lnTo>
                  <a:lnTo>
                    <a:pt x="0" y="391667"/>
                  </a:lnTo>
                  <a:lnTo>
                    <a:pt x="3291840" y="391667"/>
                  </a:lnTo>
                  <a:lnTo>
                    <a:pt x="3486912" y="196595"/>
                  </a:lnTo>
                  <a:lnTo>
                    <a:pt x="3291840" y="0"/>
                  </a:lnTo>
                  <a:close/>
                </a:path>
              </a:pathLst>
            </a:custGeom>
            <a:solidFill>
              <a:srgbClr val="FBD4B5"/>
            </a:solidFill>
          </p:spPr>
          <p:txBody>
            <a:bodyPr wrap="square" lIns="0" tIns="0" rIns="0" bIns="0" rtlCol="0"/>
            <a:lstStyle/>
            <a:p/>
          </p:txBody>
        </p:sp>
        <p:sp>
          <p:nvSpPr>
            <p:cNvPr id="6" name="object 6"/>
            <p:cNvSpPr/>
            <p:nvPr/>
          </p:nvSpPr>
          <p:spPr>
            <a:xfrm>
              <a:off x="118871" y="608075"/>
              <a:ext cx="3487420" cy="391795"/>
            </a:xfrm>
            <a:custGeom>
              <a:avLst/>
              <a:gdLst/>
              <a:ahLst/>
              <a:cxnLst/>
              <a:rect l="l" t="t" r="r" b="b"/>
              <a:pathLst>
                <a:path w="3487420" h="391794">
                  <a:moveTo>
                    <a:pt x="0" y="0"/>
                  </a:moveTo>
                  <a:lnTo>
                    <a:pt x="3291840" y="0"/>
                  </a:lnTo>
                  <a:lnTo>
                    <a:pt x="3486912" y="196595"/>
                  </a:lnTo>
                  <a:lnTo>
                    <a:pt x="3291840" y="391667"/>
                  </a:lnTo>
                  <a:lnTo>
                    <a:pt x="0" y="391667"/>
                  </a:lnTo>
                  <a:lnTo>
                    <a:pt x="195072" y="196595"/>
                  </a:lnTo>
                  <a:lnTo>
                    <a:pt x="0" y="0"/>
                  </a:lnTo>
                  <a:close/>
                </a:path>
              </a:pathLst>
            </a:custGeom>
            <a:ln w="27432">
              <a:solidFill>
                <a:srgbClr val="FFFFFF"/>
              </a:solidFill>
            </a:ln>
          </p:spPr>
          <p:txBody>
            <a:bodyPr wrap="square" lIns="0" tIns="0" rIns="0" bIns="0" rtlCol="0"/>
            <a:lstStyle/>
            <a:p/>
          </p:txBody>
        </p:sp>
      </p:grpSp>
      <p:sp>
        <p:nvSpPr>
          <p:cNvPr id="7" name="object 7"/>
          <p:cNvSpPr txBox="1"/>
          <p:nvPr/>
        </p:nvSpPr>
        <p:spPr>
          <a:xfrm>
            <a:off x="567944" y="645668"/>
            <a:ext cx="2590800" cy="666750"/>
          </a:xfrm>
          <a:prstGeom prst="rect">
            <a:avLst/>
          </a:prstGeom>
        </p:spPr>
        <p:txBody>
          <a:bodyPr wrap="square" lIns="0" tIns="12065" rIns="0" bIns="0" rtlCol="0" vert="horz">
            <a:spAutoFit/>
          </a:bodyPr>
          <a:lstStyle/>
          <a:p>
            <a:pPr marL="12700">
              <a:lnSpc>
                <a:spcPct val="100000"/>
              </a:lnSpc>
              <a:spcBef>
                <a:spcPts val="95"/>
              </a:spcBef>
            </a:pPr>
            <a:r>
              <a:rPr dirty="0" sz="1950" spc="-10">
                <a:latin typeface="Meiryo UI"/>
                <a:cs typeface="Meiryo UI"/>
              </a:rPr>
              <a:t>ICT活用教育ア</a:t>
            </a:r>
            <a:r>
              <a:rPr dirty="0" sz="1950">
                <a:latin typeface="Meiryo UI"/>
                <a:cs typeface="Meiryo UI"/>
              </a:rPr>
              <a:t>ド</a:t>
            </a:r>
            <a:r>
              <a:rPr dirty="0" sz="1950" spc="-15">
                <a:latin typeface="Meiryo UI"/>
                <a:cs typeface="Meiryo UI"/>
              </a:rPr>
              <a:t>バ</a:t>
            </a:r>
            <a:r>
              <a:rPr dirty="0" sz="1950" spc="-10">
                <a:latin typeface="Meiryo UI"/>
                <a:cs typeface="Meiryo UI"/>
              </a:rPr>
              <a:t>イ</a:t>
            </a:r>
            <a:r>
              <a:rPr dirty="0" sz="1950" spc="-5">
                <a:latin typeface="Meiryo UI"/>
                <a:cs typeface="Meiryo UI"/>
              </a:rPr>
              <a:t>ザー</a:t>
            </a:r>
            <a:endParaRPr sz="1950">
              <a:latin typeface="Meiryo UI"/>
              <a:cs typeface="Meiryo UI"/>
            </a:endParaRPr>
          </a:p>
          <a:p>
            <a:pPr marL="42545">
              <a:lnSpc>
                <a:spcPct val="100000"/>
              </a:lnSpc>
              <a:spcBef>
                <a:spcPts val="1150"/>
              </a:spcBef>
            </a:pPr>
            <a:r>
              <a:rPr dirty="0" sz="1300" spc="-5" b="1">
                <a:latin typeface="Meiryo UI"/>
                <a:cs typeface="Meiryo UI"/>
              </a:rPr>
              <a:t>＜事業</a:t>
            </a:r>
            <a:r>
              <a:rPr dirty="0" sz="1300" spc="-10" b="1">
                <a:latin typeface="Meiryo UI"/>
                <a:cs typeface="Meiryo UI"/>
              </a:rPr>
              <a:t>の</a:t>
            </a:r>
            <a:r>
              <a:rPr dirty="0" sz="1300" spc="-5" b="1">
                <a:latin typeface="Meiryo UI"/>
                <a:cs typeface="Meiryo UI"/>
              </a:rPr>
              <a:t>流</a:t>
            </a:r>
            <a:r>
              <a:rPr dirty="0" sz="1300" spc="-15" b="1">
                <a:latin typeface="Meiryo UI"/>
                <a:cs typeface="Meiryo UI"/>
              </a:rPr>
              <a:t>れ</a:t>
            </a:r>
            <a:r>
              <a:rPr dirty="0" sz="1300" spc="-5" b="1">
                <a:latin typeface="Meiryo UI"/>
                <a:cs typeface="Meiryo UI"/>
              </a:rPr>
              <a:t>＞</a:t>
            </a:r>
            <a:endParaRPr sz="1300">
              <a:latin typeface="Meiryo UI"/>
              <a:cs typeface="Meiryo UI"/>
            </a:endParaRPr>
          </a:p>
        </p:txBody>
      </p:sp>
      <p:sp>
        <p:nvSpPr>
          <p:cNvPr id="8" name="object 8"/>
          <p:cNvSpPr txBox="1"/>
          <p:nvPr/>
        </p:nvSpPr>
        <p:spPr>
          <a:xfrm>
            <a:off x="796544" y="1286662"/>
            <a:ext cx="5676900" cy="683895"/>
          </a:xfrm>
          <a:prstGeom prst="rect">
            <a:avLst/>
          </a:prstGeom>
        </p:spPr>
        <p:txBody>
          <a:bodyPr wrap="square" lIns="0" tIns="12700" rIns="0" bIns="0" rtlCol="0" vert="horz">
            <a:spAutoFit/>
          </a:bodyPr>
          <a:lstStyle/>
          <a:p>
            <a:pPr marL="12700" marR="226695">
              <a:lnSpc>
                <a:spcPct val="110800"/>
              </a:lnSpc>
              <a:spcBef>
                <a:spcPts val="100"/>
              </a:spcBef>
            </a:pPr>
            <a:r>
              <a:rPr dirty="0" sz="1300" spc="-5" b="1">
                <a:solidFill>
                  <a:srgbClr val="FF0000"/>
                </a:solidFill>
                <a:latin typeface="Meiryo UI"/>
                <a:cs typeface="Meiryo UI"/>
              </a:rPr>
              <a:t>国</a:t>
            </a:r>
            <a:r>
              <a:rPr dirty="0" sz="1300" spc="-10">
                <a:latin typeface="Meiryo UI"/>
                <a:cs typeface="Meiryo UI"/>
              </a:rPr>
              <a:t>が</a:t>
            </a:r>
            <a:r>
              <a:rPr dirty="0" sz="1300" spc="-15">
                <a:latin typeface="Meiryo UI"/>
                <a:cs typeface="Meiryo UI"/>
              </a:rPr>
              <a:t>ア</a:t>
            </a:r>
            <a:r>
              <a:rPr dirty="0" sz="1300" spc="-10">
                <a:latin typeface="Meiryo UI"/>
                <a:cs typeface="Meiryo UI"/>
              </a:rPr>
              <a:t>ド</a:t>
            </a:r>
            <a:r>
              <a:rPr dirty="0" sz="1300">
                <a:latin typeface="Meiryo UI"/>
                <a:cs typeface="Meiryo UI"/>
              </a:rPr>
              <a:t>バ</a:t>
            </a:r>
            <a:r>
              <a:rPr dirty="0" sz="1300" spc="-10">
                <a:latin typeface="Meiryo UI"/>
                <a:cs typeface="Meiryo UI"/>
              </a:rPr>
              <a:t>イ</a:t>
            </a:r>
            <a:r>
              <a:rPr dirty="0" sz="1300" spc="-5">
                <a:latin typeface="Meiryo UI"/>
                <a:cs typeface="Meiryo UI"/>
              </a:rPr>
              <a:t>ザ</a:t>
            </a:r>
            <a:r>
              <a:rPr dirty="0" sz="1300" spc="-10">
                <a:latin typeface="Meiryo UI"/>
                <a:cs typeface="Meiryo UI"/>
              </a:rPr>
              <a:t>ー</a:t>
            </a:r>
            <a:r>
              <a:rPr dirty="0" sz="1300" spc="-15">
                <a:latin typeface="Meiryo UI"/>
                <a:cs typeface="Meiryo UI"/>
              </a:rPr>
              <a:t>を</a:t>
            </a:r>
            <a:r>
              <a:rPr dirty="0" sz="1300" spc="-5">
                <a:latin typeface="Meiryo UI"/>
                <a:cs typeface="Meiryo UI"/>
              </a:rPr>
              <a:t>手配</a:t>
            </a:r>
            <a:r>
              <a:rPr dirty="0" sz="1300" spc="-10">
                <a:latin typeface="Meiryo UI"/>
                <a:cs typeface="Meiryo UI"/>
              </a:rPr>
              <a:t>し</a:t>
            </a:r>
            <a:r>
              <a:rPr dirty="0" sz="1300" spc="-5">
                <a:latin typeface="Meiryo UI"/>
                <a:cs typeface="Meiryo UI"/>
              </a:rPr>
              <a:t>、</a:t>
            </a:r>
            <a:r>
              <a:rPr dirty="0" u="sng" sz="1300" spc="-5" b="1">
                <a:solidFill>
                  <a:srgbClr val="0000FF"/>
                </a:solidFill>
                <a:uFill>
                  <a:solidFill>
                    <a:srgbClr val="0000FF"/>
                  </a:solidFill>
                </a:uFill>
                <a:latin typeface="Meiryo UI"/>
                <a:cs typeface="Meiryo UI"/>
              </a:rPr>
              <a:t>各教育委員会等</a:t>
            </a:r>
            <a:r>
              <a:rPr dirty="0" sz="1300" spc="-5">
                <a:latin typeface="Meiryo UI"/>
                <a:cs typeface="Meiryo UI"/>
              </a:rPr>
              <a:t>に対</a:t>
            </a:r>
            <a:r>
              <a:rPr dirty="0" sz="1300" spc="-10">
                <a:latin typeface="Meiryo UI"/>
                <a:cs typeface="Meiryo UI"/>
              </a:rPr>
              <a:t>し</a:t>
            </a:r>
            <a:r>
              <a:rPr dirty="0" sz="1300" spc="-5">
                <a:latin typeface="Meiryo UI"/>
                <a:cs typeface="Meiryo UI"/>
              </a:rPr>
              <a:t>、派遣</a:t>
            </a:r>
            <a:r>
              <a:rPr dirty="0" sz="1300">
                <a:latin typeface="Meiryo UI"/>
                <a:cs typeface="Meiryo UI"/>
              </a:rPr>
              <a:t>や</a:t>
            </a:r>
            <a:r>
              <a:rPr dirty="0" sz="1300" spc="-5">
                <a:latin typeface="Meiryo UI"/>
                <a:cs typeface="Meiryo UI"/>
              </a:rPr>
              <a:t>オ</a:t>
            </a:r>
            <a:r>
              <a:rPr dirty="0" sz="1300">
                <a:latin typeface="Meiryo UI"/>
                <a:cs typeface="Meiryo UI"/>
              </a:rPr>
              <a:t>ン</a:t>
            </a:r>
            <a:r>
              <a:rPr dirty="0" sz="1300" spc="-15">
                <a:latin typeface="Meiryo UI"/>
                <a:cs typeface="Meiryo UI"/>
              </a:rPr>
              <a:t>ラ</a:t>
            </a:r>
            <a:r>
              <a:rPr dirty="0" sz="1300" spc="-10">
                <a:latin typeface="Meiryo UI"/>
                <a:cs typeface="Meiryo UI"/>
              </a:rPr>
              <a:t>イ</a:t>
            </a:r>
            <a:r>
              <a:rPr dirty="0" sz="1300">
                <a:latin typeface="Meiryo UI"/>
                <a:cs typeface="Meiryo UI"/>
              </a:rPr>
              <a:t>ン</a:t>
            </a:r>
            <a:r>
              <a:rPr dirty="0" sz="1300" spc="-20">
                <a:latin typeface="Meiryo UI"/>
                <a:cs typeface="Meiryo UI"/>
              </a:rPr>
              <a:t>で</a:t>
            </a:r>
            <a:r>
              <a:rPr dirty="0" u="sng" sz="1300" spc="-5">
                <a:uFill>
                  <a:solidFill>
                    <a:srgbClr val="000000"/>
                  </a:solidFill>
                </a:uFill>
                <a:latin typeface="Meiryo UI"/>
                <a:cs typeface="Meiryo UI"/>
              </a:rPr>
              <a:t>環境整備や </a:t>
            </a:r>
            <a:r>
              <a:rPr dirty="0" u="sng" sz="1300" spc="-5">
                <a:uFill>
                  <a:solidFill>
                    <a:srgbClr val="000000"/>
                  </a:solidFill>
                </a:uFill>
                <a:latin typeface="Meiryo UI"/>
                <a:cs typeface="Meiryo UI"/>
              </a:rPr>
              <a:t>ICT</a:t>
            </a:r>
            <a:r>
              <a:rPr dirty="0" u="sng" sz="1300" spc="-15">
                <a:uFill>
                  <a:solidFill>
                    <a:srgbClr val="000000"/>
                  </a:solidFill>
                </a:uFill>
                <a:latin typeface="Meiryo UI"/>
                <a:cs typeface="Meiryo UI"/>
              </a:rPr>
              <a:t>を</a:t>
            </a:r>
            <a:r>
              <a:rPr dirty="0" u="sng" sz="1300" spc="-5">
                <a:uFill>
                  <a:solidFill>
                    <a:srgbClr val="000000"/>
                  </a:solidFill>
                </a:uFill>
                <a:latin typeface="Meiryo UI"/>
                <a:cs typeface="Meiryo UI"/>
              </a:rPr>
              <a:t>活用</a:t>
            </a:r>
            <a:r>
              <a:rPr dirty="0" u="sng" sz="1300" spc="-10">
                <a:uFill>
                  <a:solidFill>
                    <a:srgbClr val="000000"/>
                  </a:solidFill>
                </a:uFill>
                <a:latin typeface="Meiryo UI"/>
                <a:cs typeface="Meiryo UI"/>
              </a:rPr>
              <a:t>し</a:t>
            </a:r>
            <a:r>
              <a:rPr dirty="0" u="sng" sz="1300" spc="-5">
                <a:uFill>
                  <a:solidFill>
                    <a:srgbClr val="000000"/>
                  </a:solidFill>
                </a:uFill>
                <a:latin typeface="Meiryo UI"/>
                <a:cs typeface="Meiryo UI"/>
              </a:rPr>
              <a:t>た指導方法</a:t>
            </a:r>
            <a:r>
              <a:rPr dirty="0" u="sng" sz="1300" spc="-10">
                <a:uFill>
                  <a:solidFill>
                    <a:srgbClr val="000000"/>
                  </a:solidFill>
                </a:uFill>
                <a:latin typeface="Meiryo UI"/>
                <a:cs typeface="Meiryo UI"/>
              </a:rPr>
              <a:t>な</a:t>
            </a:r>
            <a:r>
              <a:rPr dirty="0" u="sng" sz="1300" spc="-5">
                <a:uFill>
                  <a:solidFill>
                    <a:srgbClr val="000000"/>
                  </a:solidFill>
                </a:uFill>
                <a:latin typeface="Meiryo UI"/>
                <a:cs typeface="Meiryo UI"/>
              </a:rPr>
              <a:t>ど、教育</a:t>
            </a:r>
            <a:r>
              <a:rPr dirty="0" u="sng" sz="1300" spc="-10">
                <a:uFill>
                  <a:solidFill>
                    <a:srgbClr val="000000"/>
                  </a:solidFill>
                </a:uFill>
                <a:latin typeface="Meiryo UI"/>
                <a:cs typeface="Meiryo UI"/>
              </a:rPr>
              <a:t>の</a:t>
            </a:r>
            <a:r>
              <a:rPr dirty="0" u="sng" sz="1300" spc="-5">
                <a:uFill>
                  <a:solidFill>
                    <a:srgbClr val="000000"/>
                  </a:solidFill>
                </a:uFill>
                <a:latin typeface="Meiryo UI"/>
                <a:cs typeface="Meiryo UI"/>
              </a:rPr>
              <a:t>情報化に関</a:t>
            </a:r>
            <a:r>
              <a:rPr dirty="0" u="sng" sz="1300">
                <a:uFill>
                  <a:solidFill>
                    <a:srgbClr val="000000"/>
                  </a:solidFill>
                </a:uFill>
                <a:latin typeface="Meiryo UI"/>
                <a:cs typeface="Meiryo UI"/>
              </a:rPr>
              <a:t>す</a:t>
            </a:r>
            <a:r>
              <a:rPr dirty="0" u="sng" sz="1300" spc="-10">
                <a:uFill>
                  <a:solidFill>
                    <a:srgbClr val="000000"/>
                  </a:solidFill>
                </a:uFill>
                <a:latin typeface="Meiryo UI"/>
                <a:cs typeface="Meiryo UI"/>
              </a:rPr>
              <a:t>る</a:t>
            </a:r>
            <a:r>
              <a:rPr dirty="0" u="sng" sz="1300" spc="-5">
                <a:uFill>
                  <a:solidFill>
                    <a:srgbClr val="000000"/>
                  </a:solidFill>
                </a:uFill>
                <a:latin typeface="Meiryo UI"/>
                <a:cs typeface="Meiryo UI"/>
              </a:rPr>
              <a:t>全般的</a:t>
            </a:r>
            <a:r>
              <a:rPr dirty="0" u="sng" sz="1300" spc="-10">
                <a:uFill>
                  <a:solidFill>
                    <a:srgbClr val="000000"/>
                  </a:solidFill>
                </a:uFill>
                <a:latin typeface="Meiryo UI"/>
                <a:cs typeface="Meiryo UI"/>
              </a:rPr>
              <a:t>な</a:t>
            </a:r>
            <a:r>
              <a:rPr dirty="0" u="sng" sz="1300" spc="-5">
                <a:uFill>
                  <a:solidFill>
                    <a:srgbClr val="000000"/>
                  </a:solidFill>
                </a:uFill>
                <a:latin typeface="Meiryo UI"/>
                <a:cs typeface="Meiryo UI"/>
              </a:rPr>
              <a:t>助言・支援</a:t>
            </a:r>
            <a:r>
              <a:rPr dirty="0" sz="1300" spc="-15">
                <a:latin typeface="Meiryo UI"/>
                <a:cs typeface="Meiryo UI"/>
              </a:rPr>
              <a:t>を</a:t>
            </a:r>
            <a:r>
              <a:rPr dirty="0" sz="1300" spc="-5">
                <a:latin typeface="Meiryo UI"/>
                <a:cs typeface="Meiryo UI"/>
              </a:rPr>
              <a:t>行う</a:t>
            </a:r>
            <a:endParaRPr sz="1300">
              <a:latin typeface="Meiryo UI"/>
              <a:cs typeface="Meiryo UI"/>
            </a:endParaRPr>
          </a:p>
          <a:p>
            <a:pPr marL="12700">
              <a:lnSpc>
                <a:spcPct val="100000"/>
              </a:lnSpc>
              <a:spcBef>
                <a:spcPts val="165"/>
              </a:spcBef>
            </a:pPr>
            <a:r>
              <a:rPr dirty="0" sz="1300" spc="-5">
                <a:latin typeface="Meiryo UI"/>
                <a:cs typeface="Meiryo UI"/>
              </a:rPr>
              <a:t>※</a:t>
            </a:r>
            <a:r>
              <a:rPr dirty="0" sz="1300" spc="375">
                <a:latin typeface="Meiryo UI"/>
                <a:cs typeface="Meiryo UI"/>
              </a:rPr>
              <a:t> </a:t>
            </a:r>
            <a:r>
              <a:rPr dirty="0" sz="1300" spc="-15">
                <a:latin typeface="Meiryo UI"/>
                <a:cs typeface="Meiryo UI"/>
              </a:rPr>
              <a:t>ア</a:t>
            </a:r>
            <a:r>
              <a:rPr dirty="0" sz="1300" spc="-10">
                <a:latin typeface="Meiryo UI"/>
                <a:cs typeface="Meiryo UI"/>
              </a:rPr>
              <a:t>ド</a:t>
            </a:r>
            <a:r>
              <a:rPr dirty="0" sz="1300">
                <a:latin typeface="Meiryo UI"/>
                <a:cs typeface="Meiryo UI"/>
              </a:rPr>
              <a:t>バ</a:t>
            </a:r>
            <a:r>
              <a:rPr dirty="0" sz="1300" spc="-10">
                <a:latin typeface="Meiryo UI"/>
                <a:cs typeface="Meiryo UI"/>
              </a:rPr>
              <a:t>イ</a:t>
            </a:r>
            <a:r>
              <a:rPr dirty="0" sz="1300" spc="-5">
                <a:latin typeface="Meiryo UI"/>
                <a:cs typeface="Meiryo UI"/>
              </a:rPr>
              <a:t>ザ</a:t>
            </a:r>
            <a:r>
              <a:rPr dirty="0" sz="1300" spc="-10">
                <a:latin typeface="Meiryo UI"/>
                <a:cs typeface="Meiryo UI"/>
              </a:rPr>
              <a:t>ー</a:t>
            </a:r>
            <a:r>
              <a:rPr dirty="0" sz="1300" spc="-5">
                <a:latin typeface="Meiryo UI"/>
                <a:cs typeface="Meiryo UI"/>
              </a:rPr>
              <a:t>：大学教員</a:t>
            </a:r>
            <a:r>
              <a:rPr dirty="0" sz="1300">
                <a:latin typeface="Meiryo UI"/>
                <a:cs typeface="Meiryo UI"/>
              </a:rPr>
              <a:t>や</a:t>
            </a:r>
            <a:r>
              <a:rPr dirty="0" sz="1300" spc="-5">
                <a:latin typeface="Meiryo UI"/>
                <a:cs typeface="Meiryo UI"/>
              </a:rPr>
              <a:t>先進自治体職員</a:t>
            </a:r>
            <a:r>
              <a:rPr dirty="0" sz="1300" spc="-10">
                <a:latin typeface="Meiryo UI"/>
                <a:cs typeface="Meiryo UI"/>
              </a:rPr>
              <a:t>な</a:t>
            </a:r>
            <a:r>
              <a:rPr dirty="0" sz="1300" spc="-5">
                <a:latin typeface="Meiryo UI"/>
                <a:cs typeface="Meiryo UI"/>
              </a:rPr>
              <a:t>ど、教育</a:t>
            </a:r>
            <a:r>
              <a:rPr dirty="0" sz="1300" spc="-10">
                <a:latin typeface="Meiryo UI"/>
                <a:cs typeface="Meiryo UI"/>
              </a:rPr>
              <a:t>の</a:t>
            </a:r>
            <a:r>
              <a:rPr dirty="0" sz="1300" spc="-5">
                <a:latin typeface="Meiryo UI"/>
                <a:cs typeface="Meiryo UI"/>
              </a:rPr>
              <a:t>情報化</a:t>
            </a:r>
            <a:r>
              <a:rPr dirty="0" sz="1300" spc="-10">
                <a:latin typeface="Meiryo UI"/>
                <a:cs typeface="Meiryo UI"/>
              </a:rPr>
              <a:t>の</a:t>
            </a:r>
            <a:r>
              <a:rPr dirty="0" sz="1300" spc="-5">
                <a:latin typeface="Meiryo UI"/>
                <a:cs typeface="Meiryo UI"/>
              </a:rPr>
              <a:t>知見</a:t>
            </a:r>
            <a:r>
              <a:rPr dirty="0" sz="1300" spc="-15">
                <a:latin typeface="Meiryo UI"/>
                <a:cs typeface="Meiryo UI"/>
              </a:rPr>
              <a:t>を</a:t>
            </a:r>
            <a:r>
              <a:rPr dirty="0" sz="1300" spc="-5">
                <a:latin typeface="Meiryo UI"/>
                <a:cs typeface="Meiryo UI"/>
              </a:rPr>
              <a:t>有</a:t>
            </a:r>
            <a:r>
              <a:rPr dirty="0" sz="1300">
                <a:latin typeface="Meiryo UI"/>
                <a:cs typeface="Meiryo UI"/>
              </a:rPr>
              <a:t>す</a:t>
            </a:r>
            <a:r>
              <a:rPr dirty="0" sz="1300" spc="-10">
                <a:latin typeface="Meiryo UI"/>
                <a:cs typeface="Meiryo UI"/>
              </a:rPr>
              <a:t>る</a:t>
            </a:r>
            <a:r>
              <a:rPr dirty="0" sz="1300" spc="-5">
                <a:latin typeface="Meiryo UI"/>
                <a:cs typeface="Meiryo UI"/>
              </a:rPr>
              <a:t>者</a:t>
            </a:r>
            <a:endParaRPr sz="1300">
              <a:latin typeface="Meiryo UI"/>
              <a:cs typeface="Meiryo UI"/>
            </a:endParaRPr>
          </a:p>
        </p:txBody>
      </p:sp>
      <p:sp>
        <p:nvSpPr>
          <p:cNvPr id="9" name="object 9"/>
          <p:cNvSpPr txBox="1"/>
          <p:nvPr/>
        </p:nvSpPr>
        <p:spPr>
          <a:xfrm>
            <a:off x="598423" y="2027326"/>
            <a:ext cx="5063490" cy="683895"/>
          </a:xfrm>
          <a:prstGeom prst="rect">
            <a:avLst/>
          </a:prstGeom>
        </p:spPr>
        <p:txBody>
          <a:bodyPr wrap="square" lIns="0" tIns="33655" rIns="0" bIns="0" rtlCol="0" vert="horz">
            <a:spAutoFit/>
          </a:bodyPr>
          <a:lstStyle/>
          <a:p>
            <a:pPr marL="12700">
              <a:lnSpc>
                <a:spcPct val="100000"/>
              </a:lnSpc>
              <a:spcBef>
                <a:spcPts val="265"/>
              </a:spcBef>
            </a:pPr>
            <a:r>
              <a:rPr dirty="0" sz="1300" spc="-5" b="1">
                <a:latin typeface="Meiryo UI"/>
                <a:cs typeface="Meiryo UI"/>
              </a:rPr>
              <a:t>＜主</a:t>
            </a:r>
            <a:r>
              <a:rPr dirty="0" sz="1300" spc="-10" b="1">
                <a:latin typeface="Meiryo UI"/>
                <a:cs typeface="Meiryo UI"/>
              </a:rPr>
              <a:t>な</a:t>
            </a:r>
            <a:r>
              <a:rPr dirty="0" sz="1300" spc="-5" b="1">
                <a:latin typeface="Meiryo UI"/>
                <a:cs typeface="Meiryo UI"/>
              </a:rPr>
              <a:t>業務内容＞</a:t>
            </a:r>
            <a:endParaRPr sz="1300">
              <a:latin typeface="Meiryo UI"/>
              <a:cs typeface="Meiryo UI"/>
            </a:endParaRPr>
          </a:p>
          <a:p>
            <a:pPr marL="210820" marR="5080">
              <a:lnSpc>
                <a:spcPct val="110800"/>
              </a:lnSpc>
            </a:pPr>
            <a:r>
              <a:rPr dirty="0" sz="1300" spc="-5">
                <a:latin typeface="Meiryo UI"/>
                <a:cs typeface="Meiryo UI"/>
              </a:rPr>
              <a:t>ICT環境整備</a:t>
            </a:r>
            <a:r>
              <a:rPr dirty="0" sz="1300" spc="-10">
                <a:latin typeface="Meiryo UI"/>
                <a:cs typeface="Meiryo UI"/>
              </a:rPr>
              <a:t>の</a:t>
            </a:r>
            <a:r>
              <a:rPr dirty="0" sz="1300" spc="-5">
                <a:latin typeface="Meiryo UI"/>
                <a:cs typeface="Meiryo UI"/>
              </a:rPr>
              <a:t>計画、端末・</a:t>
            </a:r>
            <a:r>
              <a:rPr dirty="0" sz="1300" spc="-10">
                <a:latin typeface="Meiryo UI"/>
                <a:cs typeface="Meiryo UI"/>
              </a:rPr>
              <a:t>ネ</a:t>
            </a:r>
            <a:r>
              <a:rPr dirty="0" sz="1300" spc="-15">
                <a:latin typeface="Meiryo UI"/>
                <a:cs typeface="Meiryo UI"/>
              </a:rPr>
              <a:t>ッ</a:t>
            </a:r>
            <a:r>
              <a:rPr dirty="0" sz="1300" spc="-10">
                <a:latin typeface="Meiryo UI"/>
                <a:cs typeface="Meiryo UI"/>
              </a:rPr>
              <a:t>ト</a:t>
            </a:r>
            <a:r>
              <a:rPr dirty="0" sz="1300" spc="-15">
                <a:latin typeface="Meiryo UI"/>
                <a:cs typeface="Meiryo UI"/>
              </a:rPr>
              <a:t>ワ</a:t>
            </a:r>
            <a:r>
              <a:rPr dirty="0" sz="1300" spc="-10">
                <a:latin typeface="Meiryo UI"/>
                <a:cs typeface="Meiryo UI"/>
              </a:rPr>
              <a:t>ー</a:t>
            </a:r>
            <a:r>
              <a:rPr dirty="0" sz="1300" spc="-5">
                <a:latin typeface="Meiryo UI"/>
                <a:cs typeface="Meiryo UI"/>
              </a:rPr>
              <a:t>ク等</a:t>
            </a:r>
            <a:r>
              <a:rPr dirty="0" sz="1300" spc="-10">
                <a:latin typeface="Meiryo UI"/>
                <a:cs typeface="Meiryo UI"/>
              </a:rPr>
              <a:t>の</a:t>
            </a:r>
            <a:r>
              <a:rPr dirty="0" sz="1300" spc="-5">
                <a:latin typeface="Meiryo UI"/>
                <a:cs typeface="Meiryo UI"/>
              </a:rPr>
              <a:t>調達方法、</a:t>
            </a:r>
            <a:r>
              <a:rPr dirty="0" sz="1300" spc="-10">
                <a:latin typeface="Meiryo UI"/>
                <a:cs typeface="Meiryo UI"/>
              </a:rPr>
              <a:t>セキュリ</a:t>
            </a:r>
            <a:r>
              <a:rPr dirty="0" sz="1300" spc="-5">
                <a:latin typeface="Meiryo UI"/>
                <a:cs typeface="Meiryo UI"/>
              </a:rPr>
              <a:t>テ</a:t>
            </a:r>
            <a:r>
              <a:rPr dirty="0" sz="1300" spc="-10">
                <a:latin typeface="Meiryo UI"/>
                <a:cs typeface="Meiryo UI"/>
              </a:rPr>
              <a:t>ィ</a:t>
            </a:r>
            <a:r>
              <a:rPr dirty="0" sz="1300" spc="-5">
                <a:latin typeface="Meiryo UI"/>
                <a:cs typeface="Meiryo UI"/>
              </a:rPr>
              <a:t>対策、 ICT活用（遠隔教育含</a:t>
            </a:r>
            <a:r>
              <a:rPr dirty="0" sz="1300" spc="-10">
                <a:latin typeface="Meiryo UI"/>
                <a:cs typeface="Meiryo UI"/>
              </a:rPr>
              <a:t>む</a:t>
            </a:r>
            <a:r>
              <a:rPr dirty="0" sz="1300" spc="-5">
                <a:latin typeface="Meiryo UI"/>
                <a:cs typeface="Meiryo UI"/>
              </a:rPr>
              <a:t>）に関</a:t>
            </a:r>
            <a:r>
              <a:rPr dirty="0" sz="1300">
                <a:latin typeface="Meiryo UI"/>
                <a:cs typeface="Meiryo UI"/>
              </a:rPr>
              <a:t>す</a:t>
            </a:r>
            <a:r>
              <a:rPr dirty="0" sz="1300" spc="-10">
                <a:latin typeface="Meiryo UI"/>
                <a:cs typeface="Meiryo UI"/>
              </a:rPr>
              <a:t>る</a:t>
            </a:r>
            <a:r>
              <a:rPr dirty="0" sz="1300" spc="-5">
                <a:latin typeface="Meiryo UI"/>
                <a:cs typeface="Meiryo UI"/>
              </a:rPr>
              <a:t>助言</a:t>
            </a:r>
            <a:r>
              <a:rPr dirty="0" sz="1300" spc="390">
                <a:latin typeface="Meiryo UI"/>
                <a:cs typeface="Meiryo UI"/>
              </a:rPr>
              <a:t> </a:t>
            </a:r>
            <a:r>
              <a:rPr dirty="0" sz="1300" spc="-5">
                <a:latin typeface="Meiryo UI"/>
                <a:cs typeface="Meiryo UI"/>
              </a:rPr>
              <a:t>等</a:t>
            </a:r>
            <a:endParaRPr sz="1300">
              <a:latin typeface="Meiryo UI"/>
              <a:cs typeface="Meiryo UI"/>
            </a:endParaRPr>
          </a:p>
        </p:txBody>
      </p:sp>
      <p:grpSp>
        <p:nvGrpSpPr>
          <p:cNvPr id="10" name="object 10"/>
          <p:cNvGrpSpPr/>
          <p:nvPr/>
        </p:nvGrpSpPr>
        <p:grpSpPr>
          <a:xfrm>
            <a:off x="105155" y="3029711"/>
            <a:ext cx="3514725" cy="410209"/>
            <a:chOff x="105155" y="3029711"/>
            <a:chExt cx="3514725" cy="410209"/>
          </a:xfrm>
        </p:grpSpPr>
        <p:sp>
          <p:nvSpPr>
            <p:cNvPr id="11" name="object 11"/>
            <p:cNvSpPr/>
            <p:nvPr/>
          </p:nvSpPr>
          <p:spPr>
            <a:xfrm>
              <a:off x="118871" y="3043427"/>
              <a:ext cx="3487420" cy="382905"/>
            </a:xfrm>
            <a:custGeom>
              <a:avLst/>
              <a:gdLst/>
              <a:ahLst/>
              <a:cxnLst/>
              <a:rect l="l" t="t" r="r" b="b"/>
              <a:pathLst>
                <a:path w="3487420" h="382904">
                  <a:moveTo>
                    <a:pt x="3296412" y="0"/>
                  </a:moveTo>
                  <a:lnTo>
                    <a:pt x="0" y="0"/>
                  </a:lnTo>
                  <a:lnTo>
                    <a:pt x="190500" y="190500"/>
                  </a:lnTo>
                  <a:lnTo>
                    <a:pt x="0" y="382524"/>
                  </a:lnTo>
                  <a:lnTo>
                    <a:pt x="3296412" y="382524"/>
                  </a:lnTo>
                  <a:lnTo>
                    <a:pt x="3486912" y="190500"/>
                  </a:lnTo>
                  <a:lnTo>
                    <a:pt x="3296412" y="0"/>
                  </a:lnTo>
                  <a:close/>
                </a:path>
              </a:pathLst>
            </a:custGeom>
            <a:solidFill>
              <a:srgbClr val="FBD4B5"/>
            </a:solidFill>
          </p:spPr>
          <p:txBody>
            <a:bodyPr wrap="square" lIns="0" tIns="0" rIns="0" bIns="0" rtlCol="0"/>
            <a:lstStyle/>
            <a:p/>
          </p:txBody>
        </p:sp>
        <p:sp>
          <p:nvSpPr>
            <p:cNvPr id="12" name="object 12"/>
            <p:cNvSpPr/>
            <p:nvPr/>
          </p:nvSpPr>
          <p:spPr>
            <a:xfrm>
              <a:off x="118871" y="3043427"/>
              <a:ext cx="3487420" cy="382905"/>
            </a:xfrm>
            <a:custGeom>
              <a:avLst/>
              <a:gdLst/>
              <a:ahLst/>
              <a:cxnLst/>
              <a:rect l="l" t="t" r="r" b="b"/>
              <a:pathLst>
                <a:path w="3487420" h="382904">
                  <a:moveTo>
                    <a:pt x="0" y="0"/>
                  </a:moveTo>
                  <a:lnTo>
                    <a:pt x="3296412" y="0"/>
                  </a:lnTo>
                  <a:lnTo>
                    <a:pt x="3486912" y="190500"/>
                  </a:lnTo>
                  <a:lnTo>
                    <a:pt x="3296412" y="382524"/>
                  </a:lnTo>
                  <a:lnTo>
                    <a:pt x="0" y="382524"/>
                  </a:lnTo>
                  <a:lnTo>
                    <a:pt x="190500" y="190500"/>
                  </a:lnTo>
                  <a:lnTo>
                    <a:pt x="0" y="0"/>
                  </a:lnTo>
                  <a:close/>
                </a:path>
              </a:pathLst>
            </a:custGeom>
            <a:ln w="27432">
              <a:solidFill>
                <a:srgbClr val="FFFFFF"/>
              </a:solidFill>
            </a:ln>
          </p:spPr>
          <p:txBody>
            <a:bodyPr wrap="square" lIns="0" tIns="0" rIns="0" bIns="0" rtlCol="0"/>
            <a:lstStyle/>
            <a:p/>
          </p:txBody>
        </p:sp>
      </p:grpSp>
      <p:sp>
        <p:nvSpPr>
          <p:cNvPr id="13" name="object 13"/>
          <p:cNvSpPr txBox="1"/>
          <p:nvPr/>
        </p:nvSpPr>
        <p:spPr>
          <a:xfrm>
            <a:off x="609091" y="3081020"/>
            <a:ext cx="2449195" cy="712470"/>
          </a:xfrm>
          <a:prstGeom prst="rect">
            <a:avLst/>
          </a:prstGeom>
        </p:spPr>
        <p:txBody>
          <a:bodyPr wrap="square" lIns="0" tIns="11430" rIns="0" bIns="0" rtlCol="0" vert="horz">
            <a:spAutoFit/>
          </a:bodyPr>
          <a:lstStyle/>
          <a:p>
            <a:pPr marL="70485">
              <a:lnSpc>
                <a:spcPct val="100000"/>
              </a:lnSpc>
              <a:spcBef>
                <a:spcPts val="90"/>
              </a:spcBef>
            </a:pPr>
            <a:r>
              <a:rPr dirty="0" sz="1950" spc="-10">
                <a:latin typeface="Meiryo UI"/>
                <a:cs typeface="Meiryo UI"/>
              </a:rPr>
              <a:t>GIGAスクールサポー</a:t>
            </a:r>
            <a:r>
              <a:rPr dirty="0" sz="1950" spc="5">
                <a:latin typeface="Meiryo UI"/>
                <a:cs typeface="Meiryo UI"/>
              </a:rPr>
              <a:t>タ</a:t>
            </a:r>
            <a:r>
              <a:rPr dirty="0" sz="1950" spc="-5">
                <a:latin typeface="Meiryo UI"/>
                <a:cs typeface="Meiryo UI"/>
              </a:rPr>
              <a:t>ー</a:t>
            </a:r>
            <a:endParaRPr sz="1950">
              <a:latin typeface="Meiryo UI"/>
              <a:cs typeface="Meiryo UI"/>
            </a:endParaRPr>
          </a:p>
          <a:p>
            <a:pPr marL="12700">
              <a:lnSpc>
                <a:spcPct val="100000"/>
              </a:lnSpc>
              <a:spcBef>
                <a:spcPts val="1515"/>
              </a:spcBef>
            </a:pPr>
            <a:r>
              <a:rPr dirty="0" sz="1300" spc="-5" b="1">
                <a:latin typeface="Meiryo UI"/>
                <a:cs typeface="Meiryo UI"/>
              </a:rPr>
              <a:t>＜事業</a:t>
            </a:r>
            <a:r>
              <a:rPr dirty="0" sz="1300" spc="-10" b="1">
                <a:latin typeface="Meiryo UI"/>
                <a:cs typeface="Meiryo UI"/>
              </a:rPr>
              <a:t>の</a:t>
            </a:r>
            <a:r>
              <a:rPr dirty="0" sz="1300" spc="-5" b="1">
                <a:latin typeface="Meiryo UI"/>
                <a:cs typeface="Meiryo UI"/>
              </a:rPr>
              <a:t>流</a:t>
            </a:r>
            <a:r>
              <a:rPr dirty="0" sz="1300" spc="-15" b="1">
                <a:latin typeface="Meiryo UI"/>
                <a:cs typeface="Meiryo UI"/>
              </a:rPr>
              <a:t>れ</a:t>
            </a:r>
            <a:r>
              <a:rPr dirty="0" sz="1300" spc="-5" b="1">
                <a:latin typeface="Meiryo UI"/>
                <a:cs typeface="Meiryo UI"/>
              </a:rPr>
              <a:t>＞</a:t>
            </a:r>
            <a:endParaRPr sz="1300">
              <a:latin typeface="Meiryo UI"/>
              <a:cs typeface="Meiryo UI"/>
            </a:endParaRPr>
          </a:p>
        </p:txBody>
      </p:sp>
      <p:grpSp>
        <p:nvGrpSpPr>
          <p:cNvPr id="14" name="object 14"/>
          <p:cNvGrpSpPr/>
          <p:nvPr/>
        </p:nvGrpSpPr>
        <p:grpSpPr>
          <a:xfrm>
            <a:off x="105155" y="5352288"/>
            <a:ext cx="3514725" cy="410209"/>
            <a:chOff x="105155" y="5352288"/>
            <a:chExt cx="3514725" cy="410209"/>
          </a:xfrm>
        </p:grpSpPr>
        <p:sp>
          <p:nvSpPr>
            <p:cNvPr id="15" name="object 15"/>
            <p:cNvSpPr/>
            <p:nvPr/>
          </p:nvSpPr>
          <p:spPr>
            <a:xfrm>
              <a:off x="118871" y="5366004"/>
              <a:ext cx="3487420" cy="382905"/>
            </a:xfrm>
            <a:custGeom>
              <a:avLst/>
              <a:gdLst/>
              <a:ahLst/>
              <a:cxnLst/>
              <a:rect l="l" t="t" r="r" b="b"/>
              <a:pathLst>
                <a:path w="3487420" h="382904">
                  <a:moveTo>
                    <a:pt x="3296412" y="0"/>
                  </a:moveTo>
                  <a:lnTo>
                    <a:pt x="0" y="0"/>
                  </a:lnTo>
                  <a:lnTo>
                    <a:pt x="190500" y="192023"/>
                  </a:lnTo>
                  <a:lnTo>
                    <a:pt x="0" y="382523"/>
                  </a:lnTo>
                  <a:lnTo>
                    <a:pt x="3296412" y="382523"/>
                  </a:lnTo>
                  <a:lnTo>
                    <a:pt x="3486912" y="192023"/>
                  </a:lnTo>
                  <a:lnTo>
                    <a:pt x="3296412" y="0"/>
                  </a:lnTo>
                  <a:close/>
                </a:path>
              </a:pathLst>
            </a:custGeom>
            <a:solidFill>
              <a:srgbClr val="FBD4B5"/>
            </a:solidFill>
          </p:spPr>
          <p:txBody>
            <a:bodyPr wrap="square" lIns="0" tIns="0" rIns="0" bIns="0" rtlCol="0"/>
            <a:lstStyle/>
            <a:p/>
          </p:txBody>
        </p:sp>
        <p:sp>
          <p:nvSpPr>
            <p:cNvPr id="16" name="object 16"/>
            <p:cNvSpPr/>
            <p:nvPr/>
          </p:nvSpPr>
          <p:spPr>
            <a:xfrm>
              <a:off x="118871" y="5366004"/>
              <a:ext cx="3487420" cy="382905"/>
            </a:xfrm>
            <a:custGeom>
              <a:avLst/>
              <a:gdLst/>
              <a:ahLst/>
              <a:cxnLst/>
              <a:rect l="l" t="t" r="r" b="b"/>
              <a:pathLst>
                <a:path w="3487420" h="382904">
                  <a:moveTo>
                    <a:pt x="0" y="0"/>
                  </a:moveTo>
                  <a:lnTo>
                    <a:pt x="3296412" y="0"/>
                  </a:lnTo>
                  <a:lnTo>
                    <a:pt x="3486912" y="192023"/>
                  </a:lnTo>
                  <a:lnTo>
                    <a:pt x="3296412" y="382523"/>
                  </a:lnTo>
                  <a:lnTo>
                    <a:pt x="0" y="382523"/>
                  </a:lnTo>
                  <a:lnTo>
                    <a:pt x="190500" y="192023"/>
                  </a:lnTo>
                  <a:lnTo>
                    <a:pt x="0" y="0"/>
                  </a:lnTo>
                  <a:close/>
                </a:path>
              </a:pathLst>
            </a:custGeom>
            <a:ln w="27432">
              <a:solidFill>
                <a:srgbClr val="FFFFFF"/>
              </a:solidFill>
            </a:ln>
          </p:spPr>
          <p:txBody>
            <a:bodyPr wrap="square" lIns="0" tIns="0" rIns="0" bIns="0" rtlCol="0"/>
            <a:lstStyle/>
            <a:p/>
          </p:txBody>
        </p:sp>
      </p:grpSp>
      <p:sp>
        <p:nvSpPr>
          <p:cNvPr id="17" name="object 17"/>
          <p:cNvSpPr txBox="1"/>
          <p:nvPr/>
        </p:nvSpPr>
        <p:spPr>
          <a:xfrm>
            <a:off x="593851" y="5403596"/>
            <a:ext cx="5882640" cy="2044700"/>
          </a:xfrm>
          <a:prstGeom prst="rect">
            <a:avLst/>
          </a:prstGeom>
        </p:spPr>
        <p:txBody>
          <a:bodyPr wrap="square" lIns="0" tIns="11430" rIns="0" bIns="0" rtlCol="0" vert="horz">
            <a:spAutoFit/>
          </a:bodyPr>
          <a:lstStyle/>
          <a:p>
            <a:pPr marL="687705">
              <a:lnSpc>
                <a:spcPct val="100000"/>
              </a:lnSpc>
              <a:spcBef>
                <a:spcPts val="90"/>
              </a:spcBef>
            </a:pPr>
            <a:r>
              <a:rPr dirty="0" sz="1950" spc="-10">
                <a:latin typeface="Meiryo UI"/>
                <a:cs typeface="Meiryo UI"/>
              </a:rPr>
              <a:t>ICT支援員</a:t>
            </a:r>
            <a:endParaRPr sz="1950">
              <a:latin typeface="Meiryo UI"/>
              <a:cs typeface="Meiryo UI"/>
            </a:endParaRPr>
          </a:p>
          <a:p>
            <a:pPr marL="12700">
              <a:lnSpc>
                <a:spcPct val="100000"/>
              </a:lnSpc>
              <a:spcBef>
                <a:spcPts val="990"/>
              </a:spcBef>
            </a:pPr>
            <a:r>
              <a:rPr dirty="0" sz="1300" spc="-5" b="1">
                <a:latin typeface="Meiryo UI"/>
                <a:cs typeface="Meiryo UI"/>
              </a:rPr>
              <a:t>＜事業</a:t>
            </a:r>
            <a:r>
              <a:rPr dirty="0" sz="1300" spc="-10" b="1">
                <a:latin typeface="Meiryo UI"/>
                <a:cs typeface="Meiryo UI"/>
              </a:rPr>
              <a:t>の</a:t>
            </a:r>
            <a:r>
              <a:rPr dirty="0" sz="1300" spc="-5" b="1">
                <a:latin typeface="Meiryo UI"/>
                <a:cs typeface="Meiryo UI"/>
              </a:rPr>
              <a:t>流</a:t>
            </a:r>
            <a:r>
              <a:rPr dirty="0" sz="1300" spc="-15" b="1">
                <a:latin typeface="Meiryo UI"/>
                <a:cs typeface="Meiryo UI"/>
              </a:rPr>
              <a:t>れ</a:t>
            </a:r>
            <a:r>
              <a:rPr dirty="0" sz="1300" spc="-5" b="1">
                <a:latin typeface="Meiryo UI"/>
                <a:cs typeface="Meiryo UI"/>
              </a:rPr>
              <a:t>＞</a:t>
            </a:r>
            <a:endParaRPr sz="1300">
              <a:latin typeface="Meiryo UI"/>
              <a:cs typeface="Meiryo UI"/>
            </a:endParaRPr>
          </a:p>
          <a:p>
            <a:pPr marL="210820" marR="5080">
              <a:lnSpc>
                <a:spcPct val="110800"/>
              </a:lnSpc>
            </a:pPr>
            <a:r>
              <a:rPr dirty="0" u="sng" sz="1300" spc="-5" b="1">
                <a:solidFill>
                  <a:srgbClr val="0000FF"/>
                </a:solidFill>
                <a:uFill>
                  <a:solidFill>
                    <a:srgbClr val="0000FF"/>
                  </a:solidFill>
                </a:uFill>
                <a:latin typeface="Meiryo UI"/>
                <a:cs typeface="Meiryo UI"/>
              </a:rPr>
              <a:t>各教育委員会等</a:t>
            </a:r>
            <a:r>
              <a:rPr dirty="0" sz="1300" spc="-10">
                <a:latin typeface="Meiryo UI"/>
                <a:cs typeface="Meiryo UI"/>
              </a:rPr>
              <a:t>が</a:t>
            </a:r>
            <a:r>
              <a:rPr dirty="0" sz="1300" spc="-5">
                <a:latin typeface="Meiryo UI"/>
                <a:cs typeface="Meiryo UI"/>
              </a:rPr>
              <a:t>地方財政措置</a:t>
            </a:r>
            <a:r>
              <a:rPr dirty="0" sz="1300" spc="-15">
                <a:latin typeface="Meiryo UI"/>
                <a:cs typeface="Meiryo UI"/>
              </a:rPr>
              <a:t>を</a:t>
            </a:r>
            <a:r>
              <a:rPr dirty="0" sz="1300" spc="-5">
                <a:latin typeface="Meiryo UI"/>
                <a:cs typeface="Meiryo UI"/>
              </a:rPr>
              <a:t>活用</a:t>
            </a:r>
            <a:r>
              <a:rPr dirty="0" sz="1300" spc="-10">
                <a:latin typeface="Meiryo UI"/>
                <a:cs typeface="Meiryo UI"/>
              </a:rPr>
              <a:t>し</a:t>
            </a:r>
            <a:r>
              <a:rPr dirty="0" sz="1300" spc="-5">
                <a:latin typeface="Meiryo UI"/>
                <a:cs typeface="Meiryo UI"/>
              </a:rPr>
              <a:t>て支援員</a:t>
            </a:r>
            <a:r>
              <a:rPr dirty="0" sz="1300" spc="-15">
                <a:latin typeface="Meiryo UI"/>
                <a:cs typeface="Meiryo UI"/>
              </a:rPr>
              <a:t>を</a:t>
            </a:r>
            <a:r>
              <a:rPr dirty="0" sz="1300" spc="-5">
                <a:latin typeface="Meiryo UI"/>
                <a:cs typeface="Meiryo UI"/>
              </a:rPr>
              <a:t>募集・配置</a:t>
            </a:r>
            <a:r>
              <a:rPr dirty="0" sz="1300" spc="-10">
                <a:latin typeface="Meiryo UI"/>
                <a:cs typeface="Meiryo UI"/>
              </a:rPr>
              <a:t>し</a:t>
            </a:r>
            <a:r>
              <a:rPr dirty="0" sz="1300" spc="-5">
                <a:latin typeface="Meiryo UI"/>
                <a:cs typeface="Meiryo UI"/>
              </a:rPr>
              <a:t>、</a:t>
            </a:r>
            <a:r>
              <a:rPr dirty="0" u="sng" sz="1300" spc="-5">
                <a:uFill>
                  <a:solidFill>
                    <a:srgbClr val="000000"/>
                  </a:solidFill>
                </a:uFill>
                <a:latin typeface="Meiryo UI"/>
                <a:cs typeface="Meiryo UI"/>
              </a:rPr>
              <a:t>日常的</a:t>
            </a:r>
            <a:r>
              <a:rPr dirty="0" u="sng" sz="1300" spc="-10">
                <a:uFill>
                  <a:solidFill>
                    <a:srgbClr val="000000"/>
                  </a:solidFill>
                </a:uFill>
                <a:latin typeface="Meiryo UI"/>
                <a:cs typeface="Meiryo UI"/>
              </a:rPr>
              <a:t>な</a:t>
            </a:r>
            <a:r>
              <a:rPr dirty="0" u="sng" sz="1300" spc="-5">
                <a:uFill>
                  <a:solidFill>
                    <a:srgbClr val="000000"/>
                  </a:solidFill>
                </a:uFill>
                <a:latin typeface="Meiryo UI"/>
                <a:cs typeface="Meiryo UI"/>
              </a:rPr>
              <a:t>教員の </a:t>
            </a:r>
            <a:r>
              <a:rPr dirty="0" sz="1300" spc="-5">
                <a:latin typeface="Meiryo UI"/>
                <a:cs typeface="Meiryo UI"/>
              </a:rPr>
              <a:t> </a:t>
            </a:r>
            <a:r>
              <a:rPr dirty="0" u="sng" sz="1300" spc="-5">
                <a:uFill>
                  <a:solidFill>
                    <a:srgbClr val="000000"/>
                  </a:solidFill>
                </a:uFill>
                <a:latin typeface="Meiryo UI"/>
                <a:cs typeface="Meiryo UI"/>
              </a:rPr>
              <a:t>ICT活用</a:t>
            </a:r>
            <a:r>
              <a:rPr dirty="0" u="sng" sz="1300" spc="-10">
                <a:uFill>
                  <a:solidFill>
                    <a:srgbClr val="000000"/>
                  </a:solidFill>
                </a:uFill>
                <a:latin typeface="Meiryo UI"/>
                <a:cs typeface="Meiryo UI"/>
              </a:rPr>
              <a:t>の</a:t>
            </a:r>
            <a:r>
              <a:rPr dirty="0" u="sng" sz="1300" spc="-5">
                <a:uFill>
                  <a:solidFill>
                    <a:srgbClr val="000000"/>
                  </a:solidFill>
                </a:uFill>
                <a:latin typeface="Meiryo UI"/>
                <a:cs typeface="Meiryo UI"/>
              </a:rPr>
              <a:t>支援</a:t>
            </a:r>
            <a:r>
              <a:rPr dirty="0" sz="1300" spc="-15">
                <a:latin typeface="Meiryo UI"/>
                <a:cs typeface="Meiryo UI"/>
              </a:rPr>
              <a:t>を</a:t>
            </a:r>
            <a:r>
              <a:rPr dirty="0" sz="1300" spc="-5">
                <a:latin typeface="Meiryo UI"/>
                <a:cs typeface="Meiryo UI"/>
              </a:rPr>
              <a:t>行う</a:t>
            </a:r>
            <a:endParaRPr sz="1300">
              <a:latin typeface="Meiryo UI"/>
              <a:cs typeface="Meiryo UI"/>
            </a:endParaRPr>
          </a:p>
          <a:p>
            <a:pPr marL="210820">
              <a:lnSpc>
                <a:spcPct val="100000"/>
              </a:lnSpc>
              <a:spcBef>
                <a:spcPts val="165"/>
              </a:spcBef>
            </a:pPr>
            <a:r>
              <a:rPr dirty="0" sz="1300" spc="-5">
                <a:latin typeface="Meiryo UI"/>
                <a:cs typeface="Meiryo UI"/>
              </a:rPr>
              <a:t>※</a:t>
            </a:r>
            <a:r>
              <a:rPr dirty="0" sz="1300" spc="390">
                <a:latin typeface="Meiryo UI"/>
                <a:cs typeface="Meiryo UI"/>
              </a:rPr>
              <a:t> </a:t>
            </a:r>
            <a:r>
              <a:rPr dirty="0" sz="1300" spc="-5">
                <a:latin typeface="Meiryo UI"/>
                <a:cs typeface="Meiryo UI"/>
              </a:rPr>
              <a:t>支援員：業務に応</a:t>
            </a:r>
            <a:r>
              <a:rPr dirty="0" sz="1300" spc="-10">
                <a:latin typeface="Meiryo UI"/>
                <a:cs typeface="Meiryo UI"/>
              </a:rPr>
              <a:t>じ</a:t>
            </a:r>
            <a:r>
              <a:rPr dirty="0" sz="1300" spc="-5">
                <a:latin typeface="Meiryo UI"/>
                <a:cs typeface="Meiryo UI"/>
              </a:rPr>
              <a:t>て必要</a:t>
            </a:r>
            <a:r>
              <a:rPr dirty="0" sz="1300" spc="-10">
                <a:latin typeface="Meiryo UI"/>
                <a:cs typeface="Meiryo UI"/>
              </a:rPr>
              <a:t>な</a:t>
            </a:r>
            <a:r>
              <a:rPr dirty="0" sz="1300" spc="-5">
                <a:latin typeface="Meiryo UI"/>
                <a:cs typeface="Meiryo UI"/>
              </a:rPr>
              <a:t>知見</a:t>
            </a:r>
            <a:r>
              <a:rPr dirty="0" sz="1300" spc="-15">
                <a:latin typeface="Meiryo UI"/>
                <a:cs typeface="Meiryo UI"/>
              </a:rPr>
              <a:t>を</a:t>
            </a:r>
            <a:r>
              <a:rPr dirty="0" sz="1300" spc="-5">
                <a:latin typeface="Meiryo UI"/>
                <a:cs typeface="Meiryo UI"/>
              </a:rPr>
              <a:t>有</a:t>
            </a:r>
            <a:r>
              <a:rPr dirty="0" sz="1300">
                <a:latin typeface="Meiryo UI"/>
                <a:cs typeface="Meiryo UI"/>
              </a:rPr>
              <a:t>す</a:t>
            </a:r>
            <a:r>
              <a:rPr dirty="0" sz="1300" spc="-10">
                <a:latin typeface="Meiryo UI"/>
                <a:cs typeface="Meiryo UI"/>
              </a:rPr>
              <a:t>る</a:t>
            </a:r>
            <a:r>
              <a:rPr dirty="0" sz="1300" spc="-5">
                <a:latin typeface="Meiryo UI"/>
                <a:cs typeface="Meiryo UI"/>
              </a:rPr>
              <a:t>者</a:t>
            </a:r>
            <a:endParaRPr sz="1300">
              <a:latin typeface="Meiryo UI"/>
              <a:cs typeface="Meiryo UI"/>
            </a:endParaRPr>
          </a:p>
          <a:p>
            <a:pPr marL="12700">
              <a:lnSpc>
                <a:spcPct val="100000"/>
              </a:lnSpc>
              <a:spcBef>
                <a:spcPts val="815"/>
              </a:spcBef>
            </a:pPr>
            <a:r>
              <a:rPr dirty="0" sz="1300" spc="-5" b="1">
                <a:latin typeface="Meiryo UI"/>
                <a:cs typeface="Meiryo UI"/>
              </a:rPr>
              <a:t>＜主</a:t>
            </a:r>
            <a:r>
              <a:rPr dirty="0" sz="1300" spc="-10" b="1">
                <a:latin typeface="Meiryo UI"/>
                <a:cs typeface="Meiryo UI"/>
              </a:rPr>
              <a:t>な</a:t>
            </a:r>
            <a:r>
              <a:rPr dirty="0" sz="1300" spc="-5" b="1">
                <a:latin typeface="Meiryo UI"/>
                <a:cs typeface="Meiryo UI"/>
              </a:rPr>
              <a:t>業務内容＞</a:t>
            </a:r>
            <a:endParaRPr sz="1300">
              <a:latin typeface="Meiryo UI"/>
              <a:cs typeface="Meiryo UI"/>
            </a:endParaRPr>
          </a:p>
          <a:p>
            <a:pPr marL="210820" marR="424815">
              <a:lnSpc>
                <a:spcPct val="110800"/>
              </a:lnSpc>
            </a:pPr>
            <a:r>
              <a:rPr dirty="0" sz="1300" spc="-5">
                <a:latin typeface="Meiryo UI"/>
                <a:cs typeface="Meiryo UI"/>
              </a:rPr>
              <a:t>授業計画</a:t>
            </a:r>
            <a:r>
              <a:rPr dirty="0" sz="1300" spc="-10">
                <a:latin typeface="Meiryo UI"/>
                <a:cs typeface="Meiryo UI"/>
              </a:rPr>
              <a:t>の</a:t>
            </a:r>
            <a:r>
              <a:rPr dirty="0" sz="1300" spc="-5">
                <a:latin typeface="Meiryo UI"/>
                <a:cs typeface="Meiryo UI"/>
              </a:rPr>
              <a:t>作成支援、</a:t>
            </a:r>
            <a:r>
              <a:rPr dirty="0" sz="1300">
                <a:latin typeface="Meiryo UI"/>
                <a:cs typeface="Meiryo UI"/>
              </a:rPr>
              <a:t>I</a:t>
            </a:r>
            <a:r>
              <a:rPr dirty="0" sz="1300" spc="-5">
                <a:latin typeface="Meiryo UI"/>
                <a:cs typeface="Meiryo UI"/>
              </a:rPr>
              <a:t>CT機器</a:t>
            </a:r>
            <a:r>
              <a:rPr dirty="0" sz="1300" spc="-10">
                <a:latin typeface="Meiryo UI"/>
                <a:cs typeface="Meiryo UI"/>
              </a:rPr>
              <a:t>の</a:t>
            </a:r>
            <a:r>
              <a:rPr dirty="0" sz="1300" spc="-5">
                <a:latin typeface="Meiryo UI"/>
                <a:cs typeface="Meiryo UI"/>
              </a:rPr>
              <a:t>準備・操作支援、校務</a:t>
            </a:r>
            <a:r>
              <a:rPr dirty="0" sz="1300" spc="-10">
                <a:latin typeface="Meiryo UI"/>
                <a:cs typeface="Meiryo UI"/>
              </a:rPr>
              <a:t>シ</a:t>
            </a:r>
            <a:r>
              <a:rPr dirty="0" sz="1300" spc="-5">
                <a:latin typeface="Meiryo UI"/>
                <a:cs typeface="Meiryo UI"/>
              </a:rPr>
              <a:t>ステ</a:t>
            </a:r>
            <a:r>
              <a:rPr dirty="0" sz="1300" spc="-10">
                <a:latin typeface="Meiryo UI"/>
                <a:cs typeface="Meiryo UI"/>
              </a:rPr>
              <a:t>ムの</a:t>
            </a:r>
            <a:r>
              <a:rPr dirty="0" sz="1300" spc="-5">
                <a:latin typeface="Meiryo UI"/>
                <a:cs typeface="Meiryo UI"/>
              </a:rPr>
              <a:t>活用支援、 </a:t>
            </a:r>
            <a:r>
              <a:rPr dirty="0" sz="1300" spc="-5">
                <a:latin typeface="Meiryo UI"/>
                <a:cs typeface="Meiryo UI"/>
              </a:rPr>
              <a:t>メ</a:t>
            </a:r>
            <a:r>
              <a:rPr dirty="0" sz="1300">
                <a:latin typeface="Meiryo UI"/>
                <a:cs typeface="Meiryo UI"/>
              </a:rPr>
              <a:t>ン</a:t>
            </a:r>
            <a:r>
              <a:rPr dirty="0" sz="1300" spc="-5">
                <a:latin typeface="Meiryo UI"/>
                <a:cs typeface="Meiryo UI"/>
              </a:rPr>
              <a:t>テ</a:t>
            </a:r>
            <a:r>
              <a:rPr dirty="0" sz="1300" spc="-15">
                <a:latin typeface="Meiryo UI"/>
                <a:cs typeface="Meiryo UI"/>
              </a:rPr>
              <a:t>ナ</a:t>
            </a:r>
            <a:r>
              <a:rPr dirty="0" sz="1300">
                <a:latin typeface="Meiryo UI"/>
                <a:cs typeface="Meiryo UI"/>
              </a:rPr>
              <a:t>ン</a:t>
            </a:r>
            <a:r>
              <a:rPr dirty="0" sz="1300" spc="-5">
                <a:latin typeface="Meiryo UI"/>
                <a:cs typeface="Meiryo UI"/>
              </a:rPr>
              <a:t>ス支援、研修支援</a:t>
            </a:r>
            <a:r>
              <a:rPr dirty="0" sz="1300" spc="415">
                <a:latin typeface="Meiryo UI"/>
                <a:cs typeface="Meiryo UI"/>
              </a:rPr>
              <a:t> </a:t>
            </a:r>
            <a:r>
              <a:rPr dirty="0" sz="1300" spc="-5">
                <a:latin typeface="Meiryo UI"/>
                <a:cs typeface="Meiryo UI"/>
              </a:rPr>
              <a:t>等</a:t>
            </a:r>
            <a:endParaRPr sz="1300">
              <a:latin typeface="Meiryo UI"/>
              <a:cs typeface="Meiryo UI"/>
            </a:endParaRPr>
          </a:p>
        </p:txBody>
      </p:sp>
      <p:sp>
        <p:nvSpPr>
          <p:cNvPr id="18" name="object 18"/>
          <p:cNvSpPr txBox="1"/>
          <p:nvPr/>
        </p:nvSpPr>
        <p:spPr>
          <a:xfrm>
            <a:off x="807212" y="3767734"/>
            <a:ext cx="5672455" cy="683895"/>
          </a:xfrm>
          <a:prstGeom prst="rect">
            <a:avLst/>
          </a:prstGeom>
        </p:spPr>
        <p:txBody>
          <a:bodyPr wrap="square" lIns="0" tIns="12700" rIns="0" bIns="0" rtlCol="0" vert="horz">
            <a:spAutoFit/>
          </a:bodyPr>
          <a:lstStyle/>
          <a:p>
            <a:pPr marL="12700" marR="5080">
              <a:lnSpc>
                <a:spcPct val="110800"/>
              </a:lnSpc>
              <a:spcBef>
                <a:spcPts val="100"/>
              </a:spcBef>
            </a:pPr>
            <a:r>
              <a:rPr dirty="0" u="sng" sz="1300" spc="-5" b="1">
                <a:solidFill>
                  <a:srgbClr val="0000FF"/>
                </a:solidFill>
                <a:uFill>
                  <a:solidFill>
                    <a:srgbClr val="0000FF"/>
                  </a:solidFill>
                </a:uFill>
                <a:latin typeface="Meiryo UI"/>
                <a:cs typeface="Meiryo UI"/>
              </a:rPr>
              <a:t>各教育委員会等</a:t>
            </a:r>
            <a:r>
              <a:rPr dirty="0" sz="1300" spc="-10">
                <a:latin typeface="Meiryo UI"/>
                <a:cs typeface="Meiryo UI"/>
              </a:rPr>
              <a:t>が</a:t>
            </a:r>
            <a:r>
              <a:rPr dirty="0" sz="1300" spc="-5">
                <a:latin typeface="Meiryo UI"/>
                <a:cs typeface="Meiryo UI"/>
              </a:rPr>
              <a:t>国</a:t>
            </a:r>
            <a:r>
              <a:rPr dirty="0" sz="1300" spc="-10">
                <a:latin typeface="Meiryo UI"/>
                <a:cs typeface="Meiryo UI"/>
              </a:rPr>
              <a:t>の</a:t>
            </a:r>
            <a:r>
              <a:rPr dirty="0" sz="1300" spc="-5">
                <a:latin typeface="Meiryo UI"/>
                <a:cs typeface="Meiryo UI"/>
              </a:rPr>
              <a:t>補助金等</a:t>
            </a:r>
            <a:r>
              <a:rPr dirty="0" sz="1300" spc="-15">
                <a:latin typeface="Meiryo UI"/>
                <a:cs typeface="Meiryo UI"/>
              </a:rPr>
              <a:t>を</a:t>
            </a:r>
            <a:r>
              <a:rPr dirty="0" sz="1300" spc="-5">
                <a:latin typeface="Meiryo UI"/>
                <a:cs typeface="Meiryo UI"/>
              </a:rPr>
              <a:t>活用</a:t>
            </a:r>
            <a:r>
              <a:rPr dirty="0" sz="1300" spc="-10">
                <a:latin typeface="Meiryo UI"/>
                <a:cs typeface="Meiryo UI"/>
              </a:rPr>
              <a:t>し</a:t>
            </a:r>
            <a:r>
              <a:rPr dirty="0" sz="1300" spc="-5">
                <a:latin typeface="Meiryo UI"/>
                <a:cs typeface="Meiryo UI"/>
              </a:rPr>
              <a:t>て、</a:t>
            </a:r>
            <a:r>
              <a:rPr dirty="0" sz="1300" spc="-10">
                <a:latin typeface="Meiryo UI"/>
                <a:cs typeface="Meiryo UI"/>
              </a:rPr>
              <a:t>サポー</a:t>
            </a:r>
            <a:r>
              <a:rPr dirty="0" sz="1300" spc="-5">
                <a:latin typeface="Meiryo UI"/>
                <a:cs typeface="Meiryo UI"/>
              </a:rPr>
              <a:t>タ</a:t>
            </a:r>
            <a:r>
              <a:rPr dirty="0" sz="1300" spc="-10">
                <a:latin typeface="Meiryo UI"/>
                <a:cs typeface="Meiryo UI"/>
              </a:rPr>
              <a:t>ー</a:t>
            </a:r>
            <a:r>
              <a:rPr dirty="0" sz="1300" spc="-15">
                <a:latin typeface="Meiryo UI"/>
                <a:cs typeface="Meiryo UI"/>
              </a:rPr>
              <a:t>を</a:t>
            </a:r>
            <a:r>
              <a:rPr dirty="0" sz="1300" spc="-5">
                <a:latin typeface="Meiryo UI"/>
                <a:cs typeface="Meiryo UI"/>
              </a:rPr>
              <a:t>募集・配置</a:t>
            </a:r>
            <a:r>
              <a:rPr dirty="0" sz="1300" spc="-20">
                <a:latin typeface="Meiryo UI"/>
                <a:cs typeface="Meiryo UI"/>
              </a:rPr>
              <a:t>し</a:t>
            </a:r>
            <a:r>
              <a:rPr dirty="0" sz="1300" spc="-5">
                <a:latin typeface="Meiryo UI"/>
                <a:cs typeface="Meiryo UI"/>
              </a:rPr>
              <a:t>、</a:t>
            </a:r>
            <a:r>
              <a:rPr dirty="0" u="sng" sz="1300" spc="-5">
                <a:uFill>
                  <a:solidFill>
                    <a:srgbClr val="000000"/>
                  </a:solidFill>
                </a:uFill>
                <a:latin typeface="Meiryo UI"/>
                <a:cs typeface="Meiryo UI"/>
              </a:rPr>
              <a:t>学校に</a:t>
            </a:r>
            <a:r>
              <a:rPr dirty="0" u="sng" sz="1300" spc="-10">
                <a:uFill>
                  <a:solidFill>
                    <a:srgbClr val="000000"/>
                  </a:solidFill>
                </a:uFill>
                <a:latin typeface="Meiryo UI"/>
                <a:cs typeface="Meiryo UI"/>
              </a:rPr>
              <a:t>お</a:t>
            </a:r>
            <a:r>
              <a:rPr dirty="0" u="sng" sz="1300" spc="-20">
                <a:uFill>
                  <a:solidFill>
                    <a:srgbClr val="000000"/>
                  </a:solidFill>
                </a:uFill>
                <a:latin typeface="Meiryo UI"/>
                <a:cs typeface="Meiryo UI"/>
              </a:rPr>
              <a:t>け</a:t>
            </a:r>
            <a:r>
              <a:rPr dirty="0" u="sng" sz="1300" spc="-5">
                <a:uFill>
                  <a:solidFill>
                    <a:srgbClr val="000000"/>
                  </a:solidFill>
                </a:uFill>
                <a:latin typeface="Meiryo UI"/>
                <a:cs typeface="Meiryo UI"/>
              </a:rPr>
              <a:t>る </a:t>
            </a:r>
            <a:r>
              <a:rPr dirty="0" u="sng" sz="1300" spc="-5">
                <a:uFill>
                  <a:solidFill>
                    <a:srgbClr val="000000"/>
                  </a:solidFill>
                </a:uFill>
                <a:latin typeface="Meiryo UI"/>
                <a:cs typeface="Meiryo UI"/>
              </a:rPr>
              <a:t>ICT環境整備</a:t>
            </a:r>
            <a:r>
              <a:rPr dirty="0" u="sng" sz="1300" spc="-10">
                <a:uFill>
                  <a:solidFill>
                    <a:srgbClr val="000000"/>
                  </a:solidFill>
                </a:uFill>
                <a:latin typeface="Meiryo UI"/>
                <a:cs typeface="Meiryo UI"/>
              </a:rPr>
              <a:t>の</a:t>
            </a:r>
            <a:r>
              <a:rPr dirty="0" u="sng" sz="1300" spc="-5">
                <a:uFill>
                  <a:solidFill>
                    <a:srgbClr val="000000"/>
                  </a:solidFill>
                </a:uFill>
                <a:latin typeface="Meiryo UI"/>
                <a:cs typeface="Meiryo UI"/>
              </a:rPr>
              <a:t>初期対応</a:t>
            </a:r>
            <a:r>
              <a:rPr dirty="0" sz="1300" spc="-15">
                <a:latin typeface="Meiryo UI"/>
                <a:cs typeface="Meiryo UI"/>
              </a:rPr>
              <a:t>を</a:t>
            </a:r>
            <a:r>
              <a:rPr dirty="0" sz="1300" spc="-5">
                <a:latin typeface="Meiryo UI"/>
                <a:cs typeface="Meiryo UI"/>
              </a:rPr>
              <a:t>行う</a:t>
            </a:r>
            <a:endParaRPr sz="1300">
              <a:latin typeface="Meiryo UI"/>
              <a:cs typeface="Meiryo UI"/>
            </a:endParaRPr>
          </a:p>
          <a:p>
            <a:pPr marL="12700">
              <a:lnSpc>
                <a:spcPct val="100000"/>
              </a:lnSpc>
              <a:spcBef>
                <a:spcPts val="165"/>
              </a:spcBef>
            </a:pPr>
            <a:r>
              <a:rPr dirty="0" sz="1300" spc="-5">
                <a:latin typeface="Meiryo UI"/>
                <a:cs typeface="Meiryo UI"/>
              </a:rPr>
              <a:t>※</a:t>
            </a:r>
            <a:r>
              <a:rPr dirty="0" sz="1300" spc="409">
                <a:latin typeface="Meiryo UI"/>
                <a:cs typeface="Meiryo UI"/>
              </a:rPr>
              <a:t> </a:t>
            </a:r>
            <a:r>
              <a:rPr dirty="0" sz="1300" spc="-10">
                <a:latin typeface="Meiryo UI"/>
                <a:cs typeface="Meiryo UI"/>
              </a:rPr>
              <a:t>サポー</a:t>
            </a:r>
            <a:r>
              <a:rPr dirty="0" sz="1300" spc="-5">
                <a:latin typeface="Meiryo UI"/>
                <a:cs typeface="Meiryo UI"/>
              </a:rPr>
              <a:t>タ</a:t>
            </a:r>
            <a:r>
              <a:rPr dirty="0" sz="1300" spc="-10">
                <a:latin typeface="Meiryo UI"/>
                <a:cs typeface="Meiryo UI"/>
              </a:rPr>
              <a:t>ー</a:t>
            </a:r>
            <a:r>
              <a:rPr dirty="0" sz="1300" spc="-5">
                <a:latin typeface="Meiryo UI"/>
                <a:cs typeface="Meiryo UI"/>
              </a:rPr>
              <a:t>：ICT関係企業</a:t>
            </a:r>
            <a:r>
              <a:rPr dirty="0" sz="1300" spc="-10">
                <a:latin typeface="Meiryo UI"/>
                <a:cs typeface="Meiryo UI"/>
              </a:rPr>
              <a:t>OBな</a:t>
            </a:r>
            <a:r>
              <a:rPr dirty="0" sz="1300" spc="-5">
                <a:latin typeface="Meiryo UI"/>
                <a:cs typeface="Meiryo UI"/>
              </a:rPr>
              <a:t>ど、ICT環境整備等</a:t>
            </a:r>
            <a:r>
              <a:rPr dirty="0" sz="1300" spc="-10">
                <a:latin typeface="Meiryo UI"/>
                <a:cs typeface="Meiryo UI"/>
              </a:rPr>
              <a:t>の</a:t>
            </a:r>
            <a:r>
              <a:rPr dirty="0" sz="1300" spc="-5">
                <a:latin typeface="Meiryo UI"/>
                <a:cs typeface="Meiryo UI"/>
              </a:rPr>
              <a:t>知見</a:t>
            </a:r>
            <a:r>
              <a:rPr dirty="0" sz="1300" spc="-15">
                <a:latin typeface="Meiryo UI"/>
                <a:cs typeface="Meiryo UI"/>
              </a:rPr>
              <a:t>を</a:t>
            </a:r>
            <a:r>
              <a:rPr dirty="0" sz="1300" spc="-5">
                <a:latin typeface="Meiryo UI"/>
                <a:cs typeface="Meiryo UI"/>
              </a:rPr>
              <a:t>有</a:t>
            </a:r>
            <a:r>
              <a:rPr dirty="0" sz="1300" spc="-15">
                <a:latin typeface="Meiryo UI"/>
                <a:cs typeface="Meiryo UI"/>
              </a:rPr>
              <a:t>す</a:t>
            </a:r>
            <a:r>
              <a:rPr dirty="0" sz="1300" spc="-10">
                <a:latin typeface="Meiryo UI"/>
                <a:cs typeface="Meiryo UI"/>
              </a:rPr>
              <a:t>る</a:t>
            </a:r>
            <a:r>
              <a:rPr dirty="0" sz="1300" spc="-5">
                <a:latin typeface="Meiryo UI"/>
                <a:cs typeface="Meiryo UI"/>
              </a:rPr>
              <a:t>者</a:t>
            </a:r>
            <a:endParaRPr sz="1300">
              <a:latin typeface="Meiryo UI"/>
              <a:cs typeface="Meiryo UI"/>
            </a:endParaRPr>
          </a:p>
        </p:txBody>
      </p:sp>
      <p:sp>
        <p:nvSpPr>
          <p:cNvPr id="19" name="object 19"/>
          <p:cNvSpPr txBox="1"/>
          <p:nvPr/>
        </p:nvSpPr>
        <p:spPr>
          <a:xfrm>
            <a:off x="609091" y="4508398"/>
            <a:ext cx="4688840" cy="683895"/>
          </a:xfrm>
          <a:prstGeom prst="rect">
            <a:avLst/>
          </a:prstGeom>
        </p:spPr>
        <p:txBody>
          <a:bodyPr wrap="square" lIns="0" tIns="33655" rIns="0" bIns="0" rtlCol="0" vert="horz">
            <a:spAutoFit/>
          </a:bodyPr>
          <a:lstStyle/>
          <a:p>
            <a:pPr marL="12700">
              <a:lnSpc>
                <a:spcPct val="100000"/>
              </a:lnSpc>
              <a:spcBef>
                <a:spcPts val="265"/>
              </a:spcBef>
            </a:pPr>
            <a:r>
              <a:rPr dirty="0" sz="1300" spc="-5" b="1">
                <a:latin typeface="Meiryo UI"/>
                <a:cs typeface="Meiryo UI"/>
              </a:rPr>
              <a:t>＜主</a:t>
            </a:r>
            <a:r>
              <a:rPr dirty="0" sz="1300" spc="-10" b="1">
                <a:latin typeface="Meiryo UI"/>
                <a:cs typeface="Meiryo UI"/>
              </a:rPr>
              <a:t>な</a:t>
            </a:r>
            <a:r>
              <a:rPr dirty="0" sz="1300" spc="-5" b="1">
                <a:latin typeface="Meiryo UI"/>
                <a:cs typeface="Meiryo UI"/>
              </a:rPr>
              <a:t>業務内容＞</a:t>
            </a:r>
            <a:endParaRPr sz="1300">
              <a:latin typeface="Meiryo UI"/>
              <a:cs typeface="Meiryo UI"/>
            </a:endParaRPr>
          </a:p>
          <a:p>
            <a:pPr marL="231775" marR="5080" indent="-21590">
              <a:lnSpc>
                <a:spcPct val="110800"/>
              </a:lnSpc>
            </a:pPr>
            <a:r>
              <a:rPr dirty="0" sz="1300" spc="-10" b="1">
                <a:latin typeface="Meiryo UI"/>
                <a:cs typeface="Meiryo UI"/>
              </a:rPr>
              <a:t>オ</a:t>
            </a:r>
            <a:r>
              <a:rPr dirty="0" sz="1300" spc="-5" b="1">
                <a:latin typeface="Meiryo UI"/>
                <a:cs typeface="Meiryo UI"/>
              </a:rPr>
              <a:t>ン</a:t>
            </a:r>
            <a:r>
              <a:rPr dirty="0" sz="1300" spc="-15" b="1">
                <a:latin typeface="Meiryo UI"/>
                <a:cs typeface="Meiryo UI"/>
              </a:rPr>
              <a:t>ラ</a:t>
            </a:r>
            <a:r>
              <a:rPr dirty="0" sz="1300" spc="-5" b="1">
                <a:latin typeface="Meiryo UI"/>
                <a:cs typeface="Meiryo UI"/>
              </a:rPr>
              <a:t>イン学習時</a:t>
            </a:r>
            <a:r>
              <a:rPr dirty="0" sz="1300" spc="-10" b="1">
                <a:latin typeface="Meiryo UI"/>
                <a:cs typeface="Meiryo UI"/>
              </a:rPr>
              <a:t>のシス</a:t>
            </a:r>
            <a:r>
              <a:rPr dirty="0" sz="1300" spc="-5" b="1">
                <a:latin typeface="Meiryo UI"/>
                <a:cs typeface="Meiryo UI"/>
              </a:rPr>
              <a:t>テ</a:t>
            </a:r>
            <a:r>
              <a:rPr dirty="0" sz="1300" spc="-10" b="1">
                <a:latin typeface="Meiryo UI"/>
                <a:cs typeface="Meiryo UI"/>
              </a:rPr>
              <a:t>ム</a:t>
            </a:r>
            <a:r>
              <a:rPr dirty="0" sz="1300" spc="-5" b="1">
                <a:latin typeface="Meiryo UI"/>
                <a:cs typeface="Meiryo UI"/>
              </a:rPr>
              <a:t>サ</a:t>
            </a:r>
            <a:r>
              <a:rPr dirty="0" sz="1300" spc="-10" b="1">
                <a:latin typeface="Meiryo UI"/>
                <a:cs typeface="Meiryo UI"/>
              </a:rPr>
              <a:t>ポート</a:t>
            </a:r>
            <a:r>
              <a:rPr dirty="0" sz="1300" spc="-5" b="1">
                <a:latin typeface="Meiryo UI"/>
                <a:cs typeface="Meiryo UI"/>
              </a:rPr>
              <a:t>、</a:t>
            </a:r>
            <a:r>
              <a:rPr dirty="0" sz="1300" spc="-10" b="1">
                <a:latin typeface="Meiryo UI"/>
                <a:cs typeface="Meiryo UI"/>
              </a:rPr>
              <a:t>ヘ</a:t>
            </a:r>
            <a:r>
              <a:rPr dirty="0" sz="1300" spc="-15" b="1">
                <a:latin typeface="Meiryo UI"/>
                <a:cs typeface="Meiryo UI"/>
              </a:rPr>
              <a:t>ル</a:t>
            </a:r>
            <a:r>
              <a:rPr dirty="0" sz="1300" spc="-10" b="1">
                <a:latin typeface="Meiryo UI"/>
                <a:cs typeface="Meiryo UI"/>
              </a:rPr>
              <a:t>プ</a:t>
            </a:r>
            <a:r>
              <a:rPr dirty="0" sz="1300" spc="-5" b="1">
                <a:latin typeface="Meiryo UI"/>
                <a:cs typeface="Meiryo UI"/>
              </a:rPr>
              <a:t>デ</a:t>
            </a:r>
            <a:r>
              <a:rPr dirty="0" sz="1300" spc="-10" b="1">
                <a:latin typeface="Meiryo UI"/>
                <a:cs typeface="Meiryo UI"/>
              </a:rPr>
              <a:t>スク</a:t>
            </a:r>
            <a:r>
              <a:rPr dirty="0" sz="1300" spc="-5" b="1">
                <a:latin typeface="Meiryo UI"/>
                <a:cs typeface="Meiryo UI"/>
              </a:rPr>
              <a:t>に</a:t>
            </a:r>
            <a:r>
              <a:rPr dirty="0" sz="1300" spc="-10" b="1">
                <a:latin typeface="Meiryo UI"/>
                <a:cs typeface="Meiryo UI"/>
              </a:rPr>
              <a:t>よ</a:t>
            </a:r>
            <a:r>
              <a:rPr dirty="0" sz="1300" spc="-5" b="1">
                <a:latin typeface="Meiryo UI"/>
                <a:cs typeface="Meiryo UI"/>
              </a:rPr>
              <a:t>る遠隔支援、 通信環境</a:t>
            </a:r>
            <a:r>
              <a:rPr dirty="0" sz="1300" spc="-10" b="1">
                <a:latin typeface="Meiryo UI"/>
                <a:cs typeface="Meiryo UI"/>
              </a:rPr>
              <a:t>の</a:t>
            </a:r>
            <a:r>
              <a:rPr dirty="0" sz="1300" spc="-5" b="1">
                <a:latin typeface="Meiryo UI"/>
                <a:cs typeface="Meiryo UI"/>
              </a:rPr>
              <a:t>確認</a:t>
            </a:r>
            <a:r>
              <a:rPr dirty="0" sz="1300" spc="-5">
                <a:latin typeface="Meiryo UI"/>
                <a:cs typeface="Meiryo UI"/>
              </a:rPr>
              <a:t>、端末等</a:t>
            </a:r>
            <a:r>
              <a:rPr dirty="0" sz="1300" spc="-10">
                <a:latin typeface="Meiryo UI"/>
                <a:cs typeface="Meiryo UI"/>
              </a:rPr>
              <a:t>の</a:t>
            </a:r>
            <a:r>
              <a:rPr dirty="0" sz="1300" spc="-5">
                <a:latin typeface="Meiryo UI"/>
                <a:cs typeface="Meiryo UI"/>
              </a:rPr>
              <a:t>使用</a:t>
            </a:r>
            <a:r>
              <a:rPr dirty="0" sz="1300" spc="-15">
                <a:latin typeface="Meiryo UI"/>
                <a:cs typeface="Meiryo UI"/>
              </a:rPr>
              <a:t>マ</a:t>
            </a:r>
            <a:r>
              <a:rPr dirty="0" sz="1300">
                <a:latin typeface="Meiryo UI"/>
                <a:cs typeface="Meiryo UI"/>
              </a:rPr>
              <a:t>ニ</a:t>
            </a:r>
            <a:r>
              <a:rPr dirty="0" sz="1300" spc="-10">
                <a:latin typeface="Meiryo UI"/>
                <a:cs typeface="Meiryo UI"/>
              </a:rPr>
              <a:t>ュ</a:t>
            </a:r>
            <a:r>
              <a:rPr dirty="0" sz="1300" spc="-15">
                <a:latin typeface="Meiryo UI"/>
                <a:cs typeface="Meiryo UI"/>
              </a:rPr>
              <a:t>ア</a:t>
            </a:r>
            <a:r>
              <a:rPr dirty="0" sz="1300" spc="-10">
                <a:latin typeface="Meiryo UI"/>
                <a:cs typeface="Meiryo UI"/>
              </a:rPr>
              <a:t>ル</a:t>
            </a:r>
            <a:r>
              <a:rPr dirty="0" sz="1300" spc="-5">
                <a:latin typeface="Meiryo UI"/>
                <a:cs typeface="Meiryo UI"/>
              </a:rPr>
              <a:t>・</a:t>
            </a:r>
            <a:r>
              <a:rPr dirty="0" sz="1300" spc="-10">
                <a:latin typeface="Meiryo UI"/>
                <a:cs typeface="Meiryo UI"/>
              </a:rPr>
              <a:t>ルールの</a:t>
            </a:r>
            <a:r>
              <a:rPr dirty="0" sz="1300" spc="-5">
                <a:latin typeface="Meiryo UI"/>
                <a:cs typeface="Meiryo UI"/>
              </a:rPr>
              <a:t>作成</a:t>
            </a:r>
            <a:r>
              <a:rPr dirty="0" sz="1300" spc="380">
                <a:latin typeface="Meiryo UI"/>
                <a:cs typeface="Meiryo UI"/>
              </a:rPr>
              <a:t> </a:t>
            </a:r>
            <a:r>
              <a:rPr dirty="0" sz="1300" spc="-5">
                <a:latin typeface="Meiryo UI"/>
                <a:cs typeface="Meiryo UI"/>
              </a:rPr>
              <a:t>等</a:t>
            </a:r>
            <a:endParaRPr sz="1300">
              <a:latin typeface="Meiryo UI"/>
              <a:cs typeface="Meiryo UI"/>
            </a:endParaRPr>
          </a:p>
        </p:txBody>
      </p:sp>
      <p:grpSp>
        <p:nvGrpSpPr>
          <p:cNvPr id="20" name="object 20"/>
          <p:cNvGrpSpPr/>
          <p:nvPr/>
        </p:nvGrpSpPr>
        <p:grpSpPr>
          <a:xfrm>
            <a:off x="382333" y="1197610"/>
            <a:ext cx="9540875" cy="1658620"/>
            <a:chOff x="382333" y="1197610"/>
            <a:chExt cx="9540875" cy="1658620"/>
          </a:xfrm>
        </p:grpSpPr>
        <p:sp>
          <p:nvSpPr>
            <p:cNvPr id="21" name="object 21"/>
            <p:cNvSpPr/>
            <p:nvPr/>
          </p:nvSpPr>
          <p:spPr>
            <a:xfrm>
              <a:off x="387095" y="2851404"/>
              <a:ext cx="9531350" cy="0"/>
            </a:xfrm>
            <a:custGeom>
              <a:avLst/>
              <a:gdLst/>
              <a:ahLst/>
              <a:cxnLst/>
              <a:rect l="l" t="t" r="r" b="b"/>
              <a:pathLst>
                <a:path w="9531350" h="0">
                  <a:moveTo>
                    <a:pt x="0" y="0"/>
                  </a:moveTo>
                  <a:lnTo>
                    <a:pt x="9531096" y="0"/>
                  </a:lnTo>
                </a:path>
              </a:pathLst>
            </a:custGeom>
            <a:ln w="9143">
              <a:solidFill>
                <a:srgbClr val="000000"/>
              </a:solidFill>
              <a:prstDash val="sysDash"/>
            </a:ln>
          </p:spPr>
          <p:txBody>
            <a:bodyPr wrap="square" lIns="0" tIns="0" rIns="0" bIns="0" rtlCol="0"/>
            <a:lstStyle/>
            <a:p/>
          </p:txBody>
        </p:sp>
        <p:sp>
          <p:nvSpPr>
            <p:cNvPr id="22" name="object 22"/>
            <p:cNvSpPr/>
            <p:nvPr/>
          </p:nvSpPr>
          <p:spPr>
            <a:xfrm>
              <a:off x="9217152" y="1211580"/>
              <a:ext cx="561340" cy="381000"/>
            </a:xfrm>
            <a:custGeom>
              <a:avLst/>
              <a:gdLst/>
              <a:ahLst/>
              <a:cxnLst/>
              <a:rect l="l" t="t" r="r" b="b"/>
              <a:pathLst>
                <a:path w="561340" h="381000">
                  <a:moveTo>
                    <a:pt x="0" y="64007"/>
                  </a:moveTo>
                  <a:lnTo>
                    <a:pt x="4833" y="39219"/>
                  </a:lnTo>
                  <a:lnTo>
                    <a:pt x="18097" y="18859"/>
                  </a:lnTo>
                  <a:lnTo>
                    <a:pt x="37933" y="5072"/>
                  </a:lnTo>
                  <a:lnTo>
                    <a:pt x="62483" y="0"/>
                  </a:lnTo>
                  <a:lnTo>
                    <a:pt x="496824" y="0"/>
                  </a:lnTo>
                  <a:lnTo>
                    <a:pt x="521612" y="5072"/>
                  </a:lnTo>
                  <a:lnTo>
                    <a:pt x="541972" y="18859"/>
                  </a:lnTo>
                  <a:lnTo>
                    <a:pt x="555759" y="39219"/>
                  </a:lnTo>
                  <a:lnTo>
                    <a:pt x="560831" y="64007"/>
                  </a:lnTo>
                  <a:lnTo>
                    <a:pt x="560831" y="316991"/>
                  </a:lnTo>
                  <a:lnTo>
                    <a:pt x="555759" y="341780"/>
                  </a:lnTo>
                  <a:lnTo>
                    <a:pt x="541972" y="362140"/>
                  </a:lnTo>
                  <a:lnTo>
                    <a:pt x="521612" y="375927"/>
                  </a:lnTo>
                  <a:lnTo>
                    <a:pt x="496824" y="381000"/>
                  </a:lnTo>
                  <a:lnTo>
                    <a:pt x="62483" y="381000"/>
                  </a:lnTo>
                  <a:lnTo>
                    <a:pt x="37933" y="375927"/>
                  </a:lnTo>
                  <a:lnTo>
                    <a:pt x="18097" y="362140"/>
                  </a:lnTo>
                  <a:lnTo>
                    <a:pt x="4833" y="341780"/>
                  </a:lnTo>
                  <a:lnTo>
                    <a:pt x="0" y="316991"/>
                  </a:lnTo>
                  <a:lnTo>
                    <a:pt x="0" y="64007"/>
                  </a:lnTo>
                  <a:close/>
                </a:path>
              </a:pathLst>
            </a:custGeom>
            <a:ln w="27432">
              <a:solidFill>
                <a:srgbClr val="000000"/>
              </a:solidFill>
            </a:ln>
          </p:spPr>
          <p:txBody>
            <a:bodyPr wrap="square" lIns="0" tIns="0" rIns="0" bIns="0" rtlCol="0"/>
            <a:lstStyle/>
            <a:p/>
          </p:txBody>
        </p:sp>
      </p:grpSp>
      <p:grpSp>
        <p:nvGrpSpPr>
          <p:cNvPr id="23" name="object 23"/>
          <p:cNvGrpSpPr/>
          <p:nvPr/>
        </p:nvGrpSpPr>
        <p:grpSpPr>
          <a:xfrm>
            <a:off x="401510" y="3136138"/>
            <a:ext cx="9542145" cy="2138680"/>
            <a:chOff x="401510" y="3136138"/>
            <a:chExt cx="9542145" cy="2138680"/>
          </a:xfrm>
        </p:grpSpPr>
        <p:sp>
          <p:nvSpPr>
            <p:cNvPr id="24" name="object 24"/>
            <p:cNvSpPr/>
            <p:nvPr/>
          </p:nvSpPr>
          <p:spPr>
            <a:xfrm>
              <a:off x="406907" y="5269230"/>
              <a:ext cx="9531350" cy="0"/>
            </a:xfrm>
            <a:custGeom>
              <a:avLst/>
              <a:gdLst/>
              <a:ahLst/>
              <a:cxnLst/>
              <a:rect l="l" t="t" r="r" b="b"/>
              <a:pathLst>
                <a:path w="9531350" h="0">
                  <a:moveTo>
                    <a:pt x="0" y="0"/>
                  </a:moveTo>
                  <a:lnTo>
                    <a:pt x="9531096" y="0"/>
                  </a:lnTo>
                </a:path>
              </a:pathLst>
            </a:custGeom>
            <a:ln w="10668">
              <a:solidFill>
                <a:srgbClr val="000000"/>
              </a:solidFill>
              <a:prstDash val="sysDash"/>
            </a:ln>
          </p:spPr>
          <p:txBody>
            <a:bodyPr wrap="square" lIns="0" tIns="0" rIns="0" bIns="0" rtlCol="0"/>
            <a:lstStyle/>
            <a:p/>
          </p:txBody>
        </p:sp>
        <p:sp>
          <p:nvSpPr>
            <p:cNvPr id="25" name="object 25"/>
            <p:cNvSpPr/>
            <p:nvPr/>
          </p:nvSpPr>
          <p:spPr>
            <a:xfrm>
              <a:off x="9246107" y="3150108"/>
              <a:ext cx="561340" cy="379730"/>
            </a:xfrm>
            <a:custGeom>
              <a:avLst/>
              <a:gdLst/>
              <a:ahLst/>
              <a:cxnLst/>
              <a:rect l="l" t="t" r="r" b="b"/>
              <a:pathLst>
                <a:path w="561340" h="379729">
                  <a:moveTo>
                    <a:pt x="0" y="62484"/>
                  </a:moveTo>
                  <a:lnTo>
                    <a:pt x="5072" y="37933"/>
                  </a:lnTo>
                  <a:lnTo>
                    <a:pt x="18859" y="18097"/>
                  </a:lnTo>
                  <a:lnTo>
                    <a:pt x="39219" y="4833"/>
                  </a:lnTo>
                  <a:lnTo>
                    <a:pt x="64008" y="0"/>
                  </a:lnTo>
                  <a:lnTo>
                    <a:pt x="498348" y="0"/>
                  </a:lnTo>
                  <a:lnTo>
                    <a:pt x="522255" y="4833"/>
                  </a:lnTo>
                  <a:lnTo>
                    <a:pt x="542163" y="18097"/>
                  </a:lnTo>
                  <a:lnTo>
                    <a:pt x="555783" y="37933"/>
                  </a:lnTo>
                  <a:lnTo>
                    <a:pt x="560832" y="62484"/>
                  </a:lnTo>
                  <a:lnTo>
                    <a:pt x="560832" y="316991"/>
                  </a:lnTo>
                  <a:lnTo>
                    <a:pt x="555783" y="341542"/>
                  </a:lnTo>
                  <a:lnTo>
                    <a:pt x="542163" y="361378"/>
                  </a:lnTo>
                  <a:lnTo>
                    <a:pt x="522255" y="374642"/>
                  </a:lnTo>
                  <a:lnTo>
                    <a:pt x="498348" y="379475"/>
                  </a:lnTo>
                  <a:lnTo>
                    <a:pt x="64008" y="379475"/>
                  </a:lnTo>
                  <a:lnTo>
                    <a:pt x="39219" y="374642"/>
                  </a:lnTo>
                  <a:lnTo>
                    <a:pt x="18859" y="361378"/>
                  </a:lnTo>
                  <a:lnTo>
                    <a:pt x="5072" y="341542"/>
                  </a:lnTo>
                  <a:lnTo>
                    <a:pt x="0" y="316991"/>
                  </a:lnTo>
                  <a:lnTo>
                    <a:pt x="0" y="62484"/>
                  </a:lnTo>
                  <a:close/>
                </a:path>
              </a:pathLst>
            </a:custGeom>
            <a:ln w="27432">
              <a:solidFill>
                <a:srgbClr val="000000"/>
              </a:solidFill>
            </a:ln>
          </p:spPr>
          <p:txBody>
            <a:bodyPr wrap="square" lIns="0" tIns="0" rIns="0" bIns="0" rtlCol="0"/>
            <a:lstStyle/>
            <a:p/>
          </p:txBody>
        </p:sp>
      </p:grpSp>
      <p:sp>
        <p:nvSpPr>
          <p:cNvPr id="26" name="object 26"/>
          <p:cNvSpPr txBox="1"/>
          <p:nvPr/>
        </p:nvSpPr>
        <p:spPr>
          <a:xfrm>
            <a:off x="3652520" y="572211"/>
            <a:ext cx="6035040" cy="464820"/>
          </a:xfrm>
          <a:prstGeom prst="rect">
            <a:avLst/>
          </a:prstGeom>
        </p:spPr>
        <p:txBody>
          <a:bodyPr wrap="square" lIns="0" tIns="63500" rIns="0" bIns="0" rtlCol="0" vert="horz">
            <a:spAutoFit/>
          </a:bodyPr>
          <a:lstStyle/>
          <a:p>
            <a:pPr marL="12700">
              <a:lnSpc>
                <a:spcPct val="100000"/>
              </a:lnSpc>
              <a:spcBef>
                <a:spcPts val="500"/>
              </a:spcBef>
            </a:pPr>
            <a:r>
              <a:rPr dirty="0" sz="1100" spc="25" b="1">
                <a:solidFill>
                  <a:srgbClr val="1F497C"/>
                </a:solidFill>
                <a:latin typeface="Meiryo UI"/>
                <a:cs typeface="Meiryo UI"/>
              </a:rPr>
              <a:t>＜令和２年度予算額：</a:t>
            </a:r>
            <a:r>
              <a:rPr dirty="0" sz="1100" spc="20" b="1">
                <a:solidFill>
                  <a:srgbClr val="1F497C"/>
                </a:solidFill>
                <a:latin typeface="Meiryo UI"/>
                <a:cs typeface="Meiryo UI"/>
              </a:rPr>
              <a:t>「</a:t>
            </a:r>
            <a:r>
              <a:rPr dirty="0" sz="1100" spc="25" b="1">
                <a:solidFill>
                  <a:srgbClr val="1F497C"/>
                </a:solidFill>
                <a:latin typeface="Meiryo UI"/>
                <a:cs typeface="Meiryo UI"/>
              </a:rPr>
              <a:t>新</a:t>
            </a:r>
            <a:r>
              <a:rPr dirty="0" sz="1100" spc="35" b="1">
                <a:solidFill>
                  <a:srgbClr val="1F497C"/>
                </a:solidFill>
                <a:latin typeface="Meiryo UI"/>
                <a:cs typeface="Meiryo UI"/>
              </a:rPr>
              <a:t>時</a:t>
            </a:r>
            <a:r>
              <a:rPr dirty="0" sz="1100" spc="25" b="1">
                <a:solidFill>
                  <a:srgbClr val="1F497C"/>
                </a:solidFill>
                <a:latin typeface="Meiryo UI"/>
                <a:cs typeface="Meiryo UI"/>
              </a:rPr>
              <a:t>代</a:t>
            </a:r>
            <a:r>
              <a:rPr dirty="0" sz="1100" spc="30" b="1">
                <a:solidFill>
                  <a:srgbClr val="1F497C"/>
                </a:solidFill>
                <a:latin typeface="Meiryo UI"/>
                <a:cs typeface="Meiryo UI"/>
              </a:rPr>
              <a:t>の</a:t>
            </a:r>
            <a:r>
              <a:rPr dirty="0" sz="1100" spc="25" b="1">
                <a:solidFill>
                  <a:srgbClr val="1F497C"/>
                </a:solidFill>
                <a:latin typeface="Meiryo UI"/>
                <a:cs typeface="Meiryo UI"/>
              </a:rPr>
              <a:t>学びにお</a:t>
            </a:r>
            <a:r>
              <a:rPr dirty="0" sz="1100" spc="15" b="1">
                <a:solidFill>
                  <a:srgbClr val="1F497C"/>
                </a:solidFill>
                <a:latin typeface="Meiryo UI"/>
                <a:cs typeface="Meiryo UI"/>
              </a:rPr>
              <a:t>け</a:t>
            </a:r>
            <a:r>
              <a:rPr dirty="0" sz="1100" spc="25" b="1">
                <a:solidFill>
                  <a:srgbClr val="1F497C"/>
                </a:solidFill>
                <a:latin typeface="Meiryo UI"/>
                <a:cs typeface="Meiryo UI"/>
              </a:rPr>
              <a:t>る先</a:t>
            </a:r>
            <a:r>
              <a:rPr dirty="0" sz="1100" spc="35" b="1">
                <a:solidFill>
                  <a:srgbClr val="1F497C"/>
                </a:solidFill>
                <a:latin typeface="Meiryo UI"/>
                <a:cs typeface="Meiryo UI"/>
              </a:rPr>
              <a:t>端</a:t>
            </a:r>
            <a:r>
              <a:rPr dirty="0" sz="1100" spc="25" b="1">
                <a:solidFill>
                  <a:srgbClr val="1F497C"/>
                </a:solidFill>
                <a:latin typeface="Meiryo UI"/>
                <a:cs typeface="Meiryo UI"/>
              </a:rPr>
              <a:t>技</a:t>
            </a:r>
            <a:r>
              <a:rPr dirty="0" sz="1100" spc="35" b="1">
                <a:solidFill>
                  <a:srgbClr val="1F497C"/>
                </a:solidFill>
                <a:latin typeface="Meiryo UI"/>
                <a:cs typeface="Meiryo UI"/>
              </a:rPr>
              <a:t>術</a:t>
            </a:r>
            <a:r>
              <a:rPr dirty="0" sz="1100" spc="25" b="1">
                <a:solidFill>
                  <a:srgbClr val="1F497C"/>
                </a:solidFill>
                <a:latin typeface="Meiryo UI"/>
                <a:cs typeface="Meiryo UI"/>
              </a:rPr>
              <a:t>導</a:t>
            </a:r>
            <a:r>
              <a:rPr dirty="0" sz="1100" spc="35" b="1">
                <a:solidFill>
                  <a:srgbClr val="1F497C"/>
                </a:solidFill>
                <a:latin typeface="Meiryo UI"/>
                <a:cs typeface="Meiryo UI"/>
              </a:rPr>
              <a:t>入</a:t>
            </a:r>
            <a:r>
              <a:rPr dirty="0" sz="1100" spc="25" b="1">
                <a:solidFill>
                  <a:srgbClr val="1F497C"/>
                </a:solidFill>
                <a:latin typeface="Meiryo UI"/>
                <a:cs typeface="Meiryo UI"/>
              </a:rPr>
              <a:t>実</a:t>
            </a:r>
            <a:r>
              <a:rPr dirty="0" sz="1100" spc="35" b="1">
                <a:solidFill>
                  <a:srgbClr val="1F497C"/>
                </a:solidFill>
                <a:latin typeface="Meiryo UI"/>
                <a:cs typeface="Meiryo UI"/>
              </a:rPr>
              <a:t>証</a:t>
            </a:r>
            <a:r>
              <a:rPr dirty="0" sz="1100" spc="25" b="1">
                <a:solidFill>
                  <a:srgbClr val="1F497C"/>
                </a:solidFill>
                <a:latin typeface="Meiryo UI"/>
                <a:cs typeface="Meiryo UI"/>
              </a:rPr>
              <a:t>研</a:t>
            </a:r>
            <a:r>
              <a:rPr dirty="0" sz="1100" spc="35" b="1">
                <a:solidFill>
                  <a:srgbClr val="1F497C"/>
                </a:solidFill>
                <a:latin typeface="Meiryo UI"/>
                <a:cs typeface="Meiryo UI"/>
              </a:rPr>
              <a:t>究</a:t>
            </a:r>
            <a:r>
              <a:rPr dirty="0" sz="1100" spc="25" b="1">
                <a:solidFill>
                  <a:srgbClr val="1F497C"/>
                </a:solidFill>
                <a:latin typeface="Meiryo UI"/>
                <a:cs typeface="Meiryo UI"/>
              </a:rPr>
              <a:t>事</a:t>
            </a:r>
            <a:r>
              <a:rPr dirty="0" sz="1100" spc="35" b="1">
                <a:solidFill>
                  <a:srgbClr val="1F497C"/>
                </a:solidFill>
                <a:latin typeface="Meiryo UI"/>
                <a:cs typeface="Meiryo UI"/>
              </a:rPr>
              <a:t>業</a:t>
            </a:r>
            <a:r>
              <a:rPr dirty="0" sz="1100" spc="10" b="1">
                <a:solidFill>
                  <a:srgbClr val="1F497C"/>
                </a:solidFill>
                <a:latin typeface="Meiryo UI"/>
                <a:cs typeface="Meiryo UI"/>
              </a:rPr>
              <a:t>」</a:t>
            </a:r>
            <a:r>
              <a:rPr dirty="0" sz="1100" spc="20" b="1">
                <a:solidFill>
                  <a:srgbClr val="1F497C"/>
                </a:solidFill>
                <a:latin typeface="Meiryo UI"/>
                <a:cs typeface="Meiryo UI"/>
              </a:rPr>
              <a:t>（4.5</a:t>
            </a:r>
            <a:r>
              <a:rPr dirty="0" sz="1100" spc="25" b="1">
                <a:solidFill>
                  <a:srgbClr val="1F497C"/>
                </a:solidFill>
                <a:latin typeface="Meiryo UI"/>
                <a:cs typeface="Meiryo UI"/>
              </a:rPr>
              <a:t>億</a:t>
            </a:r>
            <a:r>
              <a:rPr dirty="0" sz="1100" spc="35" b="1">
                <a:solidFill>
                  <a:srgbClr val="1F497C"/>
                </a:solidFill>
                <a:latin typeface="Meiryo UI"/>
                <a:cs typeface="Meiryo UI"/>
              </a:rPr>
              <a:t>円</a:t>
            </a:r>
            <a:r>
              <a:rPr dirty="0" sz="1100" spc="25" b="1">
                <a:solidFill>
                  <a:srgbClr val="1F497C"/>
                </a:solidFill>
                <a:latin typeface="Meiryo UI"/>
                <a:cs typeface="Meiryo UI"/>
              </a:rPr>
              <a:t>）</a:t>
            </a:r>
            <a:r>
              <a:rPr dirty="0" sz="1100" spc="30" b="1">
                <a:solidFill>
                  <a:srgbClr val="1F497C"/>
                </a:solidFill>
                <a:latin typeface="Meiryo UI"/>
                <a:cs typeface="Meiryo UI"/>
              </a:rPr>
              <a:t>の</a:t>
            </a:r>
            <a:r>
              <a:rPr dirty="0" sz="1100" spc="25" b="1">
                <a:solidFill>
                  <a:srgbClr val="1F497C"/>
                </a:solidFill>
                <a:latin typeface="Meiryo UI"/>
                <a:cs typeface="Meiryo UI"/>
              </a:rPr>
              <a:t>内</a:t>
            </a:r>
            <a:r>
              <a:rPr dirty="0" sz="1100" spc="35" b="1">
                <a:solidFill>
                  <a:srgbClr val="1F497C"/>
                </a:solidFill>
                <a:latin typeface="Meiryo UI"/>
                <a:cs typeface="Meiryo UI"/>
              </a:rPr>
              <a:t>数</a:t>
            </a:r>
            <a:r>
              <a:rPr dirty="0" sz="1100" spc="25" b="1">
                <a:solidFill>
                  <a:srgbClr val="1F497C"/>
                </a:solidFill>
                <a:latin typeface="Meiryo UI"/>
                <a:cs typeface="Meiryo UI"/>
              </a:rPr>
              <a:t>＞</a:t>
            </a:r>
            <a:endParaRPr sz="1100">
              <a:latin typeface="Meiryo UI"/>
              <a:cs typeface="Meiryo UI"/>
            </a:endParaRPr>
          </a:p>
          <a:p>
            <a:pPr marL="12700">
              <a:lnSpc>
                <a:spcPct val="100000"/>
              </a:lnSpc>
              <a:spcBef>
                <a:spcPts val="409"/>
              </a:spcBef>
            </a:pPr>
            <a:r>
              <a:rPr dirty="0" sz="1100" spc="25" b="1">
                <a:solidFill>
                  <a:srgbClr val="1F497C"/>
                </a:solidFill>
                <a:latin typeface="Meiryo UI"/>
                <a:cs typeface="Meiryo UI"/>
              </a:rPr>
              <a:t>＜令和３年度予算額：</a:t>
            </a:r>
            <a:r>
              <a:rPr dirty="0" sz="1100" spc="65" b="1">
                <a:solidFill>
                  <a:srgbClr val="1F497C"/>
                </a:solidFill>
                <a:latin typeface="Meiryo UI"/>
                <a:cs typeface="Meiryo UI"/>
              </a:rPr>
              <a:t> </a:t>
            </a:r>
            <a:r>
              <a:rPr dirty="0" sz="1100" spc="10" b="1">
                <a:solidFill>
                  <a:srgbClr val="1F497C"/>
                </a:solidFill>
                <a:latin typeface="Meiryo UI"/>
                <a:cs typeface="Meiryo UI"/>
              </a:rPr>
              <a:t>「</a:t>
            </a:r>
            <a:r>
              <a:rPr dirty="0" sz="1100" spc="20" b="1">
                <a:solidFill>
                  <a:srgbClr val="1F497C"/>
                </a:solidFill>
                <a:latin typeface="Meiryo UI"/>
                <a:cs typeface="Meiryo UI"/>
              </a:rPr>
              <a:t>GIGAスクール</a:t>
            </a:r>
            <a:r>
              <a:rPr dirty="0" sz="1100" spc="25" b="1">
                <a:solidFill>
                  <a:srgbClr val="1F497C"/>
                </a:solidFill>
                <a:latin typeface="Meiryo UI"/>
                <a:cs typeface="Meiryo UI"/>
              </a:rPr>
              <a:t>にお</a:t>
            </a:r>
            <a:r>
              <a:rPr dirty="0" sz="1100" spc="15" b="1">
                <a:solidFill>
                  <a:srgbClr val="1F497C"/>
                </a:solidFill>
                <a:latin typeface="Meiryo UI"/>
                <a:cs typeface="Meiryo UI"/>
              </a:rPr>
              <a:t>け</a:t>
            </a:r>
            <a:r>
              <a:rPr dirty="0" sz="1100" spc="25" b="1">
                <a:solidFill>
                  <a:srgbClr val="1F497C"/>
                </a:solidFill>
                <a:latin typeface="Meiryo UI"/>
                <a:cs typeface="Meiryo UI"/>
              </a:rPr>
              <a:t>る学び</a:t>
            </a:r>
            <a:r>
              <a:rPr dirty="0" sz="1100" spc="20" b="1">
                <a:solidFill>
                  <a:srgbClr val="1F497C"/>
                </a:solidFill>
                <a:latin typeface="Meiryo UI"/>
                <a:cs typeface="Meiryo UI"/>
              </a:rPr>
              <a:t>の</a:t>
            </a:r>
            <a:r>
              <a:rPr dirty="0" sz="1100" spc="25" b="1">
                <a:solidFill>
                  <a:srgbClr val="1F497C"/>
                </a:solidFill>
                <a:latin typeface="Meiryo UI"/>
                <a:cs typeface="Meiryo UI"/>
              </a:rPr>
              <a:t>充実</a:t>
            </a:r>
            <a:r>
              <a:rPr dirty="0" sz="1100" spc="10" b="1">
                <a:solidFill>
                  <a:srgbClr val="1F497C"/>
                </a:solidFill>
                <a:latin typeface="Meiryo UI"/>
                <a:cs typeface="Meiryo UI"/>
              </a:rPr>
              <a:t>」</a:t>
            </a:r>
            <a:r>
              <a:rPr dirty="0" sz="1100" spc="25" b="1">
                <a:solidFill>
                  <a:srgbClr val="1F497C"/>
                </a:solidFill>
                <a:latin typeface="Meiryo UI"/>
                <a:cs typeface="Meiryo UI"/>
              </a:rPr>
              <a:t>（４</a:t>
            </a:r>
            <a:r>
              <a:rPr dirty="0" sz="1100" spc="35" b="1">
                <a:solidFill>
                  <a:srgbClr val="1F497C"/>
                </a:solidFill>
                <a:latin typeface="Meiryo UI"/>
                <a:cs typeface="Meiryo UI"/>
              </a:rPr>
              <a:t>億</a:t>
            </a:r>
            <a:r>
              <a:rPr dirty="0" sz="1100" spc="25" b="1">
                <a:solidFill>
                  <a:srgbClr val="1F497C"/>
                </a:solidFill>
                <a:latin typeface="Meiryo UI"/>
                <a:cs typeface="Meiryo UI"/>
              </a:rPr>
              <a:t>円</a:t>
            </a:r>
            <a:r>
              <a:rPr dirty="0" sz="1100" spc="35" b="1">
                <a:solidFill>
                  <a:srgbClr val="1F497C"/>
                </a:solidFill>
                <a:latin typeface="Meiryo UI"/>
                <a:cs typeface="Meiryo UI"/>
              </a:rPr>
              <a:t>）</a:t>
            </a:r>
            <a:r>
              <a:rPr dirty="0" sz="1100" spc="20" b="1">
                <a:solidFill>
                  <a:srgbClr val="1F497C"/>
                </a:solidFill>
                <a:latin typeface="Meiryo UI"/>
                <a:cs typeface="Meiryo UI"/>
              </a:rPr>
              <a:t>の</a:t>
            </a:r>
            <a:r>
              <a:rPr dirty="0" sz="1100" spc="35" b="1">
                <a:solidFill>
                  <a:srgbClr val="1F497C"/>
                </a:solidFill>
                <a:latin typeface="Meiryo UI"/>
                <a:cs typeface="Meiryo UI"/>
              </a:rPr>
              <a:t>内</a:t>
            </a:r>
            <a:r>
              <a:rPr dirty="0" sz="1100" spc="25" b="1">
                <a:solidFill>
                  <a:srgbClr val="1F497C"/>
                </a:solidFill>
                <a:latin typeface="Meiryo UI"/>
                <a:cs typeface="Meiryo UI"/>
              </a:rPr>
              <a:t>数＞</a:t>
            </a:r>
            <a:endParaRPr sz="1100">
              <a:latin typeface="Meiryo UI"/>
              <a:cs typeface="Meiryo UI"/>
            </a:endParaRPr>
          </a:p>
        </p:txBody>
      </p:sp>
      <p:sp>
        <p:nvSpPr>
          <p:cNvPr id="27" name="object 27"/>
          <p:cNvSpPr txBox="1"/>
          <p:nvPr/>
        </p:nvSpPr>
        <p:spPr>
          <a:xfrm>
            <a:off x="3614420" y="2999943"/>
            <a:ext cx="4504690" cy="464820"/>
          </a:xfrm>
          <a:prstGeom prst="rect">
            <a:avLst/>
          </a:prstGeom>
        </p:spPr>
        <p:txBody>
          <a:bodyPr wrap="square" lIns="0" tIns="63500" rIns="0" bIns="0" rtlCol="0" vert="horz">
            <a:spAutoFit/>
          </a:bodyPr>
          <a:lstStyle/>
          <a:p>
            <a:pPr marL="12700">
              <a:lnSpc>
                <a:spcPct val="100000"/>
              </a:lnSpc>
              <a:spcBef>
                <a:spcPts val="500"/>
              </a:spcBef>
            </a:pPr>
            <a:r>
              <a:rPr dirty="0" sz="1100" spc="25" b="1">
                <a:solidFill>
                  <a:srgbClr val="1F497C"/>
                </a:solidFill>
                <a:latin typeface="Meiryo UI"/>
                <a:cs typeface="Meiryo UI"/>
              </a:rPr>
              <a:t>＜令和２年度補正予</a:t>
            </a:r>
            <a:r>
              <a:rPr dirty="0" sz="1100" spc="35" b="1">
                <a:solidFill>
                  <a:srgbClr val="1F497C"/>
                </a:solidFill>
                <a:latin typeface="Meiryo UI"/>
                <a:cs typeface="Meiryo UI"/>
              </a:rPr>
              <a:t>算</a:t>
            </a:r>
            <a:r>
              <a:rPr dirty="0" sz="1100" spc="25" b="1">
                <a:solidFill>
                  <a:srgbClr val="1F497C"/>
                </a:solidFill>
                <a:latin typeface="Meiryo UI"/>
                <a:cs typeface="Meiryo UI"/>
              </a:rPr>
              <a:t>額：105億</a:t>
            </a:r>
            <a:r>
              <a:rPr dirty="0" sz="1100" spc="35" b="1">
                <a:solidFill>
                  <a:srgbClr val="1F497C"/>
                </a:solidFill>
                <a:latin typeface="Meiryo UI"/>
                <a:cs typeface="Meiryo UI"/>
              </a:rPr>
              <a:t>円</a:t>
            </a:r>
            <a:r>
              <a:rPr dirty="0" sz="1100" spc="25" b="1">
                <a:solidFill>
                  <a:srgbClr val="1F497C"/>
                </a:solidFill>
                <a:latin typeface="Meiryo UI"/>
                <a:cs typeface="Meiryo UI"/>
              </a:rPr>
              <a:t>（</a:t>
            </a:r>
            <a:r>
              <a:rPr dirty="0" sz="1100" spc="35" b="1">
                <a:solidFill>
                  <a:srgbClr val="1F497C"/>
                </a:solidFill>
                <a:latin typeface="Meiryo UI"/>
                <a:cs typeface="Meiryo UI"/>
              </a:rPr>
              <a:t>自</a:t>
            </a:r>
            <a:r>
              <a:rPr dirty="0" sz="1100" spc="25" b="1">
                <a:solidFill>
                  <a:srgbClr val="1F497C"/>
                </a:solidFill>
                <a:latin typeface="Meiryo UI"/>
                <a:cs typeface="Meiryo UI"/>
              </a:rPr>
              <a:t>治体に</a:t>
            </a:r>
            <a:r>
              <a:rPr dirty="0" sz="1100" spc="35" b="1">
                <a:solidFill>
                  <a:srgbClr val="1F497C"/>
                </a:solidFill>
                <a:latin typeface="Meiryo UI"/>
                <a:cs typeface="Meiryo UI"/>
              </a:rPr>
              <a:t>対</a:t>
            </a:r>
            <a:r>
              <a:rPr dirty="0" sz="1100" spc="30" b="1">
                <a:solidFill>
                  <a:srgbClr val="1F497C"/>
                </a:solidFill>
                <a:latin typeface="Meiryo UI"/>
                <a:cs typeface="Meiryo UI"/>
              </a:rPr>
              <a:t>し</a:t>
            </a:r>
            <a:r>
              <a:rPr dirty="0" sz="1100" spc="20" b="1">
                <a:solidFill>
                  <a:srgbClr val="1F497C"/>
                </a:solidFill>
                <a:latin typeface="Meiryo UI"/>
                <a:cs typeface="Meiryo UI"/>
              </a:rPr>
              <a:t>、</a:t>
            </a:r>
            <a:r>
              <a:rPr dirty="0" sz="1100" spc="35" b="1">
                <a:solidFill>
                  <a:srgbClr val="1F497C"/>
                </a:solidFill>
                <a:latin typeface="Meiryo UI"/>
                <a:cs typeface="Meiryo UI"/>
              </a:rPr>
              <a:t>国</a:t>
            </a:r>
            <a:r>
              <a:rPr dirty="0" sz="1100" spc="15" b="1">
                <a:solidFill>
                  <a:srgbClr val="1F497C"/>
                </a:solidFill>
                <a:latin typeface="Meiryo UI"/>
                <a:cs typeface="Meiryo UI"/>
              </a:rPr>
              <a:t>が</a:t>
            </a:r>
            <a:r>
              <a:rPr dirty="0" sz="1100" spc="20" b="1">
                <a:solidFill>
                  <a:srgbClr val="1F497C"/>
                </a:solidFill>
                <a:latin typeface="Meiryo UI"/>
                <a:cs typeface="Meiryo UI"/>
              </a:rPr>
              <a:t>1/2</a:t>
            </a:r>
            <a:r>
              <a:rPr dirty="0" sz="1100" spc="25" b="1">
                <a:solidFill>
                  <a:srgbClr val="1F497C"/>
                </a:solidFill>
                <a:latin typeface="Meiryo UI"/>
                <a:cs typeface="Meiryo UI"/>
              </a:rPr>
              <a:t>補</a:t>
            </a:r>
            <a:r>
              <a:rPr dirty="0" sz="1100" spc="35" b="1">
                <a:solidFill>
                  <a:srgbClr val="1F497C"/>
                </a:solidFill>
                <a:latin typeface="Meiryo UI"/>
                <a:cs typeface="Meiryo UI"/>
              </a:rPr>
              <a:t>助</a:t>
            </a:r>
            <a:r>
              <a:rPr dirty="0" sz="1100" spc="25" b="1">
                <a:solidFill>
                  <a:srgbClr val="1F497C"/>
                </a:solidFill>
                <a:latin typeface="Meiryo UI"/>
                <a:cs typeface="Meiryo UI"/>
              </a:rPr>
              <a:t>）＞</a:t>
            </a:r>
            <a:endParaRPr sz="1100">
              <a:latin typeface="Meiryo UI"/>
              <a:cs typeface="Meiryo UI"/>
            </a:endParaRPr>
          </a:p>
          <a:p>
            <a:pPr marL="12700">
              <a:lnSpc>
                <a:spcPct val="100000"/>
              </a:lnSpc>
              <a:spcBef>
                <a:spcPts val="409"/>
              </a:spcBef>
            </a:pPr>
            <a:r>
              <a:rPr dirty="0" sz="1100" spc="25" b="1">
                <a:solidFill>
                  <a:srgbClr val="1F497C"/>
                </a:solidFill>
                <a:latin typeface="Meiryo UI"/>
                <a:cs typeface="Meiryo UI"/>
              </a:rPr>
              <a:t>＜令和３年度予算額：10億円</a:t>
            </a:r>
            <a:r>
              <a:rPr dirty="0" sz="1100" spc="70" b="1">
                <a:solidFill>
                  <a:srgbClr val="1F497C"/>
                </a:solidFill>
                <a:latin typeface="Meiryo UI"/>
                <a:cs typeface="Meiryo UI"/>
              </a:rPr>
              <a:t> </a:t>
            </a:r>
            <a:r>
              <a:rPr dirty="0" sz="1100" spc="25" b="1">
                <a:solidFill>
                  <a:srgbClr val="1F497C"/>
                </a:solidFill>
                <a:latin typeface="Meiryo UI"/>
                <a:cs typeface="Meiryo UI"/>
              </a:rPr>
              <a:t>（自治体に対</a:t>
            </a:r>
            <a:r>
              <a:rPr dirty="0" sz="1100" spc="20" b="1">
                <a:solidFill>
                  <a:srgbClr val="1F497C"/>
                </a:solidFill>
                <a:latin typeface="Meiryo UI"/>
                <a:cs typeface="Meiryo UI"/>
              </a:rPr>
              <a:t>し</a:t>
            </a:r>
            <a:r>
              <a:rPr dirty="0" sz="1100" spc="5" b="1">
                <a:solidFill>
                  <a:srgbClr val="1F497C"/>
                </a:solidFill>
                <a:latin typeface="Meiryo UI"/>
                <a:cs typeface="Meiryo UI"/>
              </a:rPr>
              <a:t>、</a:t>
            </a:r>
            <a:r>
              <a:rPr dirty="0" sz="1100" spc="25" b="1">
                <a:solidFill>
                  <a:srgbClr val="1F497C"/>
                </a:solidFill>
                <a:latin typeface="Meiryo UI"/>
                <a:cs typeface="Meiryo UI"/>
              </a:rPr>
              <a:t>国</a:t>
            </a:r>
            <a:r>
              <a:rPr dirty="0" sz="1100" spc="15" b="1">
                <a:solidFill>
                  <a:srgbClr val="1F497C"/>
                </a:solidFill>
                <a:latin typeface="Meiryo UI"/>
                <a:cs typeface="Meiryo UI"/>
              </a:rPr>
              <a:t>が</a:t>
            </a:r>
            <a:r>
              <a:rPr dirty="0" sz="1100" spc="20" b="1">
                <a:solidFill>
                  <a:srgbClr val="1F497C"/>
                </a:solidFill>
                <a:latin typeface="Meiryo UI"/>
                <a:cs typeface="Meiryo UI"/>
              </a:rPr>
              <a:t>1/2</a:t>
            </a:r>
            <a:r>
              <a:rPr dirty="0" sz="1100" spc="35" b="1">
                <a:solidFill>
                  <a:srgbClr val="1F497C"/>
                </a:solidFill>
                <a:latin typeface="Meiryo UI"/>
                <a:cs typeface="Meiryo UI"/>
              </a:rPr>
              <a:t>補</a:t>
            </a:r>
            <a:r>
              <a:rPr dirty="0" sz="1100" spc="25" b="1">
                <a:solidFill>
                  <a:srgbClr val="1F497C"/>
                </a:solidFill>
                <a:latin typeface="Meiryo UI"/>
                <a:cs typeface="Meiryo UI"/>
              </a:rPr>
              <a:t>助）</a:t>
            </a:r>
            <a:r>
              <a:rPr dirty="0" sz="1100" spc="70" b="1">
                <a:solidFill>
                  <a:srgbClr val="1F497C"/>
                </a:solidFill>
                <a:latin typeface="Meiryo UI"/>
                <a:cs typeface="Meiryo UI"/>
              </a:rPr>
              <a:t> </a:t>
            </a:r>
            <a:r>
              <a:rPr dirty="0" sz="1100" spc="25" b="1">
                <a:solidFill>
                  <a:srgbClr val="1F497C"/>
                </a:solidFill>
                <a:latin typeface="Meiryo UI"/>
                <a:cs typeface="Meiryo UI"/>
              </a:rPr>
              <a:t>＞</a:t>
            </a:r>
            <a:endParaRPr sz="1100">
              <a:latin typeface="Meiryo UI"/>
              <a:cs typeface="Meiryo UI"/>
            </a:endParaRPr>
          </a:p>
        </p:txBody>
      </p:sp>
      <p:sp>
        <p:nvSpPr>
          <p:cNvPr id="28" name="object 28"/>
          <p:cNvSpPr txBox="1"/>
          <p:nvPr/>
        </p:nvSpPr>
        <p:spPr>
          <a:xfrm>
            <a:off x="3614420" y="5446267"/>
            <a:ext cx="2409190" cy="223520"/>
          </a:xfrm>
          <a:prstGeom prst="rect">
            <a:avLst/>
          </a:prstGeom>
        </p:spPr>
        <p:txBody>
          <a:bodyPr wrap="square" lIns="0" tIns="12065" rIns="0" bIns="0" rtlCol="0" vert="horz">
            <a:spAutoFit/>
          </a:bodyPr>
          <a:lstStyle/>
          <a:p>
            <a:pPr marL="12700">
              <a:lnSpc>
                <a:spcPct val="100000"/>
              </a:lnSpc>
              <a:spcBef>
                <a:spcPts val="95"/>
              </a:spcBef>
            </a:pPr>
            <a:r>
              <a:rPr dirty="0" sz="1300" spc="-5" b="1">
                <a:solidFill>
                  <a:srgbClr val="1F497C"/>
                </a:solidFill>
                <a:latin typeface="Meiryo UI"/>
                <a:cs typeface="Meiryo UI"/>
              </a:rPr>
              <a:t>＜４校に１人分、地方財政措置＞</a:t>
            </a:r>
            <a:endParaRPr sz="1300">
              <a:latin typeface="Meiryo UI"/>
              <a:cs typeface="Meiryo UI"/>
            </a:endParaRPr>
          </a:p>
        </p:txBody>
      </p:sp>
      <p:sp>
        <p:nvSpPr>
          <p:cNvPr id="29" name="object 29"/>
          <p:cNvSpPr txBox="1"/>
          <p:nvPr/>
        </p:nvSpPr>
        <p:spPr>
          <a:xfrm>
            <a:off x="9402571" y="1291843"/>
            <a:ext cx="190500" cy="223520"/>
          </a:xfrm>
          <a:prstGeom prst="rect">
            <a:avLst/>
          </a:prstGeom>
        </p:spPr>
        <p:txBody>
          <a:bodyPr wrap="square" lIns="0" tIns="12065" rIns="0" bIns="0" rtlCol="0" vert="horz">
            <a:spAutoFit/>
          </a:bodyPr>
          <a:lstStyle/>
          <a:p>
            <a:pPr marL="12700">
              <a:lnSpc>
                <a:spcPct val="100000"/>
              </a:lnSpc>
              <a:spcBef>
                <a:spcPts val="95"/>
              </a:spcBef>
            </a:pPr>
            <a:r>
              <a:rPr dirty="0" sz="1300" spc="-5">
                <a:latin typeface="Meiryo UI"/>
                <a:cs typeface="Meiryo UI"/>
              </a:rPr>
              <a:t>国</a:t>
            </a:r>
            <a:endParaRPr sz="1300">
              <a:latin typeface="Meiryo UI"/>
              <a:cs typeface="Meiryo UI"/>
            </a:endParaRPr>
          </a:p>
        </p:txBody>
      </p:sp>
      <p:sp>
        <p:nvSpPr>
          <p:cNvPr id="30" name="object 30"/>
          <p:cNvSpPr/>
          <p:nvPr/>
        </p:nvSpPr>
        <p:spPr>
          <a:xfrm>
            <a:off x="8933688" y="2426208"/>
            <a:ext cx="1126490" cy="381000"/>
          </a:xfrm>
          <a:custGeom>
            <a:avLst/>
            <a:gdLst/>
            <a:ahLst/>
            <a:cxnLst/>
            <a:rect l="l" t="t" r="r" b="b"/>
            <a:pathLst>
              <a:path w="1126490" h="381000">
                <a:moveTo>
                  <a:pt x="0" y="64007"/>
                </a:moveTo>
                <a:lnTo>
                  <a:pt x="4833" y="39219"/>
                </a:lnTo>
                <a:lnTo>
                  <a:pt x="18097" y="18859"/>
                </a:lnTo>
                <a:lnTo>
                  <a:pt x="37933" y="5072"/>
                </a:lnTo>
                <a:lnTo>
                  <a:pt x="62483" y="0"/>
                </a:lnTo>
                <a:lnTo>
                  <a:pt x="1063752" y="0"/>
                </a:lnTo>
                <a:lnTo>
                  <a:pt x="1088302" y="5072"/>
                </a:lnTo>
                <a:lnTo>
                  <a:pt x="1108138" y="18859"/>
                </a:lnTo>
                <a:lnTo>
                  <a:pt x="1121402" y="39219"/>
                </a:lnTo>
                <a:lnTo>
                  <a:pt x="1126235" y="64007"/>
                </a:lnTo>
                <a:lnTo>
                  <a:pt x="1126235" y="316991"/>
                </a:lnTo>
                <a:lnTo>
                  <a:pt x="1121402" y="341780"/>
                </a:lnTo>
                <a:lnTo>
                  <a:pt x="1108138" y="362140"/>
                </a:lnTo>
                <a:lnTo>
                  <a:pt x="1088302" y="375927"/>
                </a:lnTo>
                <a:lnTo>
                  <a:pt x="1063752" y="381000"/>
                </a:lnTo>
                <a:lnTo>
                  <a:pt x="62483" y="381000"/>
                </a:lnTo>
                <a:lnTo>
                  <a:pt x="37933" y="375927"/>
                </a:lnTo>
                <a:lnTo>
                  <a:pt x="18097" y="362140"/>
                </a:lnTo>
                <a:lnTo>
                  <a:pt x="4833" y="341780"/>
                </a:lnTo>
                <a:lnTo>
                  <a:pt x="0" y="316991"/>
                </a:lnTo>
                <a:lnTo>
                  <a:pt x="0" y="64007"/>
                </a:lnTo>
                <a:close/>
              </a:path>
            </a:pathLst>
          </a:custGeom>
          <a:ln w="27432">
            <a:solidFill>
              <a:srgbClr val="000000"/>
            </a:solidFill>
          </a:ln>
        </p:spPr>
        <p:txBody>
          <a:bodyPr wrap="square" lIns="0" tIns="0" rIns="0" bIns="0" rtlCol="0"/>
          <a:lstStyle/>
          <a:p/>
        </p:txBody>
      </p:sp>
      <p:sp>
        <p:nvSpPr>
          <p:cNvPr id="31" name="object 31"/>
          <p:cNvSpPr txBox="1"/>
          <p:nvPr/>
        </p:nvSpPr>
        <p:spPr>
          <a:xfrm>
            <a:off x="9073388" y="2506472"/>
            <a:ext cx="848360" cy="223520"/>
          </a:xfrm>
          <a:prstGeom prst="rect">
            <a:avLst/>
          </a:prstGeom>
        </p:spPr>
        <p:txBody>
          <a:bodyPr wrap="square" lIns="0" tIns="12065" rIns="0" bIns="0" rtlCol="0" vert="horz">
            <a:spAutoFit/>
          </a:bodyPr>
          <a:lstStyle/>
          <a:p>
            <a:pPr marL="12700">
              <a:lnSpc>
                <a:spcPct val="100000"/>
              </a:lnSpc>
              <a:spcBef>
                <a:spcPts val="95"/>
              </a:spcBef>
            </a:pPr>
            <a:r>
              <a:rPr dirty="0" sz="1300" spc="-5">
                <a:latin typeface="Meiryo UI"/>
                <a:cs typeface="Meiryo UI"/>
              </a:rPr>
              <a:t>教育委員会</a:t>
            </a:r>
            <a:endParaRPr sz="1300">
              <a:latin typeface="Meiryo UI"/>
              <a:cs typeface="Meiryo UI"/>
            </a:endParaRPr>
          </a:p>
        </p:txBody>
      </p:sp>
      <p:pic>
        <p:nvPicPr>
          <p:cNvPr id="32" name="object 32"/>
          <p:cNvPicPr/>
          <p:nvPr/>
        </p:nvPicPr>
        <p:blipFill>
          <a:blip r:embed="rId2" cstate="print"/>
          <a:stretch>
            <a:fillRect/>
          </a:stretch>
        </p:blipFill>
        <p:spPr>
          <a:xfrm>
            <a:off x="9601200" y="1699087"/>
            <a:ext cx="765048" cy="567043"/>
          </a:xfrm>
          <a:prstGeom prst="rect">
            <a:avLst/>
          </a:prstGeom>
        </p:spPr>
      </p:pic>
      <p:grpSp>
        <p:nvGrpSpPr>
          <p:cNvPr id="33" name="object 33"/>
          <p:cNvGrpSpPr/>
          <p:nvPr/>
        </p:nvGrpSpPr>
        <p:grpSpPr>
          <a:xfrm>
            <a:off x="7916418" y="1592580"/>
            <a:ext cx="1626870" cy="833755"/>
            <a:chOff x="7916418" y="1592580"/>
            <a:chExt cx="1626870" cy="833755"/>
          </a:xfrm>
        </p:grpSpPr>
        <p:sp>
          <p:nvSpPr>
            <p:cNvPr id="34" name="object 34"/>
            <p:cNvSpPr/>
            <p:nvPr/>
          </p:nvSpPr>
          <p:spPr>
            <a:xfrm>
              <a:off x="9450324" y="1592580"/>
              <a:ext cx="93345" cy="833755"/>
            </a:xfrm>
            <a:custGeom>
              <a:avLst/>
              <a:gdLst/>
              <a:ahLst/>
              <a:cxnLst/>
              <a:rect l="l" t="t" r="r" b="b"/>
              <a:pathLst>
                <a:path w="93345" h="833755">
                  <a:moveTo>
                    <a:pt x="62483" y="0"/>
                  </a:moveTo>
                  <a:lnTo>
                    <a:pt x="30479" y="0"/>
                  </a:lnTo>
                  <a:lnTo>
                    <a:pt x="30479" y="92963"/>
                  </a:lnTo>
                  <a:lnTo>
                    <a:pt x="62483" y="92963"/>
                  </a:lnTo>
                  <a:lnTo>
                    <a:pt x="62483" y="0"/>
                  </a:lnTo>
                  <a:close/>
                </a:path>
                <a:path w="93345" h="833755">
                  <a:moveTo>
                    <a:pt x="62483" y="123443"/>
                  </a:moveTo>
                  <a:lnTo>
                    <a:pt x="30479" y="123443"/>
                  </a:lnTo>
                  <a:lnTo>
                    <a:pt x="30479" y="214883"/>
                  </a:lnTo>
                  <a:lnTo>
                    <a:pt x="62483" y="214883"/>
                  </a:lnTo>
                  <a:lnTo>
                    <a:pt x="62483" y="123443"/>
                  </a:lnTo>
                  <a:close/>
                </a:path>
                <a:path w="93345" h="833755">
                  <a:moveTo>
                    <a:pt x="62483" y="246887"/>
                  </a:moveTo>
                  <a:lnTo>
                    <a:pt x="30479" y="246887"/>
                  </a:lnTo>
                  <a:lnTo>
                    <a:pt x="30479" y="338327"/>
                  </a:lnTo>
                  <a:lnTo>
                    <a:pt x="62483" y="338327"/>
                  </a:lnTo>
                  <a:lnTo>
                    <a:pt x="62483" y="246887"/>
                  </a:lnTo>
                  <a:close/>
                </a:path>
                <a:path w="93345" h="833755">
                  <a:moveTo>
                    <a:pt x="62483" y="370331"/>
                  </a:moveTo>
                  <a:lnTo>
                    <a:pt x="30479" y="370331"/>
                  </a:lnTo>
                  <a:lnTo>
                    <a:pt x="30479" y="461771"/>
                  </a:lnTo>
                  <a:lnTo>
                    <a:pt x="62483" y="461771"/>
                  </a:lnTo>
                  <a:lnTo>
                    <a:pt x="62483" y="370331"/>
                  </a:lnTo>
                  <a:close/>
                </a:path>
                <a:path w="93345" h="833755">
                  <a:moveTo>
                    <a:pt x="62483" y="493775"/>
                  </a:moveTo>
                  <a:lnTo>
                    <a:pt x="30479" y="493775"/>
                  </a:lnTo>
                  <a:lnTo>
                    <a:pt x="30479" y="585215"/>
                  </a:lnTo>
                  <a:lnTo>
                    <a:pt x="62483" y="585215"/>
                  </a:lnTo>
                  <a:lnTo>
                    <a:pt x="62483" y="493775"/>
                  </a:lnTo>
                  <a:close/>
                </a:path>
                <a:path w="93345" h="833755">
                  <a:moveTo>
                    <a:pt x="62483" y="617219"/>
                  </a:moveTo>
                  <a:lnTo>
                    <a:pt x="30479" y="617219"/>
                  </a:lnTo>
                  <a:lnTo>
                    <a:pt x="30479" y="708659"/>
                  </a:lnTo>
                  <a:lnTo>
                    <a:pt x="62483" y="708659"/>
                  </a:lnTo>
                  <a:lnTo>
                    <a:pt x="62483" y="617219"/>
                  </a:lnTo>
                  <a:close/>
                </a:path>
                <a:path w="93345" h="833755">
                  <a:moveTo>
                    <a:pt x="30479" y="742188"/>
                  </a:moveTo>
                  <a:lnTo>
                    <a:pt x="0" y="742188"/>
                  </a:lnTo>
                  <a:lnTo>
                    <a:pt x="47244" y="833627"/>
                  </a:lnTo>
                  <a:lnTo>
                    <a:pt x="85344" y="757427"/>
                  </a:lnTo>
                  <a:lnTo>
                    <a:pt x="30479" y="757427"/>
                  </a:lnTo>
                  <a:lnTo>
                    <a:pt x="30479" y="742188"/>
                  </a:lnTo>
                  <a:close/>
                </a:path>
                <a:path w="93345" h="833755">
                  <a:moveTo>
                    <a:pt x="62483" y="739139"/>
                  </a:moveTo>
                  <a:lnTo>
                    <a:pt x="30479" y="739139"/>
                  </a:lnTo>
                  <a:lnTo>
                    <a:pt x="30479" y="757427"/>
                  </a:lnTo>
                  <a:lnTo>
                    <a:pt x="62483" y="757427"/>
                  </a:lnTo>
                  <a:lnTo>
                    <a:pt x="62483" y="739139"/>
                  </a:lnTo>
                  <a:close/>
                </a:path>
                <a:path w="93345" h="833755">
                  <a:moveTo>
                    <a:pt x="92964" y="742188"/>
                  </a:moveTo>
                  <a:lnTo>
                    <a:pt x="62483" y="742188"/>
                  </a:lnTo>
                  <a:lnTo>
                    <a:pt x="62483" y="757427"/>
                  </a:lnTo>
                  <a:lnTo>
                    <a:pt x="85344" y="757427"/>
                  </a:lnTo>
                  <a:lnTo>
                    <a:pt x="92964" y="742188"/>
                  </a:lnTo>
                  <a:close/>
                </a:path>
              </a:pathLst>
            </a:custGeom>
            <a:solidFill>
              <a:srgbClr val="000000"/>
            </a:solidFill>
          </p:spPr>
          <p:txBody>
            <a:bodyPr wrap="square" lIns="0" tIns="0" rIns="0" bIns="0" rtlCol="0"/>
            <a:lstStyle/>
            <a:p/>
          </p:txBody>
        </p:sp>
        <p:sp>
          <p:nvSpPr>
            <p:cNvPr id="35" name="object 35"/>
            <p:cNvSpPr/>
            <p:nvPr/>
          </p:nvSpPr>
          <p:spPr>
            <a:xfrm>
              <a:off x="7923276" y="1831848"/>
              <a:ext cx="1463040" cy="355600"/>
            </a:xfrm>
            <a:custGeom>
              <a:avLst/>
              <a:gdLst/>
              <a:ahLst/>
              <a:cxnLst/>
              <a:rect l="l" t="t" r="r" b="b"/>
              <a:pathLst>
                <a:path w="1463040" h="355600">
                  <a:moveTo>
                    <a:pt x="59435" y="355091"/>
                  </a:moveTo>
                  <a:lnTo>
                    <a:pt x="36004" y="350519"/>
                  </a:lnTo>
                  <a:lnTo>
                    <a:pt x="17144" y="337946"/>
                  </a:lnTo>
                  <a:lnTo>
                    <a:pt x="4571" y="319087"/>
                  </a:lnTo>
                  <a:lnTo>
                    <a:pt x="0" y="295656"/>
                  </a:lnTo>
                  <a:lnTo>
                    <a:pt x="0" y="59436"/>
                  </a:lnTo>
                  <a:lnTo>
                    <a:pt x="4572" y="36647"/>
                  </a:lnTo>
                  <a:lnTo>
                    <a:pt x="17145" y="17716"/>
                  </a:lnTo>
                  <a:lnTo>
                    <a:pt x="36004" y="4786"/>
                  </a:lnTo>
                  <a:lnTo>
                    <a:pt x="59435" y="0"/>
                  </a:lnTo>
                </a:path>
                <a:path w="1463040" h="355600">
                  <a:moveTo>
                    <a:pt x="1403603" y="0"/>
                  </a:moveTo>
                  <a:lnTo>
                    <a:pt x="1427035" y="4786"/>
                  </a:lnTo>
                  <a:lnTo>
                    <a:pt x="1445895" y="17716"/>
                  </a:lnTo>
                  <a:lnTo>
                    <a:pt x="1458468" y="36647"/>
                  </a:lnTo>
                  <a:lnTo>
                    <a:pt x="1463040" y="59436"/>
                  </a:lnTo>
                  <a:lnTo>
                    <a:pt x="1463040" y="295656"/>
                  </a:lnTo>
                  <a:lnTo>
                    <a:pt x="1458468" y="319087"/>
                  </a:lnTo>
                  <a:lnTo>
                    <a:pt x="1445895" y="337946"/>
                  </a:lnTo>
                  <a:lnTo>
                    <a:pt x="1427035" y="350519"/>
                  </a:lnTo>
                  <a:lnTo>
                    <a:pt x="1403603" y="355091"/>
                  </a:lnTo>
                </a:path>
              </a:pathLst>
            </a:custGeom>
            <a:ln w="13716">
              <a:solidFill>
                <a:srgbClr val="000000"/>
              </a:solidFill>
            </a:ln>
          </p:spPr>
          <p:txBody>
            <a:bodyPr wrap="square" lIns="0" tIns="0" rIns="0" bIns="0" rtlCol="0"/>
            <a:lstStyle/>
            <a:p/>
          </p:txBody>
        </p:sp>
      </p:grpSp>
      <p:sp>
        <p:nvSpPr>
          <p:cNvPr id="36" name="object 36"/>
          <p:cNvSpPr txBox="1"/>
          <p:nvPr/>
        </p:nvSpPr>
        <p:spPr>
          <a:xfrm>
            <a:off x="7962392" y="1825244"/>
            <a:ext cx="1384935" cy="361950"/>
          </a:xfrm>
          <a:prstGeom prst="rect">
            <a:avLst/>
          </a:prstGeom>
        </p:spPr>
        <p:txBody>
          <a:bodyPr wrap="square" lIns="0" tIns="15875" rIns="0" bIns="0" rtlCol="0" vert="horz">
            <a:spAutoFit/>
          </a:bodyPr>
          <a:lstStyle/>
          <a:p>
            <a:pPr algn="ctr">
              <a:lnSpc>
                <a:spcPts val="1310"/>
              </a:lnSpc>
              <a:spcBef>
                <a:spcPts val="125"/>
              </a:spcBef>
            </a:pPr>
            <a:r>
              <a:rPr dirty="0" sz="1100" spc="25" b="1">
                <a:latin typeface="Meiryo UI"/>
                <a:cs typeface="Meiryo UI"/>
              </a:rPr>
              <a:t>ア</a:t>
            </a:r>
            <a:r>
              <a:rPr dirty="0" sz="1100" spc="20" b="1">
                <a:latin typeface="Meiryo UI"/>
                <a:cs typeface="Meiryo UI"/>
              </a:rPr>
              <a:t>ド</a:t>
            </a:r>
            <a:r>
              <a:rPr dirty="0" sz="1100" spc="15" b="1">
                <a:latin typeface="Meiryo UI"/>
                <a:cs typeface="Meiryo UI"/>
              </a:rPr>
              <a:t>バ</a:t>
            </a:r>
            <a:r>
              <a:rPr dirty="0" sz="1100" spc="10" b="1">
                <a:latin typeface="Meiryo UI"/>
                <a:cs typeface="Meiryo UI"/>
              </a:rPr>
              <a:t>イ</a:t>
            </a:r>
            <a:r>
              <a:rPr dirty="0" sz="1100" spc="15" b="1">
                <a:latin typeface="Meiryo UI"/>
                <a:cs typeface="Meiryo UI"/>
              </a:rPr>
              <a:t>ザ</a:t>
            </a:r>
            <a:r>
              <a:rPr dirty="0" sz="1100" spc="20" b="1">
                <a:latin typeface="Meiryo UI"/>
                <a:cs typeface="Meiryo UI"/>
              </a:rPr>
              <a:t>ー</a:t>
            </a:r>
            <a:r>
              <a:rPr dirty="0" sz="1100" spc="25" b="1">
                <a:latin typeface="Meiryo UI"/>
                <a:cs typeface="Meiryo UI"/>
              </a:rPr>
              <a:t>に</a:t>
            </a:r>
            <a:r>
              <a:rPr dirty="0" sz="1100" spc="10" b="1">
                <a:latin typeface="Meiryo UI"/>
                <a:cs typeface="Meiryo UI"/>
              </a:rPr>
              <a:t>よ</a:t>
            </a:r>
            <a:r>
              <a:rPr dirty="0" sz="1100" spc="25" b="1">
                <a:latin typeface="Meiryo UI"/>
                <a:cs typeface="Meiryo UI"/>
              </a:rPr>
              <a:t>る助言</a:t>
            </a:r>
            <a:endParaRPr sz="1100">
              <a:latin typeface="Meiryo UI"/>
              <a:cs typeface="Meiryo UI"/>
            </a:endParaRPr>
          </a:p>
          <a:p>
            <a:pPr algn="ctr" marL="1270">
              <a:lnSpc>
                <a:spcPts val="1310"/>
              </a:lnSpc>
            </a:pPr>
            <a:r>
              <a:rPr dirty="0" sz="1100" spc="20" b="1">
                <a:latin typeface="Meiryo UI"/>
                <a:cs typeface="Meiryo UI"/>
              </a:rPr>
              <a:t>・支援</a:t>
            </a:r>
            <a:endParaRPr sz="1100">
              <a:latin typeface="Meiryo UI"/>
              <a:cs typeface="Meiryo UI"/>
            </a:endParaRPr>
          </a:p>
        </p:txBody>
      </p:sp>
      <p:sp>
        <p:nvSpPr>
          <p:cNvPr id="37" name="object 37"/>
          <p:cNvSpPr txBox="1"/>
          <p:nvPr/>
        </p:nvSpPr>
        <p:spPr>
          <a:xfrm>
            <a:off x="9433052" y="3228848"/>
            <a:ext cx="190500" cy="223520"/>
          </a:xfrm>
          <a:prstGeom prst="rect">
            <a:avLst/>
          </a:prstGeom>
        </p:spPr>
        <p:txBody>
          <a:bodyPr wrap="square" lIns="0" tIns="12065" rIns="0" bIns="0" rtlCol="0" vert="horz">
            <a:spAutoFit/>
          </a:bodyPr>
          <a:lstStyle/>
          <a:p>
            <a:pPr marL="12700">
              <a:lnSpc>
                <a:spcPct val="100000"/>
              </a:lnSpc>
              <a:spcBef>
                <a:spcPts val="95"/>
              </a:spcBef>
            </a:pPr>
            <a:r>
              <a:rPr dirty="0" sz="1300" spc="-5">
                <a:latin typeface="Meiryo UI"/>
                <a:cs typeface="Meiryo UI"/>
              </a:rPr>
              <a:t>国</a:t>
            </a:r>
            <a:endParaRPr sz="1300">
              <a:latin typeface="Meiryo UI"/>
              <a:cs typeface="Meiryo UI"/>
            </a:endParaRPr>
          </a:p>
        </p:txBody>
      </p:sp>
      <p:sp>
        <p:nvSpPr>
          <p:cNvPr id="38" name="object 38"/>
          <p:cNvSpPr/>
          <p:nvPr/>
        </p:nvSpPr>
        <p:spPr>
          <a:xfrm>
            <a:off x="8962643" y="3931920"/>
            <a:ext cx="1127760" cy="379730"/>
          </a:xfrm>
          <a:custGeom>
            <a:avLst/>
            <a:gdLst/>
            <a:ahLst/>
            <a:cxnLst/>
            <a:rect l="l" t="t" r="r" b="b"/>
            <a:pathLst>
              <a:path w="1127759" h="379729">
                <a:moveTo>
                  <a:pt x="0" y="64007"/>
                </a:moveTo>
                <a:lnTo>
                  <a:pt x="5072" y="39219"/>
                </a:lnTo>
                <a:lnTo>
                  <a:pt x="18859" y="18859"/>
                </a:lnTo>
                <a:lnTo>
                  <a:pt x="39219" y="5072"/>
                </a:lnTo>
                <a:lnTo>
                  <a:pt x="64007" y="0"/>
                </a:lnTo>
                <a:lnTo>
                  <a:pt x="1063752" y="0"/>
                </a:lnTo>
                <a:lnTo>
                  <a:pt x="1088540" y="5072"/>
                </a:lnTo>
                <a:lnTo>
                  <a:pt x="1108900" y="18859"/>
                </a:lnTo>
                <a:lnTo>
                  <a:pt x="1122687" y="39219"/>
                </a:lnTo>
                <a:lnTo>
                  <a:pt x="1127759" y="64007"/>
                </a:lnTo>
                <a:lnTo>
                  <a:pt x="1127759" y="316991"/>
                </a:lnTo>
                <a:lnTo>
                  <a:pt x="1122687" y="341542"/>
                </a:lnTo>
                <a:lnTo>
                  <a:pt x="1108900" y="361378"/>
                </a:lnTo>
                <a:lnTo>
                  <a:pt x="1088540" y="374642"/>
                </a:lnTo>
                <a:lnTo>
                  <a:pt x="1063752" y="379475"/>
                </a:lnTo>
                <a:lnTo>
                  <a:pt x="64007" y="379475"/>
                </a:lnTo>
                <a:lnTo>
                  <a:pt x="39219" y="374642"/>
                </a:lnTo>
                <a:lnTo>
                  <a:pt x="18859" y="361378"/>
                </a:lnTo>
                <a:lnTo>
                  <a:pt x="5072" y="341542"/>
                </a:lnTo>
                <a:lnTo>
                  <a:pt x="0" y="316991"/>
                </a:lnTo>
                <a:lnTo>
                  <a:pt x="0" y="64007"/>
                </a:lnTo>
                <a:close/>
              </a:path>
            </a:pathLst>
          </a:custGeom>
          <a:ln w="27431">
            <a:solidFill>
              <a:srgbClr val="000000"/>
            </a:solidFill>
          </a:ln>
        </p:spPr>
        <p:txBody>
          <a:bodyPr wrap="square" lIns="0" tIns="0" rIns="0" bIns="0" rtlCol="0"/>
          <a:lstStyle/>
          <a:p/>
        </p:txBody>
      </p:sp>
      <p:sp>
        <p:nvSpPr>
          <p:cNvPr id="39" name="object 39"/>
          <p:cNvSpPr txBox="1"/>
          <p:nvPr/>
        </p:nvSpPr>
        <p:spPr>
          <a:xfrm>
            <a:off x="9103868" y="4010660"/>
            <a:ext cx="848360" cy="223520"/>
          </a:xfrm>
          <a:prstGeom prst="rect">
            <a:avLst/>
          </a:prstGeom>
        </p:spPr>
        <p:txBody>
          <a:bodyPr wrap="square" lIns="0" tIns="12065" rIns="0" bIns="0" rtlCol="0" vert="horz">
            <a:spAutoFit/>
          </a:bodyPr>
          <a:lstStyle/>
          <a:p>
            <a:pPr marL="12700">
              <a:lnSpc>
                <a:spcPct val="100000"/>
              </a:lnSpc>
              <a:spcBef>
                <a:spcPts val="95"/>
              </a:spcBef>
            </a:pPr>
            <a:r>
              <a:rPr dirty="0" sz="1300" spc="-5">
                <a:latin typeface="Meiryo UI"/>
                <a:cs typeface="Meiryo UI"/>
              </a:rPr>
              <a:t>教育委員会</a:t>
            </a:r>
            <a:endParaRPr sz="1300">
              <a:latin typeface="Meiryo UI"/>
              <a:cs typeface="Meiryo UI"/>
            </a:endParaRPr>
          </a:p>
        </p:txBody>
      </p:sp>
      <p:sp>
        <p:nvSpPr>
          <p:cNvPr id="40" name="object 40"/>
          <p:cNvSpPr/>
          <p:nvPr/>
        </p:nvSpPr>
        <p:spPr>
          <a:xfrm>
            <a:off x="8548116" y="3624072"/>
            <a:ext cx="33655" cy="193675"/>
          </a:xfrm>
          <a:custGeom>
            <a:avLst/>
            <a:gdLst/>
            <a:ahLst/>
            <a:cxnLst/>
            <a:rect l="l" t="t" r="r" b="b"/>
            <a:pathLst>
              <a:path w="33654" h="193675">
                <a:moveTo>
                  <a:pt x="33527" y="193548"/>
                </a:moveTo>
                <a:lnTo>
                  <a:pt x="20574" y="191119"/>
                </a:lnTo>
                <a:lnTo>
                  <a:pt x="9905" y="184403"/>
                </a:lnTo>
                <a:lnTo>
                  <a:pt x="2667" y="174259"/>
                </a:lnTo>
                <a:lnTo>
                  <a:pt x="0" y="161543"/>
                </a:lnTo>
                <a:lnTo>
                  <a:pt x="0" y="32003"/>
                </a:lnTo>
                <a:lnTo>
                  <a:pt x="2667" y="19288"/>
                </a:lnTo>
                <a:lnTo>
                  <a:pt x="9905" y="9144"/>
                </a:lnTo>
                <a:lnTo>
                  <a:pt x="20574" y="2428"/>
                </a:lnTo>
                <a:lnTo>
                  <a:pt x="33527" y="0"/>
                </a:lnTo>
              </a:path>
            </a:pathLst>
          </a:custGeom>
          <a:ln w="13716">
            <a:solidFill>
              <a:srgbClr val="000000"/>
            </a:solidFill>
          </a:ln>
        </p:spPr>
        <p:txBody>
          <a:bodyPr wrap="square" lIns="0" tIns="0" rIns="0" bIns="0" rtlCol="0"/>
          <a:lstStyle/>
          <a:p/>
        </p:txBody>
      </p:sp>
      <p:grpSp>
        <p:nvGrpSpPr>
          <p:cNvPr id="41" name="object 41"/>
          <p:cNvGrpSpPr/>
          <p:nvPr/>
        </p:nvGrpSpPr>
        <p:grpSpPr>
          <a:xfrm>
            <a:off x="9162033" y="3529584"/>
            <a:ext cx="739775" cy="1644650"/>
            <a:chOff x="9162033" y="3529584"/>
            <a:chExt cx="739775" cy="1644650"/>
          </a:xfrm>
        </p:grpSpPr>
        <p:sp>
          <p:nvSpPr>
            <p:cNvPr id="42" name="object 42"/>
            <p:cNvSpPr/>
            <p:nvPr/>
          </p:nvSpPr>
          <p:spPr>
            <a:xfrm>
              <a:off x="9480803" y="3529584"/>
              <a:ext cx="91440" cy="402590"/>
            </a:xfrm>
            <a:custGeom>
              <a:avLst/>
              <a:gdLst/>
              <a:ahLst/>
              <a:cxnLst/>
              <a:rect l="l" t="t" r="r" b="b"/>
              <a:pathLst>
                <a:path w="91440" h="402589">
                  <a:moveTo>
                    <a:pt x="60960" y="0"/>
                  </a:moveTo>
                  <a:lnTo>
                    <a:pt x="30479" y="0"/>
                  </a:lnTo>
                  <a:lnTo>
                    <a:pt x="30479" y="92963"/>
                  </a:lnTo>
                  <a:lnTo>
                    <a:pt x="60960" y="92963"/>
                  </a:lnTo>
                  <a:lnTo>
                    <a:pt x="60960" y="0"/>
                  </a:lnTo>
                  <a:close/>
                </a:path>
                <a:path w="91440" h="402589">
                  <a:moveTo>
                    <a:pt x="60960" y="123443"/>
                  </a:moveTo>
                  <a:lnTo>
                    <a:pt x="30479" y="123443"/>
                  </a:lnTo>
                  <a:lnTo>
                    <a:pt x="30479" y="216408"/>
                  </a:lnTo>
                  <a:lnTo>
                    <a:pt x="60960" y="216408"/>
                  </a:lnTo>
                  <a:lnTo>
                    <a:pt x="60960" y="123443"/>
                  </a:lnTo>
                  <a:close/>
                </a:path>
                <a:path w="91440" h="402589">
                  <a:moveTo>
                    <a:pt x="30479" y="309372"/>
                  </a:moveTo>
                  <a:lnTo>
                    <a:pt x="0" y="309372"/>
                  </a:lnTo>
                  <a:lnTo>
                    <a:pt x="45720" y="402336"/>
                  </a:lnTo>
                  <a:lnTo>
                    <a:pt x="83944" y="324612"/>
                  </a:lnTo>
                  <a:lnTo>
                    <a:pt x="30479" y="324612"/>
                  </a:lnTo>
                  <a:lnTo>
                    <a:pt x="30479" y="309372"/>
                  </a:lnTo>
                  <a:close/>
                </a:path>
                <a:path w="91440" h="402589">
                  <a:moveTo>
                    <a:pt x="60960" y="246887"/>
                  </a:moveTo>
                  <a:lnTo>
                    <a:pt x="30479" y="246887"/>
                  </a:lnTo>
                  <a:lnTo>
                    <a:pt x="30479" y="324612"/>
                  </a:lnTo>
                  <a:lnTo>
                    <a:pt x="60960" y="324612"/>
                  </a:lnTo>
                  <a:lnTo>
                    <a:pt x="60960" y="246887"/>
                  </a:lnTo>
                  <a:close/>
                </a:path>
                <a:path w="91440" h="402589">
                  <a:moveTo>
                    <a:pt x="91440" y="309372"/>
                  </a:moveTo>
                  <a:lnTo>
                    <a:pt x="60960" y="309372"/>
                  </a:lnTo>
                  <a:lnTo>
                    <a:pt x="60960" y="324612"/>
                  </a:lnTo>
                  <a:lnTo>
                    <a:pt x="83944" y="324612"/>
                  </a:lnTo>
                  <a:lnTo>
                    <a:pt x="91440" y="309372"/>
                  </a:lnTo>
                  <a:close/>
                </a:path>
              </a:pathLst>
            </a:custGeom>
            <a:solidFill>
              <a:srgbClr val="000000"/>
            </a:solidFill>
          </p:spPr>
          <p:txBody>
            <a:bodyPr wrap="square" lIns="0" tIns="0" rIns="0" bIns="0" rtlCol="0"/>
            <a:lstStyle/>
            <a:p/>
          </p:txBody>
        </p:sp>
        <p:sp>
          <p:nvSpPr>
            <p:cNvPr id="43" name="object 43"/>
            <p:cNvSpPr/>
            <p:nvPr/>
          </p:nvSpPr>
          <p:spPr>
            <a:xfrm>
              <a:off x="9195815" y="3624072"/>
              <a:ext cx="32384" cy="193675"/>
            </a:xfrm>
            <a:custGeom>
              <a:avLst/>
              <a:gdLst/>
              <a:ahLst/>
              <a:cxnLst/>
              <a:rect l="l" t="t" r="r" b="b"/>
              <a:pathLst>
                <a:path w="32384" h="193675">
                  <a:moveTo>
                    <a:pt x="0" y="0"/>
                  </a:moveTo>
                  <a:lnTo>
                    <a:pt x="12715" y="2428"/>
                  </a:lnTo>
                  <a:lnTo>
                    <a:pt x="22860" y="9144"/>
                  </a:lnTo>
                  <a:lnTo>
                    <a:pt x="29575" y="19288"/>
                  </a:lnTo>
                  <a:lnTo>
                    <a:pt x="32003" y="32003"/>
                  </a:lnTo>
                  <a:lnTo>
                    <a:pt x="32003" y="161543"/>
                  </a:lnTo>
                  <a:lnTo>
                    <a:pt x="29575" y="174259"/>
                  </a:lnTo>
                  <a:lnTo>
                    <a:pt x="22859" y="184403"/>
                  </a:lnTo>
                  <a:lnTo>
                    <a:pt x="12715" y="191119"/>
                  </a:lnTo>
                  <a:lnTo>
                    <a:pt x="0" y="193548"/>
                  </a:lnTo>
                </a:path>
              </a:pathLst>
            </a:custGeom>
            <a:ln w="13716">
              <a:solidFill>
                <a:srgbClr val="000000"/>
              </a:solidFill>
            </a:ln>
          </p:spPr>
          <p:txBody>
            <a:bodyPr wrap="square" lIns="0" tIns="0" rIns="0" bIns="0" rtlCol="0"/>
            <a:lstStyle/>
            <a:p/>
          </p:txBody>
        </p:sp>
        <p:sp>
          <p:nvSpPr>
            <p:cNvPr id="44" name="object 44"/>
            <p:cNvSpPr/>
            <p:nvPr/>
          </p:nvSpPr>
          <p:spPr>
            <a:xfrm>
              <a:off x="9176003" y="4779264"/>
              <a:ext cx="711835" cy="381000"/>
            </a:xfrm>
            <a:custGeom>
              <a:avLst/>
              <a:gdLst/>
              <a:ahLst/>
              <a:cxnLst/>
              <a:rect l="l" t="t" r="r" b="b"/>
              <a:pathLst>
                <a:path w="711834" h="381000">
                  <a:moveTo>
                    <a:pt x="0" y="64008"/>
                  </a:moveTo>
                  <a:lnTo>
                    <a:pt x="5072" y="39219"/>
                  </a:lnTo>
                  <a:lnTo>
                    <a:pt x="18859" y="18859"/>
                  </a:lnTo>
                  <a:lnTo>
                    <a:pt x="39219" y="5072"/>
                  </a:lnTo>
                  <a:lnTo>
                    <a:pt x="64007" y="0"/>
                  </a:lnTo>
                  <a:lnTo>
                    <a:pt x="647700" y="0"/>
                  </a:lnTo>
                  <a:lnTo>
                    <a:pt x="672488" y="5072"/>
                  </a:lnTo>
                  <a:lnTo>
                    <a:pt x="692848" y="18859"/>
                  </a:lnTo>
                  <a:lnTo>
                    <a:pt x="706635" y="39219"/>
                  </a:lnTo>
                  <a:lnTo>
                    <a:pt x="711707" y="64008"/>
                  </a:lnTo>
                  <a:lnTo>
                    <a:pt x="711707" y="316992"/>
                  </a:lnTo>
                  <a:lnTo>
                    <a:pt x="706635" y="341780"/>
                  </a:lnTo>
                  <a:lnTo>
                    <a:pt x="692848" y="362140"/>
                  </a:lnTo>
                  <a:lnTo>
                    <a:pt x="672488" y="375927"/>
                  </a:lnTo>
                  <a:lnTo>
                    <a:pt x="647700" y="381000"/>
                  </a:lnTo>
                  <a:lnTo>
                    <a:pt x="64007" y="381000"/>
                  </a:lnTo>
                  <a:lnTo>
                    <a:pt x="39219" y="375927"/>
                  </a:lnTo>
                  <a:lnTo>
                    <a:pt x="18859" y="362140"/>
                  </a:lnTo>
                  <a:lnTo>
                    <a:pt x="5072" y="341780"/>
                  </a:lnTo>
                  <a:lnTo>
                    <a:pt x="0" y="316992"/>
                  </a:lnTo>
                  <a:lnTo>
                    <a:pt x="0" y="64008"/>
                  </a:lnTo>
                  <a:close/>
                </a:path>
              </a:pathLst>
            </a:custGeom>
            <a:ln w="27432">
              <a:solidFill>
                <a:srgbClr val="000000"/>
              </a:solidFill>
            </a:ln>
          </p:spPr>
          <p:txBody>
            <a:bodyPr wrap="square" lIns="0" tIns="0" rIns="0" bIns="0" rtlCol="0"/>
            <a:lstStyle/>
            <a:p/>
          </p:txBody>
        </p:sp>
      </p:grpSp>
      <p:sp>
        <p:nvSpPr>
          <p:cNvPr id="45" name="object 45"/>
          <p:cNvSpPr txBox="1"/>
          <p:nvPr/>
        </p:nvSpPr>
        <p:spPr>
          <a:xfrm>
            <a:off x="8660383" y="3618991"/>
            <a:ext cx="455295" cy="197485"/>
          </a:xfrm>
          <a:prstGeom prst="rect">
            <a:avLst/>
          </a:prstGeom>
        </p:spPr>
        <p:txBody>
          <a:bodyPr wrap="square" lIns="0" tIns="15875" rIns="0" bIns="0" rtlCol="0" vert="horz">
            <a:spAutoFit/>
          </a:bodyPr>
          <a:lstStyle/>
          <a:p>
            <a:pPr marL="12700">
              <a:lnSpc>
                <a:spcPct val="100000"/>
              </a:lnSpc>
              <a:spcBef>
                <a:spcPts val="125"/>
              </a:spcBef>
            </a:pPr>
            <a:r>
              <a:rPr dirty="0" sz="1100" spc="25" b="1">
                <a:latin typeface="Meiryo UI"/>
                <a:cs typeface="Meiryo UI"/>
              </a:rPr>
              <a:t>補助金</a:t>
            </a:r>
            <a:endParaRPr sz="1100">
              <a:latin typeface="Meiryo UI"/>
              <a:cs typeface="Meiryo UI"/>
            </a:endParaRPr>
          </a:p>
        </p:txBody>
      </p:sp>
      <p:sp>
        <p:nvSpPr>
          <p:cNvPr id="46" name="object 46"/>
          <p:cNvSpPr txBox="1"/>
          <p:nvPr/>
        </p:nvSpPr>
        <p:spPr>
          <a:xfrm>
            <a:off x="9355328" y="4859528"/>
            <a:ext cx="354965" cy="223520"/>
          </a:xfrm>
          <a:prstGeom prst="rect">
            <a:avLst/>
          </a:prstGeom>
        </p:spPr>
        <p:txBody>
          <a:bodyPr wrap="square" lIns="0" tIns="12065" rIns="0" bIns="0" rtlCol="0" vert="horz">
            <a:spAutoFit/>
          </a:bodyPr>
          <a:lstStyle/>
          <a:p>
            <a:pPr marL="12700">
              <a:lnSpc>
                <a:spcPct val="100000"/>
              </a:lnSpc>
              <a:spcBef>
                <a:spcPts val="95"/>
              </a:spcBef>
            </a:pPr>
            <a:r>
              <a:rPr dirty="0" sz="1300" spc="-5">
                <a:latin typeface="Meiryo UI"/>
                <a:cs typeface="Meiryo UI"/>
              </a:rPr>
              <a:t>学校</a:t>
            </a:r>
            <a:endParaRPr sz="1300">
              <a:latin typeface="Meiryo UI"/>
              <a:cs typeface="Meiryo UI"/>
            </a:endParaRPr>
          </a:p>
        </p:txBody>
      </p:sp>
      <p:grpSp>
        <p:nvGrpSpPr>
          <p:cNvPr id="47" name="object 47"/>
          <p:cNvGrpSpPr/>
          <p:nvPr/>
        </p:nvGrpSpPr>
        <p:grpSpPr>
          <a:xfrm>
            <a:off x="7946897" y="4311396"/>
            <a:ext cx="2532380" cy="914400"/>
            <a:chOff x="7946897" y="4311396"/>
            <a:chExt cx="2532380" cy="914400"/>
          </a:xfrm>
        </p:grpSpPr>
        <p:sp>
          <p:nvSpPr>
            <p:cNvPr id="48" name="object 48"/>
            <p:cNvSpPr/>
            <p:nvPr/>
          </p:nvSpPr>
          <p:spPr>
            <a:xfrm>
              <a:off x="9483851" y="4311396"/>
              <a:ext cx="93345" cy="467995"/>
            </a:xfrm>
            <a:custGeom>
              <a:avLst/>
              <a:gdLst/>
              <a:ahLst/>
              <a:cxnLst/>
              <a:rect l="l" t="t" r="r" b="b"/>
              <a:pathLst>
                <a:path w="93345" h="467995">
                  <a:moveTo>
                    <a:pt x="57912" y="0"/>
                  </a:moveTo>
                  <a:lnTo>
                    <a:pt x="27431" y="1524"/>
                  </a:lnTo>
                  <a:lnTo>
                    <a:pt x="28955" y="92963"/>
                  </a:lnTo>
                  <a:lnTo>
                    <a:pt x="59436" y="92963"/>
                  </a:lnTo>
                  <a:lnTo>
                    <a:pt x="57912" y="0"/>
                  </a:lnTo>
                  <a:close/>
                </a:path>
                <a:path w="93345" h="467995">
                  <a:moveTo>
                    <a:pt x="59436" y="123443"/>
                  </a:moveTo>
                  <a:lnTo>
                    <a:pt x="28955" y="124968"/>
                  </a:lnTo>
                  <a:lnTo>
                    <a:pt x="30479" y="216407"/>
                  </a:lnTo>
                  <a:lnTo>
                    <a:pt x="60959" y="216407"/>
                  </a:lnTo>
                  <a:lnTo>
                    <a:pt x="59436" y="123443"/>
                  </a:lnTo>
                  <a:close/>
                </a:path>
                <a:path w="93345" h="467995">
                  <a:moveTo>
                    <a:pt x="60959" y="246887"/>
                  </a:moveTo>
                  <a:lnTo>
                    <a:pt x="30479" y="246887"/>
                  </a:lnTo>
                  <a:lnTo>
                    <a:pt x="30479" y="339851"/>
                  </a:lnTo>
                  <a:lnTo>
                    <a:pt x="62483" y="339851"/>
                  </a:lnTo>
                  <a:lnTo>
                    <a:pt x="60959" y="246887"/>
                  </a:lnTo>
                  <a:close/>
                </a:path>
                <a:path w="93345" h="467995">
                  <a:moveTo>
                    <a:pt x="32003" y="375903"/>
                  </a:moveTo>
                  <a:lnTo>
                    <a:pt x="0" y="376427"/>
                  </a:lnTo>
                  <a:lnTo>
                    <a:pt x="47244" y="467868"/>
                  </a:lnTo>
                  <a:lnTo>
                    <a:pt x="84719" y="391668"/>
                  </a:lnTo>
                  <a:lnTo>
                    <a:pt x="32003" y="391668"/>
                  </a:lnTo>
                  <a:lnTo>
                    <a:pt x="32003" y="375903"/>
                  </a:lnTo>
                  <a:close/>
                </a:path>
                <a:path w="93345" h="467995">
                  <a:moveTo>
                    <a:pt x="62483" y="375403"/>
                  </a:moveTo>
                  <a:lnTo>
                    <a:pt x="32003" y="375903"/>
                  </a:lnTo>
                  <a:lnTo>
                    <a:pt x="32003" y="391668"/>
                  </a:lnTo>
                  <a:lnTo>
                    <a:pt x="62483" y="391668"/>
                  </a:lnTo>
                  <a:lnTo>
                    <a:pt x="62483" y="375403"/>
                  </a:lnTo>
                  <a:close/>
                </a:path>
                <a:path w="93345" h="467995">
                  <a:moveTo>
                    <a:pt x="92964" y="374903"/>
                  </a:moveTo>
                  <a:lnTo>
                    <a:pt x="62483" y="375403"/>
                  </a:lnTo>
                  <a:lnTo>
                    <a:pt x="62483" y="391668"/>
                  </a:lnTo>
                  <a:lnTo>
                    <a:pt x="84719" y="391668"/>
                  </a:lnTo>
                  <a:lnTo>
                    <a:pt x="92964" y="374903"/>
                  </a:lnTo>
                  <a:close/>
                </a:path>
                <a:path w="93345" h="467995">
                  <a:moveTo>
                    <a:pt x="62483" y="370331"/>
                  </a:moveTo>
                  <a:lnTo>
                    <a:pt x="32003" y="370331"/>
                  </a:lnTo>
                  <a:lnTo>
                    <a:pt x="32003" y="375903"/>
                  </a:lnTo>
                  <a:lnTo>
                    <a:pt x="62483" y="375403"/>
                  </a:lnTo>
                  <a:lnTo>
                    <a:pt x="62483" y="370331"/>
                  </a:lnTo>
                  <a:close/>
                </a:path>
              </a:pathLst>
            </a:custGeom>
            <a:solidFill>
              <a:srgbClr val="000000"/>
            </a:solidFill>
          </p:spPr>
          <p:txBody>
            <a:bodyPr wrap="square" lIns="0" tIns="0" rIns="0" bIns="0" rtlCol="0"/>
            <a:lstStyle/>
            <a:p/>
          </p:txBody>
        </p:sp>
        <p:pic>
          <p:nvPicPr>
            <p:cNvPr id="49" name="object 49"/>
            <p:cNvPicPr/>
            <p:nvPr/>
          </p:nvPicPr>
          <p:blipFill>
            <a:blip r:embed="rId3" cstate="print"/>
            <a:stretch>
              <a:fillRect/>
            </a:stretch>
          </p:blipFill>
          <p:spPr>
            <a:xfrm>
              <a:off x="9738359" y="4538472"/>
              <a:ext cx="740664" cy="687324"/>
            </a:xfrm>
            <a:prstGeom prst="rect">
              <a:avLst/>
            </a:prstGeom>
          </p:spPr>
        </p:pic>
        <p:sp>
          <p:nvSpPr>
            <p:cNvPr id="50" name="object 50"/>
            <p:cNvSpPr/>
            <p:nvPr/>
          </p:nvSpPr>
          <p:spPr>
            <a:xfrm>
              <a:off x="7953755" y="4457700"/>
              <a:ext cx="1292860" cy="233679"/>
            </a:xfrm>
            <a:custGeom>
              <a:avLst/>
              <a:gdLst/>
              <a:ahLst/>
              <a:cxnLst/>
              <a:rect l="l" t="t" r="r" b="b"/>
              <a:pathLst>
                <a:path w="1292859" h="233679">
                  <a:moveTo>
                    <a:pt x="38100" y="233172"/>
                  </a:moveTo>
                  <a:lnTo>
                    <a:pt x="23145" y="230219"/>
                  </a:lnTo>
                  <a:lnTo>
                    <a:pt x="11049" y="222123"/>
                  </a:lnTo>
                  <a:lnTo>
                    <a:pt x="2952" y="210026"/>
                  </a:lnTo>
                  <a:lnTo>
                    <a:pt x="0" y="195072"/>
                  </a:lnTo>
                  <a:lnTo>
                    <a:pt x="0" y="39624"/>
                  </a:lnTo>
                  <a:lnTo>
                    <a:pt x="2952" y="24431"/>
                  </a:lnTo>
                  <a:lnTo>
                    <a:pt x="11049" y="11811"/>
                  </a:lnTo>
                  <a:lnTo>
                    <a:pt x="23145" y="3190"/>
                  </a:lnTo>
                  <a:lnTo>
                    <a:pt x="38100" y="0"/>
                  </a:lnTo>
                </a:path>
                <a:path w="1292859" h="233679">
                  <a:moveTo>
                    <a:pt x="1254252" y="0"/>
                  </a:moveTo>
                  <a:lnTo>
                    <a:pt x="1269206" y="3190"/>
                  </a:lnTo>
                  <a:lnTo>
                    <a:pt x="1281302" y="11811"/>
                  </a:lnTo>
                  <a:lnTo>
                    <a:pt x="1289399" y="24431"/>
                  </a:lnTo>
                  <a:lnTo>
                    <a:pt x="1292352" y="39624"/>
                  </a:lnTo>
                  <a:lnTo>
                    <a:pt x="1292352" y="195072"/>
                  </a:lnTo>
                  <a:lnTo>
                    <a:pt x="1289399" y="210026"/>
                  </a:lnTo>
                  <a:lnTo>
                    <a:pt x="1281303" y="222123"/>
                  </a:lnTo>
                  <a:lnTo>
                    <a:pt x="1269206" y="230219"/>
                  </a:lnTo>
                  <a:lnTo>
                    <a:pt x="1254252" y="233172"/>
                  </a:lnTo>
                </a:path>
              </a:pathLst>
            </a:custGeom>
            <a:ln w="13716">
              <a:solidFill>
                <a:srgbClr val="000000"/>
              </a:solidFill>
            </a:ln>
          </p:spPr>
          <p:txBody>
            <a:bodyPr wrap="square" lIns="0" tIns="0" rIns="0" bIns="0" rtlCol="0"/>
            <a:lstStyle/>
            <a:p/>
          </p:txBody>
        </p:sp>
      </p:grpSp>
      <p:sp>
        <p:nvSpPr>
          <p:cNvPr id="51" name="object 51"/>
          <p:cNvSpPr txBox="1"/>
          <p:nvPr/>
        </p:nvSpPr>
        <p:spPr>
          <a:xfrm>
            <a:off x="8078216" y="4472432"/>
            <a:ext cx="1045210" cy="197485"/>
          </a:xfrm>
          <a:prstGeom prst="rect">
            <a:avLst/>
          </a:prstGeom>
        </p:spPr>
        <p:txBody>
          <a:bodyPr wrap="square" lIns="0" tIns="15875" rIns="0" bIns="0" rtlCol="0" vert="horz">
            <a:spAutoFit/>
          </a:bodyPr>
          <a:lstStyle/>
          <a:p>
            <a:pPr marL="12700">
              <a:lnSpc>
                <a:spcPct val="100000"/>
              </a:lnSpc>
              <a:spcBef>
                <a:spcPts val="125"/>
              </a:spcBef>
            </a:pPr>
            <a:r>
              <a:rPr dirty="0" sz="1100" spc="15" b="1">
                <a:latin typeface="Meiryo UI"/>
                <a:cs typeface="Meiryo UI"/>
              </a:rPr>
              <a:t>サ</a:t>
            </a:r>
            <a:r>
              <a:rPr dirty="0" sz="1100" spc="10" b="1">
                <a:latin typeface="Meiryo UI"/>
                <a:cs typeface="Meiryo UI"/>
              </a:rPr>
              <a:t>ポ</a:t>
            </a:r>
            <a:r>
              <a:rPr dirty="0" sz="1100" spc="20" b="1">
                <a:latin typeface="Meiryo UI"/>
                <a:cs typeface="Meiryo UI"/>
              </a:rPr>
              <a:t>ー</a:t>
            </a:r>
            <a:r>
              <a:rPr dirty="0" sz="1100" spc="15" b="1">
                <a:latin typeface="Meiryo UI"/>
                <a:cs typeface="Meiryo UI"/>
              </a:rPr>
              <a:t>タ</a:t>
            </a:r>
            <a:r>
              <a:rPr dirty="0" sz="1100" spc="20" b="1">
                <a:latin typeface="Meiryo UI"/>
                <a:cs typeface="Meiryo UI"/>
              </a:rPr>
              <a:t>ーの</a:t>
            </a:r>
            <a:r>
              <a:rPr dirty="0" sz="1100" spc="25" b="1">
                <a:latin typeface="Meiryo UI"/>
                <a:cs typeface="Meiryo UI"/>
              </a:rPr>
              <a:t>配置</a:t>
            </a:r>
            <a:endParaRPr sz="1100">
              <a:latin typeface="Meiryo UI"/>
              <a:cs typeface="Meiryo UI"/>
            </a:endParaRPr>
          </a:p>
        </p:txBody>
      </p:sp>
      <p:sp>
        <p:nvSpPr>
          <p:cNvPr id="52" name="object 52"/>
          <p:cNvSpPr/>
          <p:nvPr/>
        </p:nvSpPr>
        <p:spPr>
          <a:xfrm>
            <a:off x="8860535" y="5935979"/>
            <a:ext cx="1126490" cy="381000"/>
          </a:xfrm>
          <a:custGeom>
            <a:avLst/>
            <a:gdLst/>
            <a:ahLst/>
            <a:cxnLst/>
            <a:rect l="l" t="t" r="r" b="b"/>
            <a:pathLst>
              <a:path w="1126490" h="381000">
                <a:moveTo>
                  <a:pt x="0" y="64007"/>
                </a:moveTo>
                <a:lnTo>
                  <a:pt x="4833" y="39219"/>
                </a:lnTo>
                <a:lnTo>
                  <a:pt x="18097" y="18859"/>
                </a:lnTo>
                <a:lnTo>
                  <a:pt x="37933" y="5072"/>
                </a:lnTo>
                <a:lnTo>
                  <a:pt x="62484" y="0"/>
                </a:lnTo>
                <a:lnTo>
                  <a:pt x="1063752" y="0"/>
                </a:lnTo>
                <a:lnTo>
                  <a:pt x="1088302" y="5072"/>
                </a:lnTo>
                <a:lnTo>
                  <a:pt x="1108138" y="18859"/>
                </a:lnTo>
                <a:lnTo>
                  <a:pt x="1121402" y="39219"/>
                </a:lnTo>
                <a:lnTo>
                  <a:pt x="1126236" y="64007"/>
                </a:lnTo>
                <a:lnTo>
                  <a:pt x="1126236" y="316991"/>
                </a:lnTo>
                <a:lnTo>
                  <a:pt x="1121402" y="341781"/>
                </a:lnTo>
                <a:lnTo>
                  <a:pt x="1108138" y="362143"/>
                </a:lnTo>
                <a:lnTo>
                  <a:pt x="1088302" y="375932"/>
                </a:lnTo>
                <a:lnTo>
                  <a:pt x="1063752" y="381005"/>
                </a:lnTo>
                <a:lnTo>
                  <a:pt x="62484" y="381005"/>
                </a:lnTo>
                <a:lnTo>
                  <a:pt x="37933" y="375932"/>
                </a:lnTo>
                <a:lnTo>
                  <a:pt x="18097" y="362143"/>
                </a:lnTo>
                <a:lnTo>
                  <a:pt x="4833" y="341781"/>
                </a:lnTo>
                <a:lnTo>
                  <a:pt x="0" y="316991"/>
                </a:lnTo>
                <a:lnTo>
                  <a:pt x="0" y="64007"/>
                </a:lnTo>
                <a:close/>
              </a:path>
            </a:pathLst>
          </a:custGeom>
          <a:ln w="27432">
            <a:solidFill>
              <a:srgbClr val="000000"/>
            </a:solidFill>
          </a:ln>
        </p:spPr>
        <p:txBody>
          <a:bodyPr wrap="square" lIns="0" tIns="0" rIns="0" bIns="0" rtlCol="0"/>
          <a:lstStyle/>
          <a:p/>
        </p:txBody>
      </p:sp>
      <p:sp>
        <p:nvSpPr>
          <p:cNvPr id="53" name="object 53"/>
          <p:cNvSpPr txBox="1"/>
          <p:nvPr/>
        </p:nvSpPr>
        <p:spPr>
          <a:xfrm>
            <a:off x="9000235" y="6001003"/>
            <a:ext cx="848360" cy="223520"/>
          </a:xfrm>
          <a:prstGeom prst="rect">
            <a:avLst/>
          </a:prstGeom>
        </p:spPr>
        <p:txBody>
          <a:bodyPr wrap="square" lIns="0" tIns="12065" rIns="0" bIns="0" rtlCol="0" vert="horz">
            <a:spAutoFit/>
          </a:bodyPr>
          <a:lstStyle/>
          <a:p>
            <a:pPr marL="12700">
              <a:lnSpc>
                <a:spcPct val="100000"/>
              </a:lnSpc>
              <a:spcBef>
                <a:spcPts val="95"/>
              </a:spcBef>
            </a:pPr>
            <a:r>
              <a:rPr dirty="0" sz="1300" spc="-5">
                <a:latin typeface="Yu Gothic"/>
                <a:cs typeface="Yu Gothic"/>
              </a:rPr>
              <a:t>教育委員会</a:t>
            </a:r>
            <a:endParaRPr sz="1300">
              <a:latin typeface="Yu Gothic"/>
              <a:cs typeface="Yu Gothic"/>
            </a:endParaRPr>
          </a:p>
        </p:txBody>
      </p:sp>
      <p:sp>
        <p:nvSpPr>
          <p:cNvPr id="54" name="object 54"/>
          <p:cNvSpPr/>
          <p:nvPr/>
        </p:nvSpPr>
        <p:spPr>
          <a:xfrm>
            <a:off x="9067800" y="6935729"/>
            <a:ext cx="711835" cy="379730"/>
          </a:xfrm>
          <a:custGeom>
            <a:avLst/>
            <a:gdLst/>
            <a:ahLst/>
            <a:cxnLst/>
            <a:rect l="l" t="t" r="r" b="b"/>
            <a:pathLst>
              <a:path w="711834" h="379729">
                <a:moveTo>
                  <a:pt x="0" y="62484"/>
                </a:moveTo>
                <a:lnTo>
                  <a:pt x="5072" y="37933"/>
                </a:lnTo>
                <a:lnTo>
                  <a:pt x="18859" y="18097"/>
                </a:lnTo>
                <a:lnTo>
                  <a:pt x="39219" y="4833"/>
                </a:lnTo>
                <a:lnTo>
                  <a:pt x="64007" y="0"/>
                </a:lnTo>
                <a:lnTo>
                  <a:pt x="647700" y="0"/>
                </a:lnTo>
                <a:lnTo>
                  <a:pt x="672488" y="4833"/>
                </a:lnTo>
                <a:lnTo>
                  <a:pt x="692848" y="18097"/>
                </a:lnTo>
                <a:lnTo>
                  <a:pt x="706635" y="37933"/>
                </a:lnTo>
                <a:lnTo>
                  <a:pt x="711707" y="62484"/>
                </a:lnTo>
                <a:lnTo>
                  <a:pt x="711707" y="316992"/>
                </a:lnTo>
                <a:lnTo>
                  <a:pt x="706635" y="341542"/>
                </a:lnTo>
                <a:lnTo>
                  <a:pt x="692848" y="361378"/>
                </a:lnTo>
                <a:lnTo>
                  <a:pt x="672488" y="374642"/>
                </a:lnTo>
                <a:lnTo>
                  <a:pt x="647700" y="379476"/>
                </a:lnTo>
                <a:lnTo>
                  <a:pt x="64007" y="379476"/>
                </a:lnTo>
                <a:lnTo>
                  <a:pt x="39219" y="374642"/>
                </a:lnTo>
                <a:lnTo>
                  <a:pt x="18859" y="361378"/>
                </a:lnTo>
                <a:lnTo>
                  <a:pt x="5072" y="341542"/>
                </a:lnTo>
                <a:lnTo>
                  <a:pt x="0" y="316992"/>
                </a:lnTo>
                <a:lnTo>
                  <a:pt x="0" y="62484"/>
                </a:lnTo>
                <a:close/>
              </a:path>
            </a:pathLst>
          </a:custGeom>
          <a:ln w="27432">
            <a:solidFill>
              <a:srgbClr val="000000"/>
            </a:solidFill>
          </a:ln>
        </p:spPr>
        <p:txBody>
          <a:bodyPr wrap="square" lIns="0" tIns="0" rIns="0" bIns="0" rtlCol="0"/>
          <a:lstStyle/>
          <a:p/>
        </p:txBody>
      </p:sp>
      <p:sp>
        <p:nvSpPr>
          <p:cNvPr id="55" name="object 55"/>
          <p:cNvSpPr txBox="1"/>
          <p:nvPr/>
        </p:nvSpPr>
        <p:spPr>
          <a:xfrm>
            <a:off x="9247123" y="7000753"/>
            <a:ext cx="354965" cy="223520"/>
          </a:xfrm>
          <a:prstGeom prst="rect">
            <a:avLst/>
          </a:prstGeom>
        </p:spPr>
        <p:txBody>
          <a:bodyPr wrap="square" lIns="0" tIns="12065" rIns="0" bIns="0" rtlCol="0" vert="horz">
            <a:spAutoFit/>
          </a:bodyPr>
          <a:lstStyle/>
          <a:p>
            <a:pPr marL="12700">
              <a:lnSpc>
                <a:spcPct val="100000"/>
              </a:lnSpc>
              <a:spcBef>
                <a:spcPts val="95"/>
              </a:spcBef>
            </a:pPr>
            <a:r>
              <a:rPr dirty="0" sz="1300" spc="-5">
                <a:latin typeface="Yu Gothic"/>
                <a:cs typeface="Yu Gothic"/>
              </a:rPr>
              <a:t>学校</a:t>
            </a:r>
            <a:endParaRPr sz="1300">
              <a:latin typeface="Yu Gothic"/>
              <a:cs typeface="Yu Gothic"/>
            </a:endParaRPr>
          </a:p>
        </p:txBody>
      </p:sp>
      <p:grpSp>
        <p:nvGrpSpPr>
          <p:cNvPr id="56" name="object 56"/>
          <p:cNvGrpSpPr/>
          <p:nvPr/>
        </p:nvGrpSpPr>
        <p:grpSpPr>
          <a:xfrm>
            <a:off x="9097518" y="6316984"/>
            <a:ext cx="1419860" cy="1057910"/>
            <a:chOff x="9097518" y="6316984"/>
            <a:chExt cx="1419860" cy="1057910"/>
          </a:xfrm>
        </p:grpSpPr>
        <p:sp>
          <p:nvSpPr>
            <p:cNvPr id="57" name="object 57"/>
            <p:cNvSpPr/>
            <p:nvPr/>
          </p:nvSpPr>
          <p:spPr>
            <a:xfrm>
              <a:off x="9377172" y="6316984"/>
              <a:ext cx="93345" cy="619125"/>
            </a:xfrm>
            <a:custGeom>
              <a:avLst/>
              <a:gdLst/>
              <a:ahLst/>
              <a:cxnLst/>
              <a:rect l="l" t="t" r="r" b="b"/>
              <a:pathLst>
                <a:path w="93345" h="619125">
                  <a:moveTo>
                    <a:pt x="62483" y="0"/>
                  </a:moveTo>
                  <a:lnTo>
                    <a:pt x="30479" y="0"/>
                  </a:lnTo>
                  <a:lnTo>
                    <a:pt x="30479" y="91440"/>
                  </a:lnTo>
                  <a:lnTo>
                    <a:pt x="62483" y="91440"/>
                  </a:lnTo>
                  <a:lnTo>
                    <a:pt x="62483" y="0"/>
                  </a:lnTo>
                  <a:close/>
                </a:path>
                <a:path w="93345" h="619125">
                  <a:moveTo>
                    <a:pt x="62483" y="121920"/>
                  </a:moveTo>
                  <a:lnTo>
                    <a:pt x="30479" y="121920"/>
                  </a:lnTo>
                  <a:lnTo>
                    <a:pt x="30479" y="214884"/>
                  </a:lnTo>
                  <a:lnTo>
                    <a:pt x="62483" y="214884"/>
                  </a:lnTo>
                  <a:lnTo>
                    <a:pt x="62483" y="121920"/>
                  </a:lnTo>
                  <a:close/>
                </a:path>
                <a:path w="93345" h="619125">
                  <a:moveTo>
                    <a:pt x="62483" y="245364"/>
                  </a:moveTo>
                  <a:lnTo>
                    <a:pt x="30479" y="245364"/>
                  </a:lnTo>
                  <a:lnTo>
                    <a:pt x="30479" y="338328"/>
                  </a:lnTo>
                  <a:lnTo>
                    <a:pt x="62483" y="338328"/>
                  </a:lnTo>
                  <a:lnTo>
                    <a:pt x="62483" y="245364"/>
                  </a:lnTo>
                  <a:close/>
                </a:path>
                <a:path w="93345" h="619125">
                  <a:moveTo>
                    <a:pt x="62483" y="368808"/>
                  </a:moveTo>
                  <a:lnTo>
                    <a:pt x="30479" y="368808"/>
                  </a:lnTo>
                  <a:lnTo>
                    <a:pt x="30479" y="461772"/>
                  </a:lnTo>
                  <a:lnTo>
                    <a:pt x="62483" y="461772"/>
                  </a:lnTo>
                  <a:lnTo>
                    <a:pt x="62483" y="368808"/>
                  </a:lnTo>
                  <a:close/>
                </a:path>
                <a:path w="93345" h="619125">
                  <a:moveTo>
                    <a:pt x="30479" y="525780"/>
                  </a:moveTo>
                  <a:lnTo>
                    <a:pt x="0" y="525780"/>
                  </a:lnTo>
                  <a:lnTo>
                    <a:pt x="47244" y="618744"/>
                  </a:lnTo>
                  <a:lnTo>
                    <a:pt x="85468" y="541020"/>
                  </a:lnTo>
                  <a:lnTo>
                    <a:pt x="30479" y="541020"/>
                  </a:lnTo>
                  <a:lnTo>
                    <a:pt x="30479" y="525780"/>
                  </a:lnTo>
                  <a:close/>
                </a:path>
                <a:path w="93345" h="619125">
                  <a:moveTo>
                    <a:pt x="62483" y="492252"/>
                  </a:moveTo>
                  <a:lnTo>
                    <a:pt x="30479" y="492252"/>
                  </a:lnTo>
                  <a:lnTo>
                    <a:pt x="30479" y="541020"/>
                  </a:lnTo>
                  <a:lnTo>
                    <a:pt x="62483" y="541020"/>
                  </a:lnTo>
                  <a:lnTo>
                    <a:pt x="62483" y="492252"/>
                  </a:lnTo>
                  <a:close/>
                </a:path>
                <a:path w="93345" h="619125">
                  <a:moveTo>
                    <a:pt x="92963" y="525780"/>
                  </a:moveTo>
                  <a:lnTo>
                    <a:pt x="62483" y="525780"/>
                  </a:lnTo>
                  <a:lnTo>
                    <a:pt x="62483" y="541020"/>
                  </a:lnTo>
                  <a:lnTo>
                    <a:pt x="85468" y="541020"/>
                  </a:lnTo>
                  <a:lnTo>
                    <a:pt x="92963" y="525780"/>
                  </a:lnTo>
                  <a:close/>
                </a:path>
              </a:pathLst>
            </a:custGeom>
            <a:solidFill>
              <a:srgbClr val="000000"/>
            </a:solidFill>
          </p:spPr>
          <p:txBody>
            <a:bodyPr wrap="square" lIns="0" tIns="0" rIns="0" bIns="0" rtlCol="0"/>
            <a:lstStyle/>
            <a:p/>
          </p:txBody>
        </p:sp>
        <p:sp>
          <p:nvSpPr>
            <p:cNvPr id="58" name="object 58"/>
            <p:cNvSpPr/>
            <p:nvPr/>
          </p:nvSpPr>
          <p:spPr>
            <a:xfrm>
              <a:off x="9104376" y="6498340"/>
              <a:ext cx="40005" cy="233679"/>
            </a:xfrm>
            <a:custGeom>
              <a:avLst/>
              <a:gdLst/>
              <a:ahLst/>
              <a:cxnLst/>
              <a:rect l="l" t="t" r="r" b="b"/>
              <a:pathLst>
                <a:path w="40004" h="233679">
                  <a:moveTo>
                    <a:pt x="0" y="0"/>
                  </a:moveTo>
                  <a:lnTo>
                    <a:pt x="15192" y="3190"/>
                  </a:lnTo>
                  <a:lnTo>
                    <a:pt x="27812" y="11810"/>
                  </a:lnTo>
                  <a:lnTo>
                    <a:pt x="36433" y="24431"/>
                  </a:lnTo>
                  <a:lnTo>
                    <a:pt x="39624" y="39623"/>
                  </a:lnTo>
                  <a:lnTo>
                    <a:pt x="39624" y="195071"/>
                  </a:lnTo>
                  <a:lnTo>
                    <a:pt x="36433" y="210026"/>
                  </a:lnTo>
                  <a:lnTo>
                    <a:pt x="27812" y="222122"/>
                  </a:lnTo>
                  <a:lnTo>
                    <a:pt x="15192" y="230219"/>
                  </a:lnTo>
                  <a:lnTo>
                    <a:pt x="0" y="233171"/>
                  </a:lnTo>
                </a:path>
              </a:pathLst>
            </a:custGeom>
            <a:ln w="13715">
              <a:solidFill>
                <a:srgbClr val="000000"/>
              </a:solidFill>
            </a:ln>
          </p:spPr>
          <p:txBody>
            <a:bodyPr wrap="square" lIns="0" tIns="0" rIns="0" bIns="0" rtlCol="0"/>
            <a:lstStyle/>
            <a:p/>
          </p:txBody>
        </p:sp>
        <p:pic>
          <p:nvPicPr>
            <p:cNvPr id="59" name="object 59"/>
            <p:cNvPicPr/>
            <p:nvPr/>
          </p:nvPicPr>
          <p:blipFill>
            <a:blip r:embed="rId4" cstate="print"/>
            <a:stretch>
              <a:fillRect/>
            </a:stretch>
          </p:blipFill>
          <p:spPr>
            <a:xfrm>
              <a:off x="9700260" y="6557776"/>
              <a:ext cx="816863" cy="816863"/>
            </a:xfrm>
            <a:prstGeom prst="rect">
              <a:avLst/>
            </a:prstGeom>
          </p:spPr>
        </p:pic>
      </p:grpSp>
      <p:sp>
        <p:nvSpPr>
          <p:cNvPr id="60" name="object 60"/>
          <p:cNvSpPr/>
          <p:nvPr/>
        </p:nvSpPr>
        <p:spPr>
          <a:xfrm>
            <a:off x="7850123" y="6498340"/>
            <a:ext cx="40005" cy="233679"/>
          </a:xfrm>
          <a:custGeom>
            <a:avLst/>
            <a:gdLst/>
            <a:ahLst/>
            <a:cxnLst/>
            <a:rect l="l" t="t" r="r" b="b"/>
            <a:pathLst>
              <a:path w="40004" h="233679">
                <a:moveTo>
                  <a:pt x="39624" y="233171"/>
                </a:moveTo>
                <a:lnTo>
                  <a:pt x="24431" y="230219"/>
                </a:lnTo>
                <a:lnTo>
                  <a:pt x="11810" y="222122"/>
                </a:lnTo>
                <a:lnTo>
                  <a:pt x="3190" y="210026"/>
                </a:lnTo>
                <a:lnTo>
                  <a:pt x="0" y="195071"/>
                </a:lnTo>
                <a:lnTo>
                  <a:pt x="0" y="39623"/>
                </a:lnTo>
                <a:lnTo>
                  <a:pt x="3190" y="24431"/>
                </a:lnTo>
                <a:lnTo>
                  <a:pt x="11811" y="11810"/>
                </a:lnTo>
                <a:lnTo>
                  <a:pt x="24431" y="3190"/>
                </a:lnTo>
                <a:lnTo>
                  <a:pt x="39624" y="0"/>
                </a:lnTo>
              </a:path>
            </a:pathLst>
          </a:custGeom>
          <a:ln w="13715">
            <a:solidFill>
              <a:srgbClr val="000000"/>
            </a:solidFill>
          </a:ln>
        </p:spPr>
        <p:txBody>
          <a:bodyPr wrap="square" lIns="0" tIns="0" rIns="0" bIns="0" rtlCol="0"/>
          <a:lstStyle/>
          <a:p/>
        </p:txBody>
      </p:sp>
      <p:sp>
        <p:nvSpPr>
          <p:cNvPr id="61" name="object 61"/>
          <p:cNvSpPr txBox="1"/>
          <p:nvPr/>
        </p:nvSpPr>
        <p:spPr>
          <a:xfrm>
            <a:off x="8055356" y="6502405"/>
            <a:ext cx="885190" cy="197485"/>
          </a:xfrm>
          <a:prstGeom prst="rect">
            <a:avLst/>
          </a:prstGeom>
        </p:spPr>
        <p:txBody>
          <a:bodyPr wrap="square" lIns="0" tIns="15875" rIns="0" bIns="0" rtlCol="0" vert="horz">
            <a:spAutoFit/>
          </a:bodyPr>
          <a:lstStyle/>
          <a:p>
            <a:pPr marL="12700">
              <a:lnSpc>
                <a:spcPct val="100000"/>
              </a:lnSpc>
              <a:spcBef>
                <a:spcPts val="125"/>
              </a:spcBef>
            </a:pPr>
            <a:r>
              <a:rPr dirty="0" sz="1100" spc="25" b="1">
                <a:latin typeface="Yu Gothic"/>
                <a:cs typeface="Yu Gothic"/>
              </a:rPr>
              <a:t>支援員の配置</a:t>
            </a:r>
            <a:endParaRPr sz="1100">
              <a:latin typeface="Yu Gothic"/>
              <a:cs typeface="Yu Gothic"/>
            </a:endParaRPr>
          </a:p>
        </p:txBody>
      </p:sp>
      <p:sp>
        <p:nvSpPr>
          <p:cNvPr id="62" name="object 62"/>
          <p:cNvSpPr txBox="1"/>
          <p:nvPr/>
        </p:nvSpPr>
        <p:spPr>
          <a:xfrm>
            <a:off x="10315447" y="7253737"/>
            <a:ext cx="239395" cy="255904"/>
          </a:xfrm>
          <a:prstGeom prst="rect">
            <a:avLst/>
          </a:prstGeom>
        </p:spPr>
        <p:txBody>
          <a:bodyPr wrap="square" lIns="0" tIns="13970" rIns="0" bIns="0" rtlCol="0" vert="horz">
            <a:spAutoFit/>
          </a:bodyPr>
          <a:lstStyle/>
          <a:p>
            <a:pPr marL="12700">
              <a:lnSpc>
                <a:spcPct val="100000"/>
              </a:lnSpc>
              <a:spcBef>
                <a:spcPts val="110"/>
              </a:spcBef>
            </a:pPr>
            <a:r>
              <a:rPr dirty="0" sz="1500">
                <a:latin typeface="Arial"/>
                <a:cs typeface="Arial"/>
              </a:rPr>
              <a:t>1</a:t>
            </a:r>
            <a:r>
              <a:rPr dirty="0" sz="1500" spc="5">
                <a:latin typeface="Arial"/>
                <a:cs typeface="Arial"/>
              </a:rPr>
              <a:t>0</a:t>
            </a:r>
            <a:endParaRPr sz="1500">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783" y="556584"/>
            <a:ext cx="10653450" cy="142218"/>
          </a:xfrm>
          <a:prstGeom prst="rect">
            <a:avLst/>
          </a:prstGeom>
        </p:spPr>
      </p:pic>
      <p:sp>
        <p:nvSpPr>
          <p:cNvPr id="3" name="object 3"/>
          <p:cNvSpPr/>
          <p:nvPr/>
        </p:nvSpPr>
        <p:spPr>
          <a:xfrm>
            <a:off x="687323" y="2100072"/>
            <a:ext cx="7941945" cy="399415"/>
          </a:xfrm>
          <a:custGeom>
            <a:avLst/>
            <a:gdLst/>
            <a:ahLst/>
            <a:cxnLst/>
            <a:rect l="l" t="t" r="r" b="b"/>
            <a:pathLst>
              <a:path w="7941945" h="399414">
                <a:moveTo>
                  <a:pt x="0" y="67055"/>
                </a:moveTo>
                <a:lnTo>
                  <a:pt x="5334" y="41147"/>
                </a:lnTo>
                <a:lnTo>
                  <a:pt x="19812" y="19811"/>
                </a:lnTo>
                <a:lnTo>
                  <a:pt x="41148" y="5333"/>
                </a:lnTo>
                <a:lnTo>
                  <a:pt x="67056" y="0"/>
                </a:lnTo>
                <a:lnTo>
                  <a:pt x="7876032" y="0"/>
                </a:lnTo>
                <a:lnTo>
                  <a:pt x="7901701" y="5334"/>
                </a:lnTo>
                <a:lnTo>
                  <a:pt x="7922514" y="19812"/>
                </a:lnTo>
                <a:lnTo>
                  <a:pt x="7936468" y="41148"/>
                </a:lnTo>
                <a:lnTo>
                  <a:pt x="7941564" y="67055"/>
                </a:lnTo>
                <a:lnTo>
                  <a:pt x="7941564" y="332232"/>
                </a:lnTo>
                <a:lnTo>
                  <a:pt x="7936468" y="358140"/>
                </a:lnTo>
                <a:lnTo>
                  <a:pt x="7922514" y="379476"/>
                </a:lnTo>
                <a:lnTo>
                  <a:pt x="7901701" y="393954"/>
                </a:lnTo>
                <a:lnTo>
                  <a:pt x="7876032" y="399288"/>
                </a:lnTo>
                <a:lnTo>
                  <a:pt x="67056" y="399288"/>
                </a:lnTo>
                <a:lnTo>
                  <a:pt x="41148" y="393953"/>
                </a:lnTo>
                <a:lnTo>
                  <a:pt x="19812" y="379475"/>
                </a:lnTo>
                <a:lnTo>
                  <a:pt x="5334" y="358139"/>
                </a:lnTo>
                <a:lnTo>
                  <a:pt x="0" y="332232"/>
                </a:lnTo>
                <a:lnTo>
                  <a:pt x="0" y="67055"/>
                </a:lnTo>
                <a:close/>
              </a:path>
            </a:pathLst>
          </a:custGeom>
          <a:ln w="13715">
            <a:solidFill>
              <a:srgbClr val="000000"/>
            </a:solidFill>
          </a:ln>
        </p:spPr>
        <p:txBody>
          <a:bodyPr wrap="square" lIns="0" tIns="0" rIns="0" bIns="0" rtlCol="0"/>
          <a:lstStyle/>
          <a:p/>
        </p:txBody>
      </p:sp>
      <p:pic>
        <p:nvPicPr>
          <p:cNvPr id="4" name="object 4"/>
          <p:cNvPicPr/>
          <p:nvPr/>
        </p:nvPicPr>
        <p:blipFill>
          <a:blip r:embed="rId3" cstate="print"/>
          <a:stretch>
            <a:fillRect/>
          </a:stretch>
        </p:blipFill>
        <p:spPr>
          <a:xfrm>
            <a:off x="928116" y="3201923"/>
            <a:ext cx="111252" cy="111251"/>
          </a:xfrm>
          <a:prstGeom prst="rect">
            <a:avLst/>
          </a:prstGeom>
        </p:spPr>
      </p:pic>
      <p:pic>
        <p:nvPicPr>
          <p:cNvPr id="5" name="object 5"/>
          <p:cNvPicPr/>
          <p:nvPr/>
        </p:nvPicPr>
        <p:blipFill>
          <a:blip r:embed="rId3" cstate="print"/>
          <a:stretch>
            <a:fillRect/>
          </a:stretch>
        </p:blipFill>
        <p:spPr>
          <a:xfrm>
            <a:off x="928116" y="3585972"/>
            <a:ext cx="111252" cy="111251"/>
          </a:xfrm>
          <a:prstGeom prst="rect">
            <a:avLst/>
          </a:prstGeom>
        </p:spPr>
      </p:pic>
      <p:sp>
        <p:nvSpPr>
          <p:cNvPr id="6" name="object 6"/>
          <p:cNvSpPr/>
          <p:nvPr/>
        </p:nvSpPr>
        <p:spPr>
          <a:xfrm>
            <a:off x="1671827" y="3729228"/>
            <a:ext cx="43180" cy="9525"/>
          </a:xfrm>
          <a:custGeom>
            <a:avLst/>
            <a:gdLst/>
            <a:ahLst/>
            <a:cxnLst/>
            <a:rect l="l" t="t" r="r" b="b"/>
            <a:pathLst>
              <a:path w="43180" h="9525">
                <a:moveTo>
                  <a:pt x="42672" y="0"/>
                </a:moveTo>
                <a:lnTo>
                  <a:pt x="0" y="0"/>
                </a:lnTo>
                <a:lnTo>
                  <a:pt x="0" y="9144"/>
                </a:lnTo>
                <a:lnTo>
                  <a:pt x="42672" y="9144"/>
                </a:lnTo>
                <a:lnTo>
                  <a:pt x="42672" y="0"/>
                </a:lnTo>
                <a:close/>
              </a:path>
            </a:pathLst>
          </a:custGeom>
          <a:solidFill>
            <a:srgbClr val="000000"/>
          </a:solidFill>
        </p:spPr>
        <p:txBody>
          <a:bodyPr wrap="square" lIns="0" tIns="0" rIns="0" bIns="0" rtlCol="0"/>
          <a:lstStyle/>
          <a:p/>
        </p:txBody>
      </p:sp>
      <p:sp>
        <p:nvSpPr>
          <p:cNvPr id="7" name="object 7"/>
          <p:cNvSpPr txBox="1"/>
          <p:nvPr/>
        </p:nvSpPr>
        <p:spPr>
          <a:xfrm>
            <a:off x="692912" y="692607"/>
            <a:ext cx="7706359" cy="683895"/>
          </a:xfrm>
          <a:prstGeom prst="rect">
            <a:avLst/>
          </a:prstGeom>
        </p:spPr>
        <p:txBody>
          <a:bodyPr wrap="square" lIns="0" tIns="81915" rIns="0" bIns="0" rtlCol="0" vert="horz">
            <a:spAutoFit/>
          </a:bodyPr>
          <a:lstStyle/>
          <a:p>
            <a:pPr marL="12700">
              <a:lnSpc>
                <a:spcPct val="100000"/>
              </a:lnSpc>
              <a:spcBef>
                <a:spcPts val="645"/>
              </a:spcBef>
            </a:pPr>
            <a:r>
              <a:rPr dirty="0" sz="1700" spc="25">
                <a:latin typeface="Yu Gothic"/>
                <a:cs typeface="Yu Gothic"/>
              </a:rPr>
              <a:t>「</a:t>
            </a:r>
            <a:r>
              <a:rPr dirty="0" sz="1700" spc="10">
                <a:latin typeface="Calibri"/>
                <a:cs typeface="Calibri"/>
              </a:rPr>
              <a:t>GIGA</a:t>
            </a:r>
            <a:r>
              <a:rPr dirty="0" sz="1700" spc="25">
                <a:latin typeface="Yu Gothic"/>
                <a:cs typeface="Yu Gothic"/>
              </a:rPr>
              <a:t>スクール構想の実現」に向けた公立学校の</a:t>
            </a:r>
            <a:r>
              <a:rPr dirty="0" sz="1700" spc="10">
                <a:latin typeface="Calibri"/>
                <a:cs typeface="Calibri"/>
              </a:rPr>
              <a:t>ICT</a:t>
            </a:r>
            <a:r>
              <a:rPr dirty="0" sz="1700" spc="25">
                <a:latin typeface="Yu Gothic"/>
                <a:cs typeface="Yu Gothic"/>
              </a:rPr>
              <a:t>環境整備について、</a:t>
            </a:r>
            <a:endParaRPr sz="1700">
              <a:latin typeface="Yu Gothic"/>
              <a:cs typeface="Yu Gothic"/>
            </a:endParaRPr>
          </a:p>
          <a:p>
            <a:pPr marL="12700">
              <a:lnSpc>
                <a:spcPct val="100000"/>
              </a:lnSpc>
              <a:spcBef>
                <a:spcPts val="550"/>
              </a:spcBef>
            </a:pPr>
            <a:r>
              <a:rPr dirty="0" sz="1700" spc="25">
                <a:latin typeface="Yu Gothic"/>
                <a:cs typeface="Yu Gothic"/>
              </a:rPr>
              <a:t>全国の端末</a:t>
            </a:r>
            <a:r>
              <a:rPr dirty="0" sz="1700" spc="4950">
                <a:latin typeface="Yu Gothic"/>
                <a:cs typeface="Yu Gothic"/>
              </a:rPr>
              <a:t>・</a:t>
            </a:r>
            <a:r>
              <a:rPr dirty="0" sz="1700" spc="25">
                <a:latin typeface="Yu Gothic"/>
                <a:cs typeface="Yu Gothic"/>
              </a:rPr>
              <a:t>ネットワークの整備状況を調査。（令和３年３月末時点の</a:t>
            </a:r>
            <a:r>
              <a:rPr dirty="0" sz="1700" spc="-1395">
                <a:latin typeface="Yu Gothic"/>
                <a:cs typeface="Yu Gothic"/>
              </a:rPr>
              <a:t>状 </a:t>
            </a:r>
            <a:r>
              <a:rPr dirty="0" sz="1700" spc="25">
                <a:latin typeface="Yu Gothic"/>
                <a:cs typeface="Yu Gothic"/>
              </a:rPr>
              <a:t>況）</a:t>
            </a:r>
            <a:endParaRPr sz="1700">
              <a:latin typeface="Yu Gothic"/>
              <a:cs typeface="Yu Gothic"/>
            </a:endParaRPr>
          </a:p>
        </p:txBody>
      </p:sp>
      <p:pic>
        <p:nvPicPr>
          <p:cNvPr id="8" name="object 8"/>
          <p:cNvPicPr/>
          <p:nvPr/>
        </p:nvPicPr>
        <p:blipFill>
          <a:blip r:embed="rId4" cstate="print"/>
          <a:stretch>
            <a:fillRect/>
          </a:stretch>
        </p:blipFill>
        <p:spPr>
          <a:xfrm>
            <a:off x="928116" y="4704588"/>
            <a:ext cx="111252" cy="111252"/>
          </a:xfrm>
          <a:prstGeom prst="rect">
            <a:avLst/>
          </a:prstGeom>
        </p:spPr>
      </p:pic>
      <p:pic>
        <p:nvPicPr>
          <p:cNvPr id="9" name="object 9"/>
          <p:cNvPicPr/>
          <p:nvPr/>
        </p:nvPicPr>
        <p:blipFill>
          <a:blip r:embed="rId3" cstate="print"/>
          <a:stretch>
            <a:fillRect/>
          </a:stretch>
        </p:blipFill>
        <p:spPr>
          <a:xfrm>
            <a:off x="928116" y="5088635"/>
            <a:ext cx="111252" cy="111251"/>
          </a:xfrm>
          <a:prstGeom prst="rect">
            <a:avLst/>
          </a:prstGeom>
        </p:spPr>
      </p:pic>
      <p:sp>
        <p:nvSpPr>
          <p:cNvPr id="10" name="object 10"/>
          <p:cNvSpPr txBox="1"/>
          <p:nvPr/>
        </p:nvSpPr>
        <p:spPr>
          <a:xfrm>
            <a:off x="692912" y="2120900"/>
            <a:ext cx="9697085" cy="3143885"/>
          </a:xfrm>
          <a:prstGeom prst="rect">
            <a:avLst/>
          </a:prstGeom>
        </p:spPr>
        <p:txBody>
          <a:bodyPr wrap="square" lIns="0" tIns="11430" rIns="0" bIns="0" rtlCol="0" vert="horz">
            <a:spAutoFit/>
          </a:bodyPr>
          <a:lstStyle/>
          <a:p>
            <a:pPr marL="113030">
              <a:lnSpc>
                <a:spcPct val="100000"/>
              </a:lnSpc>
              <a:spcBef>
                <a:spcPts val="90"/>
              </a:spcBef>
            </a:pPr>
            <a:r>
              <a:rPr dirty="0" sz="1950" spc="-10" b="1">
                <a:latin typeface="Yu Gothic"/>
                <a:cs typeface="Yu Gothic"/>
              </a:rPr>
              <a:t>１．端末の整備状況について</a:t>
            </a:r>
            <a:endParaRPr sz="1950">
              <a:latin typeface="Yu Gothic"/>
              <a:cs typeface="Yu Gothic"/>
            </a:endParaRPr>
          </a:p>
          <a:p>
            <a:pPr>
              <a:lnSpc>
                <a:spcPct val="100000"/>
              </a:lnSpc>
              <a:spcBef>
                <a:spcPts val="80"/>
              </a:spcBef>
            </a:pPr>
            <a:endParaRPr sz="1200">
              <a:latin typeface="Yu Gothic"/>
              <a:cs typeface="Yu Gothic"/>
            </a:endParaRPr>
          </a:p>
          <a:p>
            <a:pPr marL="12700">
              <a:lnSpc>
                <a:spcPct val="100000"/>
              </a:lnSpc>
            </a:pPr>
            <a:r>
              <a:rPr dirty="0" sz="1700" spc="25">
                <a:latin typeface="Yu Gothic"/>
                <a:cs typeface="Yu Gothic"/>
              </a:rPr>
              <a:t>（１）義務教育段階</a:t>
            </a:r>
            <a:endParaRPr sz="1700">
              <a:latin typeface="Yu Gothic"/>
              <a:cs typeface="Yu Gothic"/>
            </a:endParaRPr>
          </a:p>
          <a:p>
            <a:pPr marL="403860" marR="5080">
              <a:lnSpc>
                <a:spcPts val="3020"/>
              </a:lnSpc>
              <a:spcBef>
                <a:spcPts val="265"/>
              </a:spcBef>
            </a:pPr>
            <a:r>
              <a:rPr dirty="0" sz="1500" spc="10">
                <a:latin typeface="Yu Gothic"/>
                <a:cs typeface="Yu Gothic"/>
              </a:rPr>
              <a:t>全学校設置者</a:t>
            </a:r>
            <a:r>
              <a:rPr dirty="0" sz="1500">
                <a:latin typeface="Yu Gothic"/>
                <a:cs typeface="Yu Gothic"/>
              </a:rPr>
              <a:t>（</a:t>
            </a:r>
            <a:r>
              <a:rPr dirty="0" sz="1500">
                <a:latin typeface="Calibri"/>
                <a:cs typeface="Calibri"/>
              </a:rPr>
              <a:t>1,812</a:t>
            </a:r>
            <a:r>
              <a:rPr dirty="0" sz="1500" spc="10">
                <a:latin typeface="Yu Gothic"/>
                <a:cs typeface="Yu Gothic"/>
              </a:rPr>
              <a:t>自治体等）のうち、</a:t>
            </a:r>
            <a:r>
              <a:rPr dirty="0" u="sng" sz="1500" spc="5" b="1">
                <a:solidFill>
                  <a:srgbClr val="FF0000"/>
                </a:solidFill>
                <a:uFill>
                  <a:solidFill>
                    <a:srgbClr val="FF0000"/>
                  </a:solidFill>
                </a:uFill>
                <a:latin typeface="Calibri"/>
                <a:cs typeface="Calibri"/>
              </a:rPr>
              <a:t>96.5%</a:t>
            </a:r>
            <a:r>
              <a:rPr dirty="0" u="sng" sz="1500" spc="5" b="1">
                <a:solidFill>
                  <a:srgbClr val="FF0000"/>
                </a:solidFill>
                <a:uFill>
                  <a:solidFill>
                    <a:srgbClr val="FF0000"/>
                  </a:solidFill>
                </a:uFill>
                <a:latin typeface="Yu Gothic"/>
                <a:cs typeface="Yu Gothic"/>
              </a:rPr>
              <a:t>（</a:t>
            </a:r>
            <a:r>
              <a:rPr dirty="0" u="sng" sz="1500" spc="-40" b="1">
                <a:solidFill>
                  <a:srgbClr val="FF0000"/>
                </a:solidFill>
                <a:uFill>
                  <a:solidFill>
                    <a:srgbClr val="FF0000"/>
                  </a:solidFill>
                </a:uFill>
                <a:latin typeface="Yu Gothic"/>
                <a:cs typeface="Yu Gothic"/>
              </a:rPr>
              <a:t> </a:t>
            </a:r>
            <a:r>
              <a:rPr dirty="0" u="sng" sz="1500" b="1">
                <a:solidFill>
                  <a:srgbClr val="FF0000"/>
                </a:solidFill>
                <a:uFill>
                  <a:solidFill>
                    <a:srgbClr val="FF0000"/>
                  </a:solidFill>
                </a:uFill>
                <a:latin typeface="Calibri"/>
                <a:cs typeface="Calibri"/>
              </a:rPr>
              <a:t>1,748</a:t>
            </a:r>
            <a:r>
              <a:rPr dirty="0" u="sng" sz="1500" spc="10" b="1">
                <a:solidFill>
                  <a:srgbClr val="FF0000"/>
                </a:solidFill>
                <a:uFill>
                  <a:solidFill>
                    <a:srgbClr val="FF0000"/>
                  </a:solidFill>
                </a:uFill>
                <a:latin typeface="Yu Gothic"/>
                <a:cs typeface="Yu Gothic"/>
              </a:rPr>
              <a:t>自治体等）</a:t>
            </a:r>
            <a:r>
              <a:rPr dirty="0" sz="1500" spc="10">
                <a:solidFill>
                  <a:srgbClr val="FF0000"/>
                </a:solidFill>
                <a:latin typeface="Yu Gothic"/>
                <a:cs typeface="Yu Gothic"/>
              </a:rPr>
              <a:t>が、令和２年度内に納品を完了する見込み </a:t>
            </a:r>
            <a:r>
              <a:rPr dirty="0" sz="1500" spc="10">
                <a:latin typeface="Yu Gothic"/>
                <a:cs typeface="Yu Gothic"/>
              </a:rPr>
              <a:t>一方、</a:t>
            </a:r>
            <a:r>
              <a:rPr dirty="0" sz="1500" spc="-100">
                <a:latin typeface="Yu Gothic"/>
                <a:cs typeface="Yu Gothic"/>
              </a:rPr>
              <a:t> </a:t>
            </a:r>
            <a:r>
              <a:rPr dirty="0" u="sng" sz="1500" spc="5" b="1">
                <a:solidFill>
                  <a:srgbClr val="0033CC"/>
                </a:solidFill>
                <a:uFill>
                  <a:solidFill>
                    <a:srgbClr val="0033CC"/>
                  </a:solidFill>
                </a:uFill>
                <a:latin typeface="Calibri"/>
                <a:cs typeface="Calibri"/>
              </a:rPr>
              <a:t>3.5%</a:t>
            </a:r>
            <a:r>
              <a:rPr dirty="0" u="sng" sz="1500" spc="5" b="1">
                <a:solidFill>
                  <a:srgbClr val="0033CC"/>
                </a:solidFill>
                <a:uFill>
                  <a:solidFill>
                    <a:srgbClr val="0033CC"/>
                  </a:solidFill>
                </a:uFill>
                <a:latin typeface="Yu Gothic"/>
                <a:cs typeface="Yu Gothic"/>
              </a:rPr>
              <a:t>（</a:t>
            </a:r>
            <a:r>
              <a:rPr dirty="0" u="sng" sz="1500" spc="5" b="1">
                <a:solidFill>
                  <a:srgbClr val="0033CC"/>
                </a:solidFill>
                <a:uFill>
                  <a:solidFill>
                    <a:srgbClr val="0033CC"/>
                  </a:solidFill>
                </a:uFill>
                <a:latin typeface="Calibri"/>
                <a:cs typeface="Calibri"/>
              </a:rPr>
              <a:t>64</a:t>
            </a:r>
            <a:r>
              <a:rPr dirty="0" u="sng" sz="1500" spc="10" b="1">
                <a:solidFill>
                  <a:srgbClr val="0033CC"/>
                </a:solidFill>
                <a:uFill>
                  <a:solidFill>
                    <a:srgbClr val="0033CC"/>
                  </a:solidFill>
                </a:uFill>
                <a:latin typeface="Yu Gothic"/>
                <a:cs typeface="Yu Gothic"/>
              </a:rPr>
              <a:t>自治体等）</a:t>
            </a:r>
            <a:r>
              <a:rPr dirty="0" sz="1500" spc="10">
                <a:solidFill>
                  <a:srgbClr val="0033CC"/>
                </a:solidFill>
                <a:latin typeface="Yu Gothic"/>
                <a:cs typeface="Yu Gothic"/>
              </a:rPr>
              <a:t>が、令和２年度内に納品が完了しない見込み</a:t>
            </a:r>
            <a:endParaRPr sz="1500">
              <a:latin typeface="Yu Gothic"/>
              <a:cs typeface="Yu Gothic"/>
            </a:endParaRPr>
          </a:p>
          <a:p>
            <a:pPr>
              <a:lnSpc>
                <a:spcPct val="100000"/>
              </a:lnSpc>
              <a:spcBef>
                <a:spcPts val="80"/>
              </a:spcBef>
            </a:pPr>
            <a:endParaRPr sz="1800">
              <a:latin typeface="Yu Gothic"/>
              <a:cs typeface="Yu Gothic"/>
            </a:endParaRPr>
          </a:p>
          <a:p>
            <a:pPr marL="12700">
              <a:lnSpc>
                <a:spcPct val="100000"/>
              </a:lnSpc>
            </a:pPr>
            <a:r>
              <a:rPr dirty="0" sz="1700" spc="25">
                <a:latin typeface="Yu Gothic"/>
                <a:cs typeface="Yu Gothic"/>
              </a:rPr>
              <a:t>（２）高等学校段階</a:t>
            </a:r>
            <a:endParaRPr sz="1700">
              <a:latin typeface="Yu Gothic"/>
              <a:cs typeface="Yu Gothic"/>
            </a:endParaRPr>
          </a:p>
          <a:p>
            <a:pPr marL="403860" marR="1213485">
              <a:lnSpc>
                <a:spcPts val="3020"/>
              </a:lnSpc>
              <a:spcBef>
                <a:spcPts val="70"/>
              </a:spcBef>
            </a:pPr>
            <a:r>
              <a:rPr dirty="0" sz="1500" spc="10">
                <a:latin typeface="Yu Gothic"/>
                <a:cs typeface="Yu Gothic"/>
              </a:rPr>
              <a:t>全学校設置者</a:t>
            </a:r>
            <a:r>
              <a:rPr dirty="0" sz="1500" spc="5">
                <a:latin typeface="Yu Gothic"/>
                <a:cs typeface="Yu Gothic"/>
              </a:rPr>
              <a:t>（</a:t>
            </a:r>
            <a:r>
              <a:rPr dirty="0" sz="1500" spc="5">
                <a:latin typeface="Calibri"/>
                <a:cs typeface="Calibri"/>
              </a:rPr>
              <a:t>47</a:t>
            </a:r>
            <a:r>
              <a:rPr dirty="0" sz="1500" spc="10">
                <a:latin typeface="Yu Gothic"/>
                <a:cs typeface="Yu Gothic"/>
              </a:rPr>
              <a:t>自治体）のうち、</a:t>
            </a:r>
            <a:r>
              <a:rPr dirty="0" u="sng" sz="1500" spc="5" b="1">
                <a:solidFill>
                  <a:srgbClr val="FF0000"/>
                </a:solidFill>
                <a:uFill>
                  <a:solidFill>
                    <a:srgbClr val="FF0000"/>
                  </a:solidFill>
                </a:uFill>
                <a:latin typeface="Calibri"/>
                <a:cs typeface="Calibri"/>
              </a:rPr>
              <a:t>42</a:t>
            </a:r>
            <a:r>
              <a:rPr dirty="0" u="sng" sz="1500" spc="10" b="1">
                <a:solidFill>
                  <a:srgbClr val="FF0000"/>
                </a:solidFill>
                <a:uFill>
                  <a:solidFill>
                    <a:srgbClr val="FF0000"/>
                  </a:solidFill>
                </a:uFill>
                <a:latin typeface="Yu Gothic"/>
                <a:cs typeface="Yu Gothic"/>
              </a:rPr>
              <a:t>自治体</a:t>
            </a:r>
            <a:r>
              <a:rPr dirty="0" sz="1500" spc="10">
                <a:solidFill>
                  <a:srgbClr val="FF0000"/>
                </a:solidFill>
                <a:latin typeface="Yu Gothic"/>
                <a:cs typeface="Yu Gothic"/>
              </a:rPr>
              <a:t>が１人１台の整備を目標として取組を進めている </a:t>
            </a:r>
            <a:r>
              <a:rPr dirty="0" sz="1500" spc="10">
                <a:latin typeface="Yu Gothic"/>
                <a:cs typeface="Yu Gothic"/>
              </a:rPr>
              <a:t>そのうち、</a:t>
            </a:r>
            <a:r>
              <a:rPr dirty="0" u="sng" sz="1500" spc="5" b="1">
                <a:solidFill>
                  <a:srgbClr val="FF0000"/>
                </a:solidFill>
                <a:uFill>
                  <a:solidFill>
                    <a:srgbClr val="FF0000"/>
                  </a:solidFill>
                </a:uFill>
                <a:latin typeface="Calibri"/>
                <a:cs typeface="Calibri"/>
              </a:rPr>
              <a:t>12</a:t>
            </a:r>
            <a:r>
              <a:rPr dirty="0" u="sng" sz="1500" spc="10" b="1">
                <a:solidFill>
                  <a:srgbClr val="FF0000"/>
                </a:solidFill>
                <a:uFill>
                  <a:solidFill>
                    <a:srgbClr val="FF0000"/>
                  </a:solidFill>
                </a:uFill>
                <a:latin typeface="Yu Gothic"/>
                <a:cs typeface="Yu Gothic"/>
              </a:rPr>
              <a:t>自治体</a:t>
            </a:r>
            <a:r>
              <a:rPr dirty="0" sz="1500" spc="10">
                <a:solidFill>
                  <a:srgbClr val="FF0000"/>
                </a:solidFill>
                <a:latin typeface="Yu Gothic"/>
                <a:cs typeface="Yu Gothic"/>
              </a:rPr>
              <a:t>が令和２年度内に整備を完了する予定</a:t>
            </a:r>
            <a:endParaRPr sz="1500">
              <a:latin typeface="Yu Gothic"/>
              <a:cs typeface="Yu Gothic"/>
            </a:endParaRPr>
          </a:p>
        </p:txBody>
      </p:sp>
      <p:sp>
        <p:nvSpPr>
          <p:cNvPr id="11" name="object 11"/>
          <p:cNvSpPr/>
          <p:nvPr/>
        </p:nvSpPr>
        <p:spPr>
          <a:xfrm>
            <a:off x="687323" y="6495293"/>
            <a:ext cx="7941945" cy="399415"/>
          </a:xfrm>
          <a:custGeom>
            <a:avLst/>
            <a:gdLst/>
            <a:ahLst/>
            <a:cxnLst/>
            <a:rect l="l" t="t" r="r" b="b"/>
            <a:pathLst>
              <a:path w="7941945" h="399415">
                <a:moveTo>
                  <a:pt x="0" y="67056"/>
                </a:moveTo>
                <a:lnTo>
                  <a:pt x="5334" y="41148"/>
                </a:lnTo>
                <a:lnTo>
                  <a:pt x="19812" y="19812"/>
                </a:lnTo>
                <a:lnTo>
                  <a:pt x="41148" y="5334"/>
                </a:lnTo>
                <a:lnTo>
                  <a:pt x="67056" y="0"/>
                </a:lnTo>
                <a:lnTo>
                  <a:pt x="7876032" y="0"/>
                </a:lnTo>
                <a:lnTo>
                  <a:pt x="7901701" y="5334"/>
                </a:lnTo>
                <a:lnTo>
                  <a:pt x="7922514" y="19812"/>
                </a:lnTo>
                <a:lnTo>
                  <a:pt x="7936468" y="41148"/>
                </a:lnTo>
                <a:lnTo>
                  <a:pt x="7941564" y="67056"/>
                </a:lnTo>
                <a:lnTo>
                  <a:pt x="7941564" y="332231"/>
                </a:lnTo>
                <a:lnTo>
                  <a:pt x="7936468" y="358139"/>
                </a:lnTo>
                <a:lnTo>
                  <a:pt x="7922514" y="379475"/>
                </a:lnTo>
                <a:lnTo>
                  <a:pt x="7901701" y="393953"/>
                </a:lnTo>
                <a:lnTo>
                  <a:pt x="7876032" y="399288"/>
                </a:lnTo>
                <a:lnTo>
                  <a:pt x="67056" y="399288"/>
                </a:lnTo>
                <a:lnTo>
                  <a:pt x="41148" y="393953"/>
                </a:lnTo>
                <a:lnTo>
                  <a:pt x="19812" y="379475"/>
                </a:lnTo>
                <a:lnTo>
                  <a:pt x="5334" y="358139"/>
                </a:lnTo>
                <a:lnTo>
                  <a:pt x="0" y="332231"/>
                </a:lnTo>
                <a:lnTo>
                  <a:pt x="0" y="67056"/>
                </a:lnTo>
                <a:close/>
              </a:path>
            </a:pathLst>
          </a:custGeom>
          <a:ln w="13715">
            <a:solidFill>
              <a:srgbClr val="000000"/>
            </a:solidFill>
          </a:ln>
        </p:spPr>
        <p:txBody>
          <a:bodyPr wrap="square" lIns="0" tIns="0" rIns="0" bIns="0" rtlCol="0"/>
          <a:lstStyle/>
          <a:p/>
        </p:txBody>
      </p:sp>
      <p:sp>
        <p:nvSpPr>
          <p:cNvPr id="12" name="object 12"/>
          <p:cNvSpPr txBox="1"/>
          <p:nvPr/>
        </p:nvSpPr>
        <p:spPr>
          <a:xfrm>
            <a:off x="793495" y="6516120"/>
            <a:ext cx="4716780" cy="321945"/>
          </a:xfrm>
          <a:prstGeom prst="rect">
            <a:avLst/>
          </a:prstGeom>
        </p:spPr>
        <p:txBody>
          <a:bodyPr wrap="square" lIns="0" tIns="11430" rIns="0" bIns="0" rtlCol="0" vert="horz">
            <a:spAutoFit/>
          </a:bodyPr>
          <a:lstStyle/>
          <a:p>
            <a:pPr marL="12700">
              <a:lnSpc>
                <a:spcPct val="100000"/>
              </a:lnSpc>
              <a:spcBef>
                <a:spcPts val="90"/>
              </a:spcBef>
            </a:pPr>
            <a:r>
              <a:rPr dirty="0" sz="1950" spc="-10" b="1">
                <a:latin typeface="Yu Gothic"/>
                <a:cs typeface="Yu Gothic"/>
              </a:rPr>
              <a:t>２．校内ネットワークの整備状況について</a:t>
            </a:r>
            <a:endParaRPr sz="1950">
              <a:latin typeface="Yu Gothic"/>
              <a:cs typeface="Yu Gothic"/>
            </a:endParaRPr>
          </a:p>
        </p:txBody>
      </p:sp>
      <p:pic>
        <p:nvPicPr>
          <p:cNvPr id="13" name="object 13"/>
          <p:cNvPicPr/>
          <p:nvPr/>
        </p:nvPicPr>
        <p:blipFill>
          <a:blip r:embed="rId3" cstate="print"/>
          <a:stretch>
            <a:fillRect/>
          </a:stretch>
        </p:blipFill>
        <p:spPr>
          <a:xfrm>
            <a:off x="928116" y="7153661"/>
            <a:ext cx="111252" cy="111251"/>
          </a:xfrm>
          <a:prstGeom prst="rect">
            <a:avLst/>
          </a:prstGeom>
        </p:spPr>
      </p:pic>
      <p:sp>
        <p:nvSpPr>
          <p:cNvPr id="14" name="object 14"/>
          <p:cNvSpPr txBox="1"/>
          <p:nvPr/>
        </p:nvSpPr>
        <p:spPr>
          <a:xfrm>
            <a:off x="1084580" y="7073905"/>
            <a:ext cx="7534275" cy="255904"/>
          </a:xfrm>
          <a:prstGeom prst="rect">
            <a:avLst/>
          </a:prstGeom>
        </p:spPr>
        <p:txBody>
          <a:bodyPr wrap="square" lIns="0" tIns="13970" rIns="0" bIns="0" rtlCol="0" vert="horz">
            <a:spAutoFit/>
          </a:bodyPr>
          <a:lstStyle/>
          <a:p>
            <a:pPr marL="12700">
              <a:lnSpc>
                <a:spcPct val="100000"/>
              </a:lnSpc>
              <a:spcBef>
                <a:spcPts val="110"/>
              </a:spcBef>
            </a:pPr>
            <a:r>
              <a:rPr dirty="0" sz="1500" spc="10">
                <a:latin typeface="Yu Gothic"/>
                <a:cs typeface="Yu Gothic"/>
              </a:rPr>
              <a:t>全ての学校（</a:t>
            </a:r>
            <a:r>
              <a:rPr dirty="0" sz="1500" spc="5">
                <a:latin typeface="Calibri"/>
                <a:cs typeface="Calibri"/>
              </a:rPr>
              <a:t>32</a:t>
            </a:r>
            <a:r>
              <a:rPr dirty="0" sz="1500" spc="-10">
                <a:latin typeface="Calibri"/>
                <a:cs typeface="Calibri"/>
              </a:rPr>
              <a:t>,</a:t>
            </a:r>
            <a:r>
              <a:rPr dirty="0" sz="1500" spc="5">
                <a:latin typeface="Calibri"/>
                <a:cs typeface="Calibri"/>
              </a:rPr>
              <a:t>228</a:t>
            </a:r>
            <a:r>
              <a:rPr dirty="0" sz="1500" spc="10">
                <a:latin typeface="Yu Gothic"/>
                <a:cs typeface="Yu Gothic"/>
              </a:rPr>
              <a:t>校）のうち、</a:t>
            </a:r>
            <a:r>
              <a:rPr dirty="0" u="sng" sz="1500" spc="5" b="1">
                <a:solidFill>
                  <a:srgbClr val="FF0000"/>
                </a:solidFill>
                <a:uFill>
                  <a:solidFill>
                    <a:srgbClr val="FF0000"/>
                  </a:solidFill>
                </a:uFill>
                <a:latin typeface="Calibri"/>
                <a:cs typeface="Calibri"/>
              </a:rPr>
              <a:t>97.9%</a:t>
            </a:r>
            <a:r>
              <a:rPr dirty="0" u="sng" sz="1500" spc="10" b="1">
                <a:solidFill>
                  <a:srgbClr val="FF0000"/>
                </a:solidFill>
                <a:uFill>
                  <a:solidFill>
                    <a:srgbClr val="FF0000"/>
                  </a:solidFill>
                </a:uFill>
                <a:latin typeface="Yu Gothic"/>
                <a:cs typeface="Yu Gothic"/>
              </a:rPr>
              <a:t>（</a:t>
            </a:r>
            <a:r>
              <a:rPr dirty="0" u="sng" sz="1500" spc="5" b="1">
                <a:solidFill>
                  <a:srgbClr val="FF0000"/>
                </a:solidFill>
                <a:uFill>
                  <a:solidFill>
                    <a:srgbClr val="FF0000"/>
                  </a:solidFill>
                </a:uFill>
                <a:latin typeface="Calibri"/>
                <a:cs typeface="Calibri"/>
              </a:rPr>
              <a:t>31</a:t>
            </a:r>
            <a:r>
              <a:rPr dirty="0" u="sng" sz="1500" spc="-10" b="1">
                <a:solidFill>
                  <a:srgbClr val="FF0000"/>
                </a:solidFill>
                <a:uFill>
                  <a:solidFill>
                    <a:srgbClr val="FF0000"/>
                  </a:solidFill>
                </a:uFill>
                <a:latin typeface="Calibri"/>
                <a:cs typeface="Calibri"/>
              </a:rPr>
              <a:t>,</a:t>
            </a:r>
            <a:r>
              <a:rPr dirty="0" u="sng" sz="1500" spc="5" b="1">
                <a:solidFill>
                  <a:srgbClr val="FF0000"/>
                </a:solidFill>
                <a:uFill>
                  <a:solidFill>
                    <a:srgbClr val="FF0000"/>
                  </a:solidFill>
                </a:uFill>
                <a:latin typeface="Calibri"/>
                <a:cs typeface="Calibri"/>
              </a:rPr>
              <a:t>538</a:t>
            </a:r>
            <a:r>
              <a:rPr dirty="0" u="sng" sz="1500" spc="10" b="1">
                <a:solidFill>
                  <a:srgbClr val="FF0000"/>
                </a:solidFill>
                <a:uFill>
                  <a:solidFill>
                    <a:srgbClr val="FF0000"/>
                  </a:solidFill>
                </a:uFill>
                <a:latin typeface="Yu Gothic"/>
                <a:cs typeface="Yu Gothic"/>
              </a:rPr>
              <a:t>校）</a:t>
            </a:r>
            <a:r>
              <a:rPr dirty="0" sz="1500" spc="10">
                <a:solidFill>
                  <a:srgbClr val="FF0000"/>
                </a:solidFill>
                <a:latin typeface="Yu Gothic"/>
                <a:cs typeface="Yu Gothic"/>
              </a:rPr>
              <a:t>が本年４月末までに供用開始の予定</a:t>
            </a:r>
            <a:endParaRPr sz="1500">
              <a:latin typeface="Yu Gothic"/>
              <a:cs typeface="Yu Gothic"/>
            </a:endParaRPr>
          </a:p>
        </p:txBody>
      </p:sp>
      <p:sp>
        <p:nvSpPr>
          <p:cNvPr id="15" name="object 15"/>
          <p:cNvSpPr txBox="1"/>
          <p:nvPr/>
        </p:nvSpPr>
        <p:spPr>
          <a:xfrm>
            <a:off x="10438892" y="7212589"/>
            <a:ext cx="233679" cy="255904"/>
          </a:xfrm>
          <a:prstGeom prst="rect">
            <a:avLst/>
          </a:prstGeom>
        </p:spPr>
        <p:txBody>
          <a:bodyPr wrap="square" lIns="0" tIns="13970" rIns="0" bIns="0" rtlCol="0" vert="horz">
            <a:spAutoFit/>
          </a:bodyPr>
          <a:lstStyle/>
          <a:p>
            <a:pPr marL="12700">
              <a:lnSpc>
                <a:spcPct val="100000"/>
              </a:lnSpc>
              <a:spcBef>
                <a:spcPts val="110"/>
              </a:spcBef>
            </a:pPr>
            <a:r>
              <a:rPr dirty="0" sz="1500">
                <a:latin typeface="HGPGothicE"/>
                <a:cs typeface="HGPGothicE"/>
              </a:rPr>
              <a:t>1</a:t>
            </a:r>
            <a:r>
              <a:rPr dirty="0" sz="1500" spc="5">
                <a:latin typeface="HGPGothicE"/>
                <a:cs typeface="HGPGothicE"/>
              </a:rPr>
              <a:t>1</a:t>
            </a:r>
            <a:endParaRPr sz="1500">
              <a:latin typeface="HGPGothicE"/>
              <a:cs typeface="HGPGothicE"/>
            </a:endParaRPr>
          </a:p>
        </p:txBody>
      </p:sp>
      <p:sp>
        <p:nvSpPr>
          <p:cNvPr id="16" name="object 16"/>
          <p:cNvSpPr/>
          <p:nvPr/>
        </p:nvSpPr>
        <p:spPr>
          <a:xfrm>
            <a:off x="0" y="97536"/>
            <a:ext cx="10690860" cy="568960"/>
          </a:xfrm>
          <a:custGeom>
            <a:avLst/>
            <a:gdLst/>
            <a:ahLst/>
            <a:cxnLst/>
            <a:rect l="l" t="t" r="r" b="b"/>
            <a:pathLst>
              <a:path w="10690860" h="568960">
                <a:moveTo>
                  <a:pt x="10690860" y="0"/>
                </a:moveTo>
                <a:lnTo>
                  <a:pt x="0" y="0"/>
                </a:lnTo>
                <a:lnTo>
                  <a:pt x="0" y="568451"/>
                </a:lnTo>
                <a:lnTo>
                  <a:pt x="10690860" y="568451"/>
                </a:lnTo>
                <a:lnTo>
                  <a:pt x="10690860" y="0"/>
                </a:lnTo>
                <a:close/>
              </a:path>
            </a:pathLst>
          </a:custGeom>
          <a:solidFill>
            <a:srgbClr val="2D2D89"/>
          </a:solidFill>
        </p:spPr>
        <p:txBody>
          <a:bodyPr wrap="square" lIns="0" tIns="0" rIns="0" bIns="0" rtlCol="0"/>
          <a:lstStyle/>
          <a:p/>
        </p:txBody>
      </p:sp>
      <p:sp>
        <p:nvSpPr>
          <p:cNvPr id="17" name="object 17"/>
          <p:cNvSpPr txBox="1">
            <a:spLocks noGrp="1"/>
          </p:cNvSpPr>
          <p:nvPr>
            <p:ph type="title"/>
          </p:nvPr>
        </p:nvSpPr>
        <p:spPr>
          <a:xfrm>
            <a:off x="1497583" y="183896"/>
            <a:ext cx="7705090" cy="421005"/>
          </a:xfrm>
          <a:prstGeom prst="rect"/>
        </p:spPr>
        <p:txBody>
          <a:bodyPr wrap="square" lIns="0" tIns="11430" rIns="0" bIns="0" rtlCol="0" vert="horz">
            <a:spAutoFit/>
          </a:bodyPr>
          <a:lstStyle/>
          <a:p>
            <a:pPr marL="12700">
              <a:lnSpc>
                <a:spcPct val="100000"/>
              </a:lnSpc>
              <a:spcBef>
                <a:spcPts val="90"/>
              </a:spcBef>
            </a:pPr>
            <a:r>
              <a:rPr dirty="0" sz="2600" spc="-450" b="1">
                <a:latin typeface="BIZ UDPGothic"/>
                <a:cs typeface="BIZ UDPGothic"/>
              </a:rPr>
              <a:t>GIGA</a:t>
            </a:r>
            <a:r>
              <a:rPr dirty="0" sz="2600" spc="-125" b="1">
                <a:latin typeface="BIZ UDPGothic"/>
                <a:cs typeface="BIZ UDPGothic"/>
              </a:rPr>
              <a:t>ス</a:t>
            </a:r>
            <a:r>
              <a:rPr dirty="0" sz="2600" spc="-220" b="1">
                <a:latin typeface="BIZ UDPGothic"/>
                <a:cs typeface="BIZ UDPGothic"/>
              </a:rPr>
              <a:t>ク</a:t>
            </a:r>
            <a:r>
              <a:rPr dirty="0" sz="2600" spc="-5" b="1">
                <a:latin typeface="BIZ UDPGothic"/>
                <a:cs typeface="BIZ UDPGothic"/>
              </a:rPr>
              <a:t>ー</a:t>
            </a:r>
            <a:r>
              <a:rPr dirty="0" sz="2600" b="1">
                <a:latin typeface="BIZ UDPGothic"/>
                <a:cs typeface="BIZ UDPGothic"/>
              </a:rPr>
              <a:t>ル構想の実現</a:t>
            </a:r>
            <a:r>
              <a:rPr dirty="0" sz="2600" spc="-130" b="1">
                <a:latin typeface="BIZ UDPGothic"/>
                <a:cs typeface="BIZ UDPGothic"/>
              </a:rPr>
              <a:t>に</a:t>
            </a:r>
            <a:r>
              <a:rPr dirty="0" sz="2600" b="1">
                <a:latin typeface="BIZ UDPGothic"/>
                <a:cs typeface="BIZ UDPGothic"/>
              </a:rPr>
              <a:t>向</a:t>
            </a:r>
            <a:r>
              <a:rPr dirty="0" sz="2600" spc="-95" b="1">
                <a:latin typeface="BIZ UDPGothic"/>
                <a:cs typeface="BIZ UDPGothic"/>
              </a:rPr>
              <a:t>け</a:t>
            </a:r>
            <a:r>
              <a:rPr dirty="0" sz="2600" spc="-204" b="1">
                <a:latin typeface="BIZ UDPGothic"/>
                <a:cs typeface="BIZ UDPGothic"/>
              </a:rPr>
              <a:t>た</a:t>
            </a:r>
            <a:r>
              <a:rPr dirty="0" sz="2600" spc="-390" b="1">
                <a:latin typeface="BIZ UDPGothic"/>
                <a:cs typeface="BIZ UDPGothic"/>
              </a:rPr>
              <a:t>ICT</a:t>
            </a:r>
            <a:r>
              <a:rPr dirty="0" sz="2600" b="1">
                <a:latin typeface="BIZ UDPGothic"/>
                <a:cs typeface="BIZ UDPGothic"/>
              </a:rPr>
              <a:t>環境整備の状</a:t>
            </a:r>
            <a:r>
              <a:rPr dirty="0" sz="2600" spc="-10" b="1">
                <a:latin typeface="BIZ UDPGothic"/>
                <a:cs typeface="BIZ UDPGothic"/>
              </a:rPr>
              <a:t>況</a:t>
            </a:r>
            <a:endParaRPr sz="2600">
              <a:latin typeface="BIZ UDPGothic"/>
              <a:cs typeface="BIZ UDP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79248"/>
            <a:ext cx="10690860" cy="437515"/>
          </a:xfrm>
          <a:custGeom>
            <a:avLst/>
            <a:gdLst/>
            <a:ahLst/>
            <a:cxnLst/>
            <a:rect l="l" t="t" r="r" b="b"/>
            <a:pathLst>
              <a:path w="10690860" h="437515">
                <a:moveTo>
                  <a:pt x="10690860" y="0"/>
                </a:moveTo>
                <a:lnTo>
                  <a:pt x="0" y="0"/>
                </a:lnTo>
                <a:lnTo>
                  <a:pt x="0" y="437388"/>
                </a:lnTo>
                <a:lnTo>
                  <a:pt x="10690860" y="437388"/>
                </a:lnTo>
                <a:lnTo>
                  <a:pt x="10690860" y="0"/>
                </a:lnTo>
                <a:close/>
              </a:path>
            </a:pathLst>
          </a:custGeom>
          <a:solidFill>
            <a:srgbClr val="2D2D89"/>
          </a:solidFill>
        </p:spPr>
        <p:txBody>
          <a:bodyPr wrap="square" lIns="0" tIns="0" rIns="0" bIns="0" rtlCol="0"/>
          <a:lstStyle/>
          <a:p/>
        </p:txBody>
      </p:sp>
      <p:sp>
        <p:nvSpPr>
          <p:cNvPr id="3" name="object 3"/>
          <p:cNvSpPr txBox="1">
            <a:spLocks noGrp="1"/>
          </p:cNvSpPr>
          <p:nvPr>
            <p:ph type="title"/>
          </p:nvPr>
        </p:nvSpPr>
        <p:spPr>
          <a:prstGeom prst="rect"/>
        </p:spPr>
        <p:txBody>
          <a:bodyPr wrap="square" lIns="0" tIns="13970" rIns="0" bIns="0" rtlCol="0" vert="horz">
            <a:spAutoFit/>
          </a:bodyPr>
          <a:lstStyle/>
          <a:p>
            <a:pPr marL="17145">
              <a:lnSpc>
                <a:spcPct val="100000"/>
              </a:lnSpc>
              <a:spcBef>
                <a:spcPts val="110"/>
              </a:spcBef>
            </a:pPr>
            <a:r>
              <a:rPr dirty="0"/>
              <a:t>１</a:t>
            </a:r>
            <a:r>
              <a:rPr dirty="0" spc="10"/>
              <a:t>人</a:t>
            </a:r>
            <a:r>
              <a:rPr dirty="0"/>
              <a:t>１</a:t>
            </a:r>
            <a:r>
              <a:rPr dirty="0" spc="10"/>
              <a:t>台端末</a:t>
            </a:r>
            <a:r>
              <a:rPr dirty="0"/>
              <a:t>の</a:t>
            </a:r>
            <a:r>
              <a:rPr dirty="0" spc="10"/>
              <a:t>本格運用</a:t>
            </a:r>
            <a:r>
              <a:rPr dirty="0"/>
              <a:t>に</a:t>
            </a:r>
            <a:r>
              <a:rPr dirty="0" spc="10"/>
              <a:t>向</a:t>
            </a:r>
            <a:r>
              <a:rPr dirty="0" spc="5"/>
              <a:t>け</a:t>
            </a:r>
            <a:r>
              <a:rPr dirty="0"/>
              <a:t>た</a:t>
            </a:r>
            <a:r>
              <a:rPr dirty="0" spc="10"/>
              <a:t>文部科学省</a:t>
            </a:r>
            <a:r>
              <a:rPr dirty="0"/>
              <a:t>の</a:t>
            </a:r>
            <a:r>
              <a:rPr dirty="0" spc="10"/>
              <a:t>推進方策</a:t>
            </a:r>
            <a:r>
              <a:rPr dirty="0"/>
              <a:t>につ</a:t>
            </a:r>
            <a:r>
              <a:rPr dirty="0" spc="5"/>
              <a:t>いて</a:t>
            </a:r>
          </a:p>
        </p:txBody>
      </p:sp>
      <p:sp>
        <p:nvSpPr>
          <p:cNvPr id="4" name="object 4"/>
          <p:cNvSpPr txBox="1"/>
          <p:nvPr/>
        </p:nvSpPr>
        <p:spPr>
          <a:xfrm>
            <a:off x="164084" y="924559"/>
            <a:ext cx="10360025" cy="2198370"/>
          </a:xfrm>
          <a:prstGeom prst="rect">
            <a:avLst/>
          </a:prstGeom>
        </p:spPr>
        <p:txBody>
          <a:bodyPr wrap="square" lIns="0" tIns="11430" rIns="0" bIns="0" rtlCol="0" vert="horz">
            <a:spAutoFit/>
          </a:bodyPr>
          <a:lstStyle/>
          <a:p>
            <a:pPr marL="12700" marR="5080" indent="219075">
              <a:lnSpc>
                <a:spcPct val="101800"/>
              </a:lnSpc>
              <a:spcBef>
                <a:spcPts val="90"/>
              </a:spcBef>
            </a:pPr>
            <a:r>
              <a:rPr dirty="0" sz="1700" spc="25">
                <a:latin typeface="Yu Gothic"/>
                <a:cs typeface="Yu Gothic"/>
              </a:rPr>
              <a:t>文部科学省として「</a:t>
            </a:r>
            <a:r>
              <a:rPr dirty="0" sz="1700" spc="10">
                <a:latin typeface="Calibri"/>
                <a:cs typeface="Calibri"/>
              </a:rPr>
              <a:t>GIGA</a:t>
            </a:r>
            <a:r>
              <a:rPr dirty="0" sz="1700" spc="25">
                <a:latin typeface="Yu Gothic"/>
                <a:cs typeface="Yu Gothic"/>
              </a:rPr>
              <a:t>スクール元年」ともいうべき本年４月以降の本格運用開始前に、学校設置者や 学校現場に対し、</a:t>
            </a:r>
            <a:endParaRPr sz="1700">
              <a:latin typeface="Yu Gothic"/>
              <a:cs typeface="Yu Gothic"/>
            </a:endParaRPr>
          </a:p>
          <a:p>
            <a:pPr marL="753110" marR="2685415">
              <a:lnSpc>
                <a:spcPct val="127699"/>
              </a:lnSpc>
              <a:spcBef>
                <a:spcPts val="625"/>
              </a:spcBef>
            </a:pPr>
            <a:r>
              <a:rPr dirty="0" sz="1950" spc="-10" b="1">
                <a:latin typeface="Yu Gothic"/>
                <a:cs typeface="Yu Gothic"/>
              </a:rPr>
              <a:t>方策１．整備された１人１台端末の積極的な利活用等の促進 </a:t>
            </a:r>
            <a:r>
              <a:rPr dirty="0" sz="1950" spc="-5" b="1">
                <a:latin typeface="Yu Gothic"/>
                <a:cs typeface="Yu Gothic"/>
              </a:rPr>
              <a:t> </a:t>
            </a:r>
            <a:r>
              <a:rPr dirty="0" sz="1950" spc="-10" b="1">
                <a:latin typeface="Yu Gothic"/>
                <a:cs typeface="Yu Gothic"/>
              </a:rPr>
              <a:t>方策２．通信ネットワークの円滑な運用確保に係る対応の促進</a:t>
            </a:r>
            <a:endParaRPr sz="1950">
              <a:latin typeface="Yu Gothic"/>
              <a:cs typeface="Yu Gothic"/>
            </a:endParaRPr>
          </a:p>
          <a:p>
            <a:pPr marL="753110">
              <a:lnSpc>
                <a:spcPct val="100000"/>
              </a:lnSpc>
              <a:spcBef>
                <a:spcPts val="635"/>
              </a:spcBef>
            </a:pPr>
            <a:r>
              <a:rPr dirty="0" sz="1950" spc="-10" b="1">
                <a:latin typeface="Yu Gothic"/>
                <a:cs typeface="Yu Gothic"/>
              </a:rPr>
              <a:t>方策３．高等学校の学習者用コンピュータ等の</a:t>
            </a:r>
            <a:r>
              <a:rPr dirty="0" sz="1950" spc="-5" b="1">
                <a:latin typeface="Calibri"/>
                <a:cs typeface="Calibri"/>
              </a:rPr>
              <a:t>ICT</a:t>
            </a:r>
            <a:r>
              <a:rPr dirty="0" sz="1950" spc="-10" b="1">
                <a:latin typeface="Yu Gothic"/>
                <a:cs typeface="Yu Gothic"/>
              </a:rPr>
              <a:t>環境整備の促進</a:t>
            </a:r>
            <a:endParaRPr sz="1950">
              <a:latin typeface="Yu Gothic"/>
              <a:cs typeface="Yu Gothic"/>
            </a:endParaRPr>
          </a:p>
          <a:p>
            <a:pPr marL="12700">
              <a:lnSpc>
                <a:spcPct val="100000"/>
              </a:lnSpc>
              <a:spcBef>
                <a:spcPts val="1345"/>
              </a:spcBef>
            </a:pPr>
            <a:r>
              <a:rPr dirty="0" sz="1700" spc="25">
                <a:latin typeface="Yu Gothic"/>
                <a:cs typeface="Yu Gothic"/>
              </a:rPr>
              <a:t>の３つの観点から、安定的</a:t>
            </a:r>
            <a:r>
              <a:rPr dirty="0" sz="1700" spc="4950">
                <a:latin typeface="Yu Gothic"/>
                <a:cs typeface="Yu Gothic"/>
              </a:rPr>
              <a:t>・</a:t>
            </a:r>
            <a:r>
              <a:rPr dirty="0" sz="1700" spc="25">
                <a:latin typeface="Yu Gothic"/>
                <a:cs typeface="Yu Gothic"/>
              </a:rPr>
              <a:t>積極的な運用に向けた事前の確認、今後の改善方策に向けての取組を</a:t>
            </a:r>
            <a:r>
              <a:rPr dirty="0" sz="1700" spc="-1240">
                <a:latin typeface="Yu Gothic"/>
                <a:cs typeface="Yu Gothic"/>
              </a:rPr>
              <a:t>促 </a:t>
            </a:r>
            <a:r>
              <a:rPr dirty="0" sz="1700" spc="25">
                <a:latin typeface="Yu Gothic"/>
                <a:cs typeface="Yu Gothic"/>
              </a:rPr>
              <a:t>進。</a:t>
            </a:r>
            <a:endParaRPr sz="1700">
              <a:latin typeface="Yu Gothic"/>
              <a:cs typeface="Yu Gothic"/>
            </a:endParaRPr>
          </a:p>
        </p:txBody>
      </p:sp>
      <p:sp>
        <p:nvSpPr>
          <p:cNvPr id="5" name="object 5"/>
          <p:cNvSpPr/>
          <p:nvPr/>
        </p:nvSpPr>
        <p:spPr>
          <a:xfrm>
            <a:off x="60960" y="3733800"/>
            <a:ext cx="6840220" cy="436245"/>
          </a:xfrm>
          <a:custGeom>
            <a:avLst/>
            <a:gdLst/>
            <a:ahLst/>
            <a:cxnLst/>
            <a:rect l="l" t="t" r="r" b="b"/>
            <a:pathLst>
              <a:path w="6840220" h="436245">
                <a:moveTo>
                  <a:pt x="6766560" y="0"/>
                </a:moveTo>
                <a:lnTo>
                  <a:pt x="73152" y="0"/>
                </a:lnTo>
                <a:lnTo>
                  <a:pt x="45005" y="5643"/>
                </a:lnTo>
                <a:lnTo>
                  <a:pt x="21717" y="21145"/>
                </a:lnTo>
                <a:lnTo>
                  <a:pt x="5857" y="44362"/>
                </a:lnTo>
                <a:lnTo>
                  <a:pt x="0" y="73151"/>
                </a:lnTo>
                <a:lnTo>
                  <a:pt x="0" y="362712"/>
                </a:lnTo>
                <a:lnTo>
                  <a:pt x="5857" y="390858"/>
                </a:lnTo>
                <a:lnTo>
                  <a:pt x="21717" y="414147"/>
                </a:lnTo>
                <a:lnTo>
                  <a:pt x="45005" y="430006"/>
                </a:lnTo>
                <a:lnTo>
                  <a:pt x="73152" y="435863"/>
                </a:lnTo>
                <a:lnTo>
                  <a:pt x="6766560" y="435863"/>
                </a:lnTo>
                <a:lnTo>
                  <a:pt x="6794706" y="430006"/>
                </a:lnTo>
                <a:lnTo>
                  <a:pt x="6817995" y="414147"/>
                </a:lnTo>
                <a:lnTo>
                  <a:pt x="6833854" y="390858"/>
                </a:lnTo>
                <a:lnTo>
                  <a:pt x="6839712" y="362712"/>
                </a:lnTo>
                <a:lnTo>
                  <a:pt x="6839712" y="73151"/>
                </a:lnTo>
                <a:lnTo>
                  <a:pt x="6833854" y="44362"/>
                </a:lnTo>
                <a:lnTo>
                  <a:pt x="6817995" y="21145"/>
                </a:lnTo>
                <a:lnTo>
                  <a:pt x="6794706" y="5643"/>
                </a:lnTo>
                <a:lnTo>
                  <a:pt x="6766560" y="0"/>
                </a:lnTo>
                <a:close/>
              </a:path>
            </a:pathLst>
          </a:custGeom>
          <a:solidFill>
            <a:srgbClr val="FF9933"/>
          </a:solidFill>
        </p:spPr>
        <p:txBody>
          <a:bodyPr wrap="square" lIns="0" tIns="0" rIns="0" bIns="0" rtlCol="0"/>
          <a:lstStyle/>
          <a:p/>
        </p:txBody>
      </p:sp>
      <p:sp>
        <p:nvSpPr>
          <p:cNvPr id="6" name="object 6"/>
          <p:cNvSpPr txBox="1"/>
          <p:nvPr/>
        </p:nvSpPr>
        <p:spPr>
          <a:xfrm>
            <a:off x="86360" y="3789679"/>
            <a:ext cx="10478770" cy="3326765"/>
          </a:xfrm>
          <a:prstGeom prst="rect">
            <a:avLst/>
          </a:prstGeom>
        </p:spPr>
        <p:txBody>
          <a:bodyPr wrap="square" lIns="0" tIns="11430" rIns="0" bIns="0" rtlCol="0" vert="horz">
            <a:spAutoFit/>
          </a:bodyPr>
          <a:lstStyle/>
          <a:p>
            <a:pPr marL="161925">
              <a:lnSpc>
                <a:spcPct val="100000"/>
              </a:lnSpc>
              <a:spcBef>
                <a:spcPts val="90"/>
              </a:spcBef>
            </a:pPr>
            <a:r>
              <a:rPr dirty="0" sz="1950" spc="-10" b="1">
                <a:solidFill>
                  <a:srgbClr val="FFFFFF"/>
                </a:solidFill>
                <a:latin typeface="Meiryo UI"/>
                <a:cs typeface="Meiryo UI"/>
              </a:rPr>
              <a:t>方策１．整備</a:t>
            </a:r>
            <a:r>
              <a:rPr dirty="0" sz="1950" spc="-15" b="1">
                <a:solidFill>
                  <a:srgbClr val="FFFFFF"/>
                </a:solidFill>
                <a:latin typeface="Meiryo UI"/>
                <a:cs typeface="Meiryo UI"/>
              </a:rPr>
              <a:t>さ</a:t>
            </a:r>
            <a:r>
              <a:rPr dirty="0" sz="1950" spc="-5" b="1">
                <a:solidFill>
                  <a:srgbClr val="FFFFFF"/>
                </a:solidFill>
                <a:latin typeface="Meiryo UI"/>
                <a:cs typeface="Meiryo UI"/>
              </a:rPr>
              <a:t>れ</a:t>
            </a:r>
            <a:r>
              <a:rPr dirty="0" sz="1950" spc="-10" b="1">
                <a:solidFill>
                  <a:srgbClr val="FFFFFF"/>
                </a:solidFill>
                <a:latin typeface="Meiryo UI"/>
                <a:cs typeface="Meiryo UI"/>
              </a:rPr>
              <a:t>た</a:t>
            </a:r>
            <a:r>
              <a:rPr dirty="0" sz="1950" spc="-10" b="1">
                <a:solidFill>
                  <a:srgbClr val="FFFFFF"/>
                </a:solidFill>
                <a:latin typeface="Meiryo UI"/>
                <a:cs typeface="Meiryo UI"/>
              </a:rPr>
              <a:t>１人１台端末の積極的な利活用等の促進</a:t>
            </a:r>
            <a:endParaRPr sz="1950">
              <a:latin typeface="Meiryo UI"/>
              <a:cs typeface="Meiryo UI"/>
            </a:endParaRPr>
          </a:p>
          <a:p>
            <a:pPr marL="12700">
              <a:lnSpc>
                <a:spcPct val="100000"/>
              </a:lnSpc>
              <a:spcBef>
                <a:spcPts val="1650"/>
              </a:spcBef>
            </a:pPr>
            <a:r>
              <a:rPr dirty="0" sz="1600" spc="20" b="1">
                <a:latin typeface="Yu Gothic"/>
                <a:cs typeface="Yu Gothic"/>
              </a:rPr>
              <a:t>【</a:t>
            </a:r>
            <a:r>
              <a:rPr dirty="0" sz="1600" spc="-100" b="1">
                <a:latin typeface="Yu Gothic"/>
                <a:cs typeface="Yu Gothic"/>
              </a:rPr>
              <a:t> </a:t>
            </a:r>
            <a:r>
              <a:rPr dirty="0" sz="1600" spc="390" b="1">
                <a:latin typeface="Yu Gothic"/>
                <a:cs typeface="Yu Gothic"/>
              </a:rPr>
              <a:t>概</a:t>
            </a:r>
            <a:r>
              <a:rPr dirty="0" sz="1600" spc="380" b="1">
                <a:latin typeface="Yu Gothic"/>
                <a:cs typeface="Yu Gothic"/>
              </a:rPr>
              <a:t>要</a:t>
            </a:r>
            <a:r>
              <a:rPr dirty="0" sz="1600" spc="20" b="1">
                <a:latin typeface="Yu Gothic"/>
                <a:cs typeface="Yu Gothic"/>
              </a:rPr>
              <a:t>】</a:t>
            </a:r>
            <a:endParaRPr sz="1600">
              <a:latin typeface="Yu Gothic"/>
              <a:cs typeface="Yu Gothic"/>
            </a:endParaRPr>
          </a:p>
          <a:p>
            <a:pPr marL="218440">
              <a:lnSpc>
                <a:spcPct val="100000"/>
              </a:lnSpc>
              <a:spcBef>
                <a:spcPts val="670"/>
              </a:spcBef>
            </a:pPr>
            <a:r>
              <a:rPr dirty="0" sz="1600" spc="20" b="1">
                <a:latin typeface="Yu Gothic"/>
                <a:cs typeface="Yu Gothic"/>
              </a:rPr>
              <a:t>学校現場において、全ての関係者が安心・安全に、１人１台端末の本格的な活用を積極的に進められるよう、</a:t>
            </a:r>
            <a:endParaRPr sz="1600">
              <a:latin typeface="Yu Gothic"/>
              <a:cs typeface="Yu Gothic"/>
            </a:endParaRPr>
          </a:p>
          <a:p>
            <a:pPr marL="589915" marR="5080" indent="-166370">
              <a:lnSpc>
                <a:spcPct val="101200"/>
              </a:lnSpc>
              <a:spcBef>
                <a:spcPts val="1295"/>
              </a:spcBef>
              <a:buChar char="○"/>
              <a:tabLst>
                <a:tab pos="723265" algn="l"/>
                <a:tab pos="1001394" algn="l"/>
              </a:tabLst>
            </a:pPr>
            <a:r>
              <a:rPr dirty="0" sz="1600" spc="20">
                <a:latin typeface="Yu Gothic"/>
                <a:cs typeface="Yu Gothic"/>
              </a:rPr>
              <a:t>学校設置者等において</a:t>
            </a:r>
            <a:r>
              <a:rPr dirty="0" u="sng" sz="1600" spc="20" b="1">
                <a:solidFill>
                  <a:srgbClr val="FF0000"/>
                </a:solidFill>
                <a:uFill>
                  <a:solidFill>
                    <a:srgbClr val="FF0000"/>
                  </a:solidFill>
                </a:uFill>
                <a:latin typeface="Yu Gothic"/>
                <a:cs typeface="Yu Gothic"/>
              </a:rPr>
              <a:t>留意すべき事項</a:t>
            </a:r>
            <a:r>
              <a:rPr dirty="0" sz="1600" spc="20">
                <a:latin typeface="Yu Gothic"/>
                <a:cs typeface="Yu Gothic"/>
              </a:rPr>
              <a:t>を網羅的にまとめて周知徹底を図る。その上で、問題の発生を恐れ </a:t>
            </a:r>
            <a:r>
              <a:rPr dirty="0" sz="1600" spc="20">
                <a:latin typeface="Yu Gothic"/>
                <a:cs typeface="Yu Gothic"/>
              </a:rPr>
              <a:t>て</a:t>
            </a:r>
            <a:r>
              <a:rPr dirty="0" sz="1600">
                <a:latin typeface="Yu Gothic"/>
                <a:cs typeface="Yu Gothic"/>
              </a:rPr>
              <a:t>	</a:t>
            </a:r>
            <a:r>
              <a:rPr dirty="0" sz="1600" spc="15">
                <a:latin typeface="Yu Gothic"/>
                <a:cs typeface="Yu Gothic"/>
              </a:rPr>
              <a:t>安易に使用を制限するのでなく、むしろ多くの場合には積極的に利活用する中で課題解決を図ることが </a:t>
            </a:r>
            <a:r>
              <a:rPr dirty="0" sz="1600" spc="20">
                <a:latin typeface="Yu Gothic"/>
                <a:cs typeface="Yu Gothic"/>
              </a:rPr>
              <a:t>重要との認識を示す。</a:t>
            </a:r>
            <a:endParaRPr sz="1600">
              <a:latin typeface="Yu Gothic"/>
              <a:cs typeface="Yu Gothic"/>
            </a:endParaRPr>
          </a:p>
          <a:p>
            <a:pPr algn="just" marL="589915" marR="5080" indent="-166370">
              <a:lnSpc>
                <a:spcPct val="101299"/>
              </a:lnSpc>
              <a:spcBef>
                <a:spcPts val="1300"/>
              </a:spcBef>
              <a:buChar char="○"/>
              <a:tabLst>
                <a:tab pos="723265" algn="l"/>
              </a:tabLst>
            </a:pPr>
            <a:r>
              <a:rPr dirty="0" sz="1600" spc="20">
                <a:latin typeface="Yu Gothic"/>
                <a:cs typeface="Yu Gothic"/>
              </a:rPr>
              <a:t>学校設置者等が、新しい</a:t>
            </a:r>
            <a:r>
              <a:rPr dirty="0" sz="1600">
                <a:latin typeface="Calibri"/>
                <a:cs typeface="Calibri"/>
              </a:rPr>
              <a:t>I</a:t>
            </a:r>
            <a:r>
              <a:rPr dirty="0" sz="1600" spc="20">
                <a:latin typeface="Calibri"/>
                <a:cs typeface="Calibri"/>
              </a:rPr>
              <a:t>C</a:t>
            </a:r>
            <a:r>
              <a:rPr dirty="0" sz="1600" spc="5">
                <a:latin typeface="Calibri"/>
                <a:cs typeface="Calibri"/>
              </a:rPr>
              <a:t>T</a:t>
            </a:r>
            <a:r>
              <a:rPr dirty="0" sz="1600" spc="15">
                <a:latin typeface="Yu Gothic"/>
                <a:cs typeface="Yu Gothic"/>
              </a:rPr>
              <a:t>環境を本格的に運用するに当たり確認しておくべき事項について、教育関係者 や学識有識者、医師など専門家の助言等を得ながら、先行自治体の取組等も分析した「</a:t>
            </a:r>
            <a:r>
              <a:rPr dirty="0" u="sng" sz="1600" spc="20" b="1">
                <a:solidFill>
                  <a:srgbClr val="FF0000"/>
                </a:solidFill>
                <a:uFill>
                  <a:solidFill>
                    <a:srgbClr val="FF0000"/>
                  </a:solidFill>
                </a:uFill>
                <a:latin typeface="Yu Gothic"/>
                <a:cs typeface="Yu Gothic"/>
              </a:rPr>
              <a:t>本格運用時チェック</a:t>
            </a:r>
            <a:r>
              <a:rPr dirty="0" u="sng" sz="1600" spc="-1650" b="1">
                <a:solidFill>
                  <a:srgbClr val="FF0000"/>
                </a:solidFill>
                <a:uFill>
                  <a:solidFill>
                    <a:srgbClr val="FF0000"/>
                  </a:solidFill>
                </a:uFill>
                <a:latin typeface="Yu Gothic"/>
                <a:cs typeface="Yu Gothic"/>
              </a:rPr>
              <a:t>リ </a:t>
            </a:r>
            <a:r>
              <a:rPr dirty="0" u="sng" sz="1600" spc="20" b="1">
                <a:solidFill>
                  <a:srgbClr val="FF0000"/>
                </a:solidFill>
                <a:uFill>
                  <a:solidFill>
                    <a:srgbClr val="FF0000"/>
                  </a:solidFill>
                </a:uFill>
                <a:latin typeface="Yu Gothic"/>
                <a:cs typeface="Yu Gothic"/>
              </a:rPr>
              <a:t>スト</a:t>
            </a:r>
            <a:r>
              <a:rPr dirty="0" sz="1600" spc="20">
                <a:latin typeface="Yu Gothic"/>
                <a:cs typeface="Yu Gothic"/>
              </a:rPr>
              <a:t>」とともに、児童生徒の健康面の配慮や、保護者等との関係構築についても整理して提供。</a:t>
            </a:r>
            <a:endParaRPr sz="1600">
              <a:latin typeface="Yu Gothic"/>
              <a:cs typeface="Yu Gothic"/>
            </a:endParaRPr>
          </a:p>
          <a:p>
            <a:pPr marL="835660">
              <a:lnSpc>
                <a:spcPct val="100000"/>
              </a:lnSpc>
              <a:spcBef>
                <a:spcPts val="1320"/>
              </a:spcBef>
            </a:pPr>
            <a:r>
              <a:rPr dirty="0" sz="1600" spc="20" b="1">
                <a:latin typeface="Yu Gothic"/>
                <a:cs typeface="Yu Gothic"/>
              </a:rPr>
              <a:t>・「</a:t>
            </a:r>
            <a:r>
              <a:rPr dirty="0" sz="1600" spc="5" b="1">
                <a:latin typeface="Calibri"/>
                <a:cs typeface="Calibri"/>
              </a:rPr>
              <a:t>I</a:t>
            </a:r>
            <a:r>
              <a:rPr dirty="0" sz="1600" spc="15" b="1">
                <a:latin typeface="Calibri"/>
                <a:cs typeface="Calibri"/>
              </a:rPr>
              <a:t>C</a:t>
            </a:r>
            <a:r>
              <a:rPr dirty="0" sz="1600" spc="5" b="1">
                <a:latin typeface="Calibri"/>
                <a:cs typeface="Calibri"/>
              </a:rPr>
              <a:t>T</a:t>
            </a:r>
            <a:r>
              <a:rPr dirty="0" sz="1600" spc="20" b="1">
                <a:latin typeface="Yu Gothic"/>
                <a:cs typeface="Yu Gothic"/>
              </a:rPr>
              <a:t>の活用に当たっての児童生徒の目の健康などに関する配慮事項」</a:t>
            </a:r>
            <a:endParaRPr sz="1600">
              <a:latin typeface="Yu Gothic"/>
              <a:cs typeface="Yu Gothic"/>
            </a:endParaRPr>
          </a:p>
        </p:txBody>
      </p:sp>
      <p:pic>
        <p:nvPicPr>
          <p:cNvPr id="7" name="object 7"/>
          <p:cNvPicPr/>
          <p:nvPr/>
        </p:nvPicPr>
        <p:blipFill>
          <a:blip r:embed="rId2" cstate="print"/>
          <a:stretch>
            <a:fillRect/>
          </a:stretch>
        </p:blipFill>
        <p:spPr>
          <a:xfrm>
            <a:off x="45719" y="740663"/>
            <a:ext cx="10599420" cy="2511552"/>
          </a:xfrm>
          <a:prstGeom prst="rect">
            <a:avLst/>
          </a:prstGeom>
        </p:spPr>
      </p:pic>
      <p:sp>
        <p:nvSpPr>
          <p:cNvPr id="8" name="object 8"/>
          <p:cNvSpPr txBox="1"/>
          <p:nvPr/>
        </p:nvSpPr>
        <p:spPr>
          <a:xfrm>
            <a:off x="909319" y="7172965"/>
            <a:ext cx="7432040" cy="272415"/>
          </a:xfrm>
          <a:prstGeom prst="rect">
            <a:avLst/>
          </a:prstGeom>
        </p:spPr>
        <p:txBody>
          <a:bodyPr wrap="square" lIns="0" tIns="15240" rIns="0" bIns="0" rtlCol="0" vert="horz">
            <a:spAutoFit/>
          </a:bodyPr>
          <a:lstStyle/>
          <a:p>
            <a:pPr marL="12700">
              <a:lnSpc>
                <a:spcPct val="100000"/>
              </a:lnSpc>
              <a:spcBef>
                <a:spcPts val="120"/>
              </a:spcBef>
            </a:pPr>
            <a:r>
              <a:rPr dirty="0" sz="1600" spc="20" b="1">
                <a:latin typeface="Yu Gothic"/>
                <a:cs typeface="Yu Gothic"/>
              </a:rPr>
              <a:t>・「保護者等との間で事前に確認・共有しておくことが望ましい主なポイント」</a:t>
            </a:r>
            <a:endParaRPr sz="1600">
              <a:latin typeface="Yu Gothic"/>
              <a:cs typeface="Yu Gothic"/>
            </a:endParaRPr>
          </a:p>
        </p:txBody>
      </p:sp>
      <p:sp>
        <p:nvSpPr>
          <p:cNvPr id="9" name="object 9"/>
          <p:cNvSpPr txBox="1"/>
          <p:nvPr/>
        </p:nvSpPr>
        <p:spPr>
          <a:xfrm>
            <a:off x="10300207" y="7032756"/>
            <a:ext cx="275590" cy="321945"/>
          </a:xfrm>
          <a:prstGeom prst="rect">
            <a:avLst/>
          </a:prstGeom>
        </p:spPr>
        <p:txBody>
          <a:bodyPr wrap="square" lIns="0" tIns="11430" rIns="0" bIns="0" rtlCol="0" vert="horz">
            <a:spAutoFit/>
          </a:bodyPr>
          <a:lstStyle/>
          <a:p>
            <a:pPr marL="12700">
              <a:lnSpc>
                <a:spcPct val="100000"/>
              </a:lnSpc>
              <a:spcBef>
                <a:spcPts val="90"/>
              </a:spcBef>
            </a:pPr>
            <a:r>
              <a:rPr dirty="0" sz="1950" spc="-10">
                <a:latin typeface="Calibri"/>
                <a:cs typeface="Calibri"/>
              </a:rPr>
              <a:t>1</a:t>
            </a:r>
            <a:r>
              <a:rPr dirty="0" sz="1950" spc="-5">
                <a:latin typeface="Calibri"/>
                <a:cs typeface="Calibri"/>
              </a:rPr>
              <a:t>2</a:t>
            </a:r>
            <a:endParaRPr sz="1950">
              <a:latin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79248"/>
            <a:ext cx="10690860" cy="437515"/>
          </a:xfrm>
          <a:custGeom>
            <a:avLst/>
            <a:gdLst/>
            <a:ahLst/>
            <a:cxnLst/>
            <a:rect l="l" t="t" r="r" b="b"/>
            <a:pathLst>
              <a:path w="10690860" h="437515">
                <a:moveTo>
                  <a:pt x="10690860" y="0"/>
                </a:moveTo>
                <a:lnTo>
                  <a:pt x="0" y="0"/>
                </a:lnTo>
                <a:lnTo>
                  <a:pt x="0" y="437388"/>
                </a:lnTo>
                <a:lnTo>
                  <a:pt x="10690860" y="437388"/>
                </a:lnTo>
                <a:lnTo>
                  <a:pt x="10690860" y="0"/>
                </a:lnTo>
                <a:close/>
              </a:path>
            </a:pathLst>
          </a:custGeom>
          <a:solidFill>
            <a:srgbClr val="2D2D89"/>
          </a:solidFill>
        </p:spPr>
        <p:txBody>
          <a:bodyPr wrap="square" lIns="0" tIns="0" rIns="0" bIns="0" rtlCol="0"/>
          <a:lstStyle/>
          <a:p/>
        </p:txBody>
      </p:sp>
      <p:sp>
        <p:nvSpPr>
          <p:cNvPr id="3" name="object 3"/>
          <p:cNvSpPr txBox="1">
            <a:spLocks noGrp="1"/>
          </p:cNvSpPr>
          <p:nvPr>
            <p:ph type="title"/>
          </p:nvPr>
        </p:nvSpPr>
        <p:spPr>
          <a:prstGeom prst="rect"/>
        </p:spPr>
        <p:txBody>
          <a:bodyPr wrap="square" lIns="0" tIns="13970" rIns="0" bIns="0" rtlCol="0" vert="horz">
            <a:spAutoFit/>
          </a:bodyPr>
          <a:lstStyle/>
          <a:p>
            <a:pPr marL="17145">
              <a:lnSpc>
                <a:spcPct val="100000"/>
              </a:lnSpc>
              <a:spcBef>
                <a:spcPts val="110"/>
              </a:spcBef>
            </a:pPr>
            <a:r>
              <a:rPr dirty="0"/>
              <a:t>１</a:t>
            </a:r>
            <a:r>
              <a:rPr dirty="0" spc="10"/>
              <a:t>人</a:t>
            </a:r>
            <a:r>
              <a:rPr dirty="0"/>
              <a:t>１</a:t>
            </a:r>
            <a:r>
              <a:rPr dirty="0" spc="10"/>
              <a:t>台端末</a:t>
            </a:r>
            <a:r>
              <a:rPr dirty="0"/>
              <a:t>の</a:t>
            </a:r>
            <a:r>
              <a:rPr dirty="0" spc="10"/>
              <a:t>本格運用</a:t>
            </a:r>
            <a:r>
              <a:rPr dirty="0"/>
              <a:t>に</a:t>
            </a:r>
            <a:r>
              <a:rPr dirty="0" spc="10"/>
              <a:t>向</a:t>
            </a:r>
            <a:r>
              <a:rPr dirty="0" spc="5"/>
              <a:t>け</a:t>
            </a:r>
            <a:r>
              <a:rPr dirty="0"/>
              <a:t>た</a:t>
            </a:r>
            <a:r>
              <a:rPr dirty="0" spc="10"/>
              <a:t>文部科学省</a:t>
            </a:r>
            <a:r>
              <a:rPr dirty="0"/>
              <a:t>の</a:t>
            </a:r>
            <a:r>
              <a:rPr dirty="0" spc="10"/>
              <a:t>推進方策</a:t>
            </a:r>
            <a:r>
              <a:rPr dirty="0"/>
              <a:t>につ</a:t>
            </a:r>
            <a:r>
              <a:rPr dirty="0" spc="5"/>
              <a:t>いて</a:t>
            </a:r>
          </a:p>
        </p:txBody>
      </p:sp>
      <p:sp>
        <p:nvSpPr>
          <p:cNvPr id="4" name="object 4"/>
          <p:cNvSpPr/>
          <p:nvPr/>
        </p:nvSpPr>
        <p:spPr>
          <a:xfrm>
            <a:off x="60960" y="781812"/>
            <a:ext cx="6840220" cy="434340"/>
          </a:xfrm>
          <a:custGeom>
            <a:avLst/>
            <a:gdLst/>
            <a:ahLst/>
            <a:cxnLst/>
            <a:rect l="l" t="t" r="r" b="b"/>
            <a:pathLst>
              <a:path w="6840220" h="434340">
                <a:moveTo>
                  <a:pt x="6766560" y="0"/>
                </a:moveTo>
                <a:lnTo>
                  <a:pt x="73152" y="0"/>
                </a:lnTo>
                <a:lnTo>
                  <a:pt x="45005" y="5619"/>
                </a:lnTo>
                <a:lnTo>
                  <a:pt x="21717" y="20954"/>
                </a:lnTo>
                <a:lnTo>
                  <a:pt x="5857" y="43719"/>
                </a:lnTo>
                <a:lnTo>
                  <a:pt x="0" y="71627"/>
                </a:lnTo>
                <a:lnTo>
                  <a:pt x="0" y="361188"/>
                </a:lnTo>
                <a:lnTo>
                  <a:pt x="5857" y="389977"/>
                </a:lnTo>
                <a:lnTo>
                  <a:pt x="21717" y="413194"/>
                </a:lnTo>
                <a:lnTo>
                  <a:pt x="45005" y="428696"/>
                </a:lnTo>
                <a:lnTo>
                  <a:pt x="73152" y="434339"/>
                </a:lnTo>
                <a:lnTo>
                  <a:pt x="6766560" y="434339"/>
                </a:lnTo>
                <a:lnTo>
                  <a:pt x="6794706" y="428696"/>
                </a:lnTo>
                <a:lnTo>
                  <a:pt x="6817995" y="413194"/>
                </a:lnTo>
                <a:lnTo>
                  <a:pt x="6833854" y="389977"/>
                </a:lnTo>
                <a:lnTo>
                  <a:pt x="6839712" y="361188"/>
                </a:lnTo>
                <a:lnTo>
                  <a:pt x="6839712" y="71627"/>
                </a:lnTo>
                <a:lnTo>
                  <a:pt x="6833854" y="43719"/>
                </a:lnTo>
                <a:lnTo>
                  <a:pt x="6817995" y="20954"/>
                </a:lnTo>
                <a:lnTo>
                  <a:pt x="6794706" y="5619"/>
                </a:lnTo>
                <a:lnTo>
                  <a:pt x="6766560" y="0"/>
                </a:lnTo>
                <a:close/>
              </a:path>
            </a:pathLst>
          </a:custGeom>
          <a:solidFill>
            <a:srgbClr val="FF9933"/>
          </a:solidFill>
        </p:spPr>
        <p:txBody>
          <a:bodyPr wrap="square" lIns="0" tIns="0" rIns="0" bIns="0" rtlCol="0"/>
          <a:lstStyle/>
          <a:p/>
        </p:txBody>
      </p:sp>
      <p:sp>
        <p:nvSpPr>
          <p:cNvPr id="5" name="object 5"/>
          <p:cNvSpPr txBox="1"/>
          <p:nvPr/>
        </p:nvSpPr>
        <p:spPr>
          <a:xfrm>
            <a:off x="86360" y="837691"/>
            <a:ext cx="10469880" cy="6242685"/>
          </a:xfrm>
          <a:prstGeom prst="rect">
            <a:avLst/>
          </a:prstGeom>
        </p:spPr>
        <p:txBody>
          <a:bodyPr wrap="square" lIns="0" tIns="12065" rIns="0" bIns="0" rtlCol="0" vert="horz">
            <a:spAutoFit/>
          </a:bodyPr>
          <a:lstStyle/>
          <a:p>
            <a:pPr marL="172085">
              <a:lnSpc>
                <a:spcPct val="100000"/>
              </a:lnSpc>
              <a:spcBef>
                <a:spcPts val="95"/>
              </a:spcBef>
            </a:pPr>
            <a:r>
              <a:rPr dirty="0" sz="1950" spc="-10" b="1">
                <a:solidFill>
                  <a:srgbClr val="FFFFFF"/>
                </a:solidFill>
                <a:latin typeface="Meiryo UI"/>
                <a:cs typeface="Meiryo UI"/>
              </a:rPr>
              <a:t>方策２．通信</a:t>
            </a:r>
            <a:r>
              <a:rPr dirty="0" sz="1950" spc="-10" b="1">
                <a:solidFill>
                  <a:srgbClr val="FFFFFF"/>
                </a:solidFill>
                <a:latin typeface="Meiryo UI"/>
                <a:cs typeface="Meiryo UI"/>
              </a:rPr>
              <a:t>ネ</a:t>
            </a:r>
            <a:r>
              <a:rPr dirty="0" sz="1950" spc="-5" b="1">
                <a:solidFill>
                  <a:srgbClr val="FFFFFF"/>
                </a:solidFill>
                <a:latin typeface="Meiryo UI"/>
                <a:cs typeface="Meiryo UI"/>
              </a:rPr>
              <a:t>ッ</a:t>
            </a:r>
            <a:r>
              <a:rPr dirty="0" sz="1950" spc="-10" b="1">
                <a:solidFill>
                  <a:srgbClr val="FFFFFF"/>
                </a:solidFill>
                <a:latin typeface="Meiryo UI"/>
                <a:cs typeface="Meiryo UI"/>
              </a:rPr>
              <a:t>ト</a:t>
            </a:r>
            <a:r>
              <a:rPr dirty="0" sz="1950" b="1">
                <a:solidFill>
                  <a:srgbClr val="FFFFFF"/>
                </a:solidFill>
                <a:latin typeface="Meiryo UI"/>
                <a:cs typeface="Meiryo UI"/>
              </a:rPr>
              <a:t>ワ</a:t>
            </a:r>
            <a:r>
              <a:rPr dirty="0" sz="1950" spc="-10" b="1">
                <a:solidFill>
                  <a:srgbClr val="FFFFFF"/>
                </a:solidFill>
                <a:latin typeface="Meiryo UI"/>
                <a:cs typeface="Meiryo UI"/>
              </a:rPr>
              <a:t>ークの円滑な運用確保に係</a:t>
            </a:r>
            <a:r>
              <a:rPr dirty="0" sz="1950" spc="-10" b="1">
                <a:solidFill>
                  <a:srgbClr val="FFFFFF"/>
                </a:solidFill>
                <a:latin typeface="Meiryo UI"/>
                <a:cs typeface="Meiryo UI"/>
              </a:rPr>
              <a:t>る</a:t>
            </a:r>
            <a:r>
              <a:rPr dirty="0" sz="1950" spc="-10" b="1">
                <a:solidFill>
                  <a:srgbClr val="FFFFFF"/>
                </a:solidFill>
                <a:latin typeface="Meiryo UI"/>
                <a:cs typeface="Meiryo UI"/>
              </a:rPr>
              <a:t>対応の促進</a:t>
            </a:r>
            <a:endParaRPr sz="1950">
              <a:latin typeface="Meiryo UI"/>
              <a:cs typeface="Meiryo UI"/>
            </a:endParaRPr>
          </a:p>
          <a:p>
            <a:pPr algn="just" marL="12700">
              <a:lnSpc>
                <a:spcPct val="100000"/>
              </a:lnSpc>
              <a:spcBef>
                <a:spcPts val="2050"/>
              </a:spcBef>
            </a:pPr>
            <a:r>
              <a:rPr dirty="0" sz="1600" spc="20" b="1">
                <a:latin typeface="Yu Gothic"/>
                <a:cs typeface="Yu Gothic"/>
              </a:rPr>
              <a:t>【</a:t>
            </a:r>
            <a:r>
              <a:rPr dirty="0" sz="1600" spc="-100" b="1">
                <a:latin typeface="Yu Gothic"/>
                <a:cs typeface="Yu Gothic"/>
              </a:rPr>
              <a:t> </a:t>
            </a:r>
            <a:r>
              <a:rPr dirty="0" sz="1600" spc="390" b="1">
                <a:latin typeface="Yu Gothic"/>
                <a:cs typeface="Yu Gothic"/>
              </a:rPr>
              <a:t>概</a:t>
            </a:r>
            <a:r>
              <a:rPr dirty="0" sz="1600" spc="380" b="1">
                <a:latin typeface="Yu Gothic"/>
                <a:cs typeface="Yu Gothic"/>
              </a:rPr>
              <a:t>要</a:t>
            </a:r>
            <a:r>
              <a:rPr dirty="0" sz="1600" spc="20" b="1">
                <a:latin typeface="Yu Gothic"/>
                <a:cs typeface="Yu Gothic"/>
              </a:rPr>
              <a:t>】</a:t>
            </a:r>
            <a:endParaRPr sz="1600">
              <a:latin typeface="Yu Gothic"/>
              <a:cs typeface="Yu Gothic"/>
            </a:endParaRPr>
          </a:p>
          <a:p>
            <a:pPr algn="just" marL="12700" marR="161925" indent="205740">
              <a:lnSpc>
                <a:spcPct val="101600"/>
              </a:lnSpc>
              <a:spcBef>
                <a:spcPts val="630"/>
              </a:spcBef>
            </a:pPr>
            <a:r>
              <a:rPr dirty="0" sz="1600" spc="15">
                <a:latin typeface="Yu Gothic"/>
                <a:cs typeface="Yu Gothic"/>
              </a:rPr>
              <a:t>学校現場において、本格運用後に想定される通信ネットワークに係るトラブル事象を可能な限り未然に防ぎ、 児童生徒が安定したネットワーク環境の下でＩＣＴを活用した学習を行えるよう、文部科学省から学校設置者等 </a:t>
            </a:r>
            <a:r>
              <a:rPr dirty="0" sz="1600" spc="20">
                <a:latin typeface="Yu Gothic"/>
                <a:cs typeface="Yu Gothic"/>
              </a:rPr>
              <a:t>に対し、以下の取組を促進</a:t>
            </a:r>
            <a:endParaRPr sz="1600">
              <a:latin typeface="Yu Gothic"/>
              <a:cs typeface="Yu Gothic"/>
            </a:endParaRPr>
          </a:p>
          <a:p>
            <a:pPr>
              <a:lnSpc>
                <a:spcPct val="100000"/>
              </a:lnSpc>
              <a:spcBef>
                <a:spcPts val="60"/>
              </a:spcBef>
            </a:pPr>
            <a:endParaRPr sz="1350">
              <a:latin typeface="Yu Gothic"/>
              <a:cs typeface="Yu Gothic"/>
            </a:endParaRPr>
          </a:p>
          <a:p>
            <a:pPr marL="12700">
              <a:lnSpc>
                <a:spcPct val="100000"/>
              </a:lnSpc>
              <a:spcBef>
                <a:spcPts val="5"/>
              </a:spcBef>
            </a:pPr>
            <a:r>
              <a:rPr dirty="0" sz="1600" spc="20" b="1">
                <a:latin typeface="Yu Gothic"/>
                <a:cs typeface="Yu Gothic"/>
              </a:rPr>
              <a:t>（１）ネットワーク環境の事前評価（アセスメント）の実施</a:t>
            </a:r>
            <a:endParaRPr sz="1600">
              <a:latin typeface="Yu Gothic"/>
              <a:cs typeface="Yu Gothic"/>
            </a:endParaRPr>
          </a:p>
          <a:p>
            <a:pPr algn="just" marL="589915" marR="161925" indent="-166370">
              <a:lnSpc>
                <a:spcPct val="101899"/>
              </a:lnSpc>
              <a:spcBef>
                <a:spcPts val="1270"/>
              </a:spcBef>
              <a:buChar char="○"/>
              <a:tabLst>
                <a:tab pos="835660" algn="l"/>
              </a:tabLst>
            </a:pPr>
            <a:r>
              <a:rPr dirty="0" sz="1600" spc="15">
                <a:latin typeface="Yu Gothic"/>
                <a:cs typeface="Yu Gothic"/>
              </a:rPr>
              <a:t>本格運用に向けた自らのネットワーク環境のアセスメントを通じて、円滑な通信のために必要な環境が </a:t>
            </a:r>
            <a:r>
              <a:rPr dirty="0" sz="1600" spc="20">
                <a:latin typeface="Yu Gothic"/>
                <a:cs typeface="Yu Gothic"/>
              </a:rPr>
              <a:t>確保できているかどうか</a:t>
            </a:r>
            <a:r>
              <a:rPr dirty="0" u="sng" sz="1600" spc="20">
                <a:uFill>
                  <a:solidFill>
                    <a:srgbClr val="000000"/>
                  </a:solidFill>
                </a:uFill>
                <a:latin typeface="Yu Gothic"/>
                <a:cs typeface="Yu Gothic"/>
              </a:rPr>
              <a:t>学校設置者が契約しているネットワーク環境構築／保守事業者等と相談</a:t>
            </a:r>
            <a:r>
              <a:rPr dirty="0" sz="1600" spc="20">
                <a:latin typeface="Yu Gothic"/>
                <a:cs typeface="Yu Gothic"/>
              </a:rPr>
              <a:t>すること</a:t>
            </a:r>
            <a:endParaRPr sz="1600">
              <a:latin typeface="Yu Gothic"/>
              <a:cs typeface="Yu Gothic"/>
            </a:endParaRPr>
          </a:p>
          <a:p>
            <a:pPr algn="just" marL="589915" marR="161925" indent="-166370">
              <a:lnSpc>
                <a:spcPct val="101600"/>
              </a:lnSpc>
              <a:spcBef>
                <a:spcPts val="1275"/>
              </a:spcBef>
              <a:buChar char="○"/>
              <a:tabLst>
                <a:tab pos="835660" algn="l"/>
              </a:tabLst>
            </a:pPr>
            <a:r>
              <a:rPr dirty="0" sz="1600" spc="20">
                <a:latin typeface="Yu Gothic"/>
                <a:cs typeface="Yu Gothic"/>
              </a:rPr>
              <a:t>その際の検討の参考となるよう、</a:t>
            </a:r>
            <a:r>
              <a:rPr dirty="0" sz="1600" spc="15" b="1">
                <a:latin typeface="Yu Gothic"/>
                <a:cs typeface="Yu Gothic"/>
              </a:rPr>
              <a:t>文部科学省からの協力要請を受けて、一般社団法人日本インターネッ </a:t>
            </a:r>
            <a:r>
              <a:rPr dirty="0" sz="1600" spc="20" b="1">
                <a:latin typeface="Yu Gothic"/>
                <a:cs typeface="Yu Gothic"/>
              </a:rPr>
              <a:t>トプロバイダー協会（ＪＡＩＰＡ）</a:t>
            </a:r>
            <a:r>
              <a:rPr dirty="0" sz="1600" spc="20">
                <a:latin typeface="Yu Gothic"/>
                <a:cs typeface="Yu Gothic"/>
              </a:rPr>
              <a:t>が</a:t>
            </a:r>
            <a:r>
              <a:rPr dirty="0" sz="1600" spc="20" b="1">
                <a:latin typeface="Yu Gothic"/>
                <a:cs typeface="Yu Gothic"/>
              </a:rPr>
              <a:t>「</a:t>
            </a:r>
            <a:r>
              <a:rPr dirty="0" sz="1600" spc="20" b="1">
                <a:solidFill>
                  <a:srgbClr val="FF0000"/>
                </a:solidFill>
                <a:latin typeface="Yu Gothic"/>
                <a:cs typeface="Yu Gothic"/>
              </a:rPr>
              <a:t>ネットワークアセスメント項目</a:t>
            </a:r>
            <a:r>
              <a:rPr dirty="0" sz="1600" spc="20" b="1">
                <a:latin typeface="Yu Gothic"/>
                <a:cs typeface="Yu Gothic"/>
              </a:rPr>
              <a:t>」</a:t>
            </a:r>
            <a:r>
              <a:rPr dirty="0" sz="1600" spc="20">
                <a:latin typeface="Yu Gothic"/>
                <a:cs typeface="Yu Gothic"/>
              </a:rPr>
              <a:t>を整理しているので、適宜活用 すること</a:t>
            </a:r>
            <a:endParaRPr sz="1600">
              <a:latin typeface="Yu Gothic"/>
              <a:cs typeface="Yu Gothic"/>
            </a:endParaRPr>
          </a:p>
          <a:p>
            <a:pPr marL="589915" marR="5080" indent="196215">
              <a:lnSpc>
                <a:spcPts val="1960"/>
              </a:lnSpc>
              <a:spcBef>
                <a:spcPts val="45"/>
              </a:spcBef>
            </a:pPr>
            <a:r>
              <a:rPr dirty="0" sz="1600" spc="20">
                <a:latin typeface="Yu Gothic"/>
                <a:cs typeface="Yu Gothic"/>
              </a:rPr>
              <a:t>またＩＳＰ事業者と円滑に相談できるよう「</a:t>
            </a:r>
            <a:r>
              <a:rPr dirty="0" sz="1600" spc="20" b="1">
                <a:solidFill>
                  <a:srgbClr val="FF0000"/>
                </a:solidFill>
                <a:latin typeface="Yu Gothic"/>
                <a:cs typeface="Yu Gothic"/>
              </a:rPr>
              <a:t>地域のＩＳＰ事業者情報</a:t>
            </a:r>
            <a:r>
              <a:rPr dirty="0" sz="1600" spc="15">
                <a:latin typeface="Yu Gothic"/>
                <a:cs typeface="Yu Gothic"/>
              </a:rPr>
              <a:t>」もあわせて提供されているので、 </a:t>
            </a:r>
            <a:r>
              <a:rPr dirty="0" sz="1600" spc="20">
                <a:latin typeface="Yu Gothic"/>
                <a:cs typeface="Yu Gothic"/>
              </a:rPr>
              <a:t>適宜活用すること</a:t>
            </a:r>
            <a:endParaRPr sz="1600">
              <a:latin typeface="Yu Gothic"/>
              <a:cs typeface="Yu Gothic"/>
            </a:endParaRPr>
          </a:p>
          <a:p>
            <a:pPr>
              <a:lnSpc>
                <a:spcPct val="100000"/>
              </a:lnSpc>
              <a:spcBef>
                <a:spcPts val="40"/>
              </a:spcBef>
            </a:pPr>
            <a:endParaRPr sz="2350">
              <a:latin typeface="Yu Gothic"/>
              <a:cs typeface="Yu Gothic"/>
            </a:endParaRPr>
          </a:p>
          <a:p>
            <a:pPr marL="12700">
              <a:lnSpc>
                <a:spcPct val="100000"/>
              </a:lnSpc>
            </a:pPr>
            <a:r>
              <a:rPr dirty="0" sz="1600" spc="20" b="1">
                <a:latin typeface="Yu Gothic"/>
                <a:cs typeface="Yu Gothic"/>
              </a:rPr>
              <a:t>（２）アセスメント結果を踏まえたネットワーク環境の改善</a:t>
            </a:r>
            <a:endParaRPr sz="1600">
              <a:latin typeface="Yu Gothic"/>
              <a:cs typeface="Yu Gothic"/>
            </a:endParaRPr>
          </a:p>
          <a:p>
            <a:pPr marL="589915" marR="367665" indent="-372110">
              <a:lnSpc>
                <a:spcPct val="101899"/>
              </a:lnSpc>
              <a:spcBef>
                <a:spcPts val="1270"/>
              </a:spcBef>
              <a:buFont typeface="Yu Gothic"/>
              <a:buChar char="○"/>
              <a:tabLst>
                <a:tab pos="629285" algn="l"/>
                <a:tab pos="629920" algn="l"/>
              </a:tabLst>
            </a:pPr>
            <a:r>
              <a:rPr dirty="0"/>
              <a:t>	</a:t>
            </a:r>
            <a:r>
              <a:rPr dirty="0" sz="1600" spc="20">
                <a:latin typeface="Yu Gothic"/>
                <a:cs typeface="Yu Gothic"/>
              </a:rPr>
              <a:t>上記アセスメントの結果、ネットワーク環境に課題等があることが判明した場合、</a:t>
            </a:r>
            <a:r>
              <a:rPr dirty="0" u="sng" sz="1600" spc="20">
                <a:uFill>
                  <a:solidFill>
                    <a:srgbClr val="000000"/>
                  </a:solidFill>
                </a:uFill>
                <a:latin typeface="Yu Gothic"/>
                <a:cs typeface="Yu Gothic"/>
              </a:rPr>
              <a:t>その課題に応じて、</a:t>
            </a:r>
            <a:r>
              <a:rPr dirty="0" u="sng" sz="1600" spc="-1645">
                <a:uFill>
                  <a:solidFill>
                    <a:srgbClr val="000000"/>
                  </a:solidFill>
                </a:uFill>
                <a:latin typeface="Yu Gothic"/>
                <a:cs typeface="Yu Gothic"/>
              </a:rPr>
              <a:t>ネ </a:t>
            </a:r>
            <a:r>
              <a:rPr dirty="0" u="sng" sz="1600" spc="20">
                <a:uFill>
                  <a:solidFill>
                    <a:srgbClr val="000000"/>
                  </a:solidFill>
                </a:uFill>
                <a:latin typeface="Yu Gothic"/>
                <a:cs typeface="Yu Gothic"/>
              </a:rPr>
              <a:t>ットワーク増強や契約の見直し、運用上の工夫等を行い、ネットワーク環境の改善を図る</a:t>
            </a:r>
            <a:r>
              <a:rPr dirty="0" sz="1600" spc="20">
                <a:latin typeface="Yu Gothic"/>
                <a:cs typeface="Yu Gothic"/>
              </a:rPr>
              <a:t>こと</a:t>
            </a:r>
            <a:endParaRPr sz="1600">
              <a:latin typeface="Yu Gothic"/>
              <a:cs typeface="Yu Gothic"/>
            </a:endParaRPr>
          </a:p>
          <a:p>
            <a:pPr>
              <a:lnSpc>
                <a:spcPct val="100000"/>
              </a:lnSpc>
              <a:spcBef>
                <a:spcPts val="70"/>
              </a:spcBef>
            </a:pPr>
            <a:endParaRPr sz="1000">
              <a:latin typeface="Yu Gothic"/>
              <a:cs typeface="Yu Gothic"/>
            </a:endParaRPr>
          </a:p>
          <a:p>
            <a:pPr marL="396240">
              <a:lnSpc>
                <a:spcPct val="100000"/>
              </a:lnSpc>
              <a:tabLst>
                <a:tab pos="762000" algn="l"/>
              </a:tabLst>
            </a:pPr>
            <a:r>
              <a:rPr dirty="0" sz="1500" spc="10" b="1">
                <a:latin typeface="Calibri"/>
                <a:cs typeface="Calibri"/>
              </a:rPr>
              <a:t>→	</a:t>
            </a:r>
            <a:r>
              <a:rPr dirty="0" sz="1500" spc="10" b="1">
                <a:latin typeface="Yu Gothic"/>
                <a:cs typeface="Yu Gothic"/>
              </a:rPr>
              <a:t>国としては、こうした学校設置者の改善取組を支援するため「学習系ネットワークにおける通信環境の円滑化」</a:t>
            </a:r>
            <a:endParaRPr sz="1500">
              <a:latin typeface="Yu Gothic"/>
              <a:cs typeface="Yu Gothic"/>
            </a:endParaRPr>
          </a:p>
        </p:txBody>
      </p:sp>
      <p:sp>
        <p:nvSpPr>
          <p:cNvPr id="6" name="object 6"/>
          <p:cNvSpPr txBox="1"/>
          <p:nvPr/>
        </p:nvSpPr>
        <p:spPr>
          <a:xfrm>
            <a:off x="663955" y="7055617"/>
            <a:ext cx="7322820" cy="255904"/>
          </a:xfrm>
          <a:prstGeom prst="rect">
            <a:avLst/>
          </a:prstGeom>
        </p:spPr>
        <p:txBody>
          <a:bodyPr wrap="square" lIns="0" tIns="13970" rIns="0" bIns="0" rtlCol="0" vert="horz">
            <a:spAutoFit/>
          </a:bodyPr>
          <a:lstStyle/>
          <a:p>
            <a:pPr marL="12700">
              <a:lnSpc>
                <a:spcPct val="100000"/>
              </a:lnSpc>
              <a:spcBef>
                <a:spcPts val="110"/>
              </a:spcBef>
            </a:pPr>
            <a:r>
              <a:rPr dirty="0" sz="1500" spc="10" b="1">
                <a:latin typeface="Yu Gothic"/>
                <a:cs typeface="Yu Gothic"/>
              </a:rPr>
              <a:t>（学校施設環境改善交付金）や「ＧＩＧＡスクールサポーター配置支援事業」で支援</a:t>
            </a:r>
            <a:endParaRPr sz="1500">
              <a:latin typeface="Yu Gothic"/>
              <a:cs typeface="Yu Gothic"/>
            </a:endParaRPr>
          </a:p>
        </p:txBody>
      </p:sp>
      <p:sp>
        <p:nvSpPr>
          <p:cNvPr id="7" name="object 7"/>
          <p:cNvSpPr/>
          <p:nvPr/>
        </p:nvSpPr>
        <p:spPr>
          <a:xfrm>
            <a:off x="68580" y="2738627"/>
            <a:ext cx="5821680" cy="388620"/>
          </a:xfrm>
          <a:custGeom>
            <a:avLst/>
            <a:gdLst/>
            <a:ahLst/>
            <a:cxnLst/>
            <a:rect l="l" t="t" r="r" b="b"/>
            <a:pathLst>
              <a:path w="5821680" h="388619">
                <a:moveTo>
                  <a:pt x="0" y="65532"/>
                </a:moveTo>
                <a:lnTo>
                  <a:pt x="5095" y="39862"/>
                </a:lnTo>
                <a:lnTo>
                  <a:pt x="19050" y="19050"/>
                </a:lnTo>
                <a:lnTo>
                  <a:pt x="39862" y="5095"/>
                </a:lnTo>
                <a:lnTo>
                  <a:pt x="65532" y="0"/>
                </a:lnTo>
                <a:lnTo>
                  <a:pt x="5756148" y="0"/>
                </a:lnTo>
                <a:lnTo>
                  <a:pt x="5781817" y="5095"/>
                </a:lnTo>
                <a:lnTo>
                  <a:pt x="5802630" y="19050"/>
                </a:lnTo>
                <a:lnTo>
                  <a:pt x="5816584" y="39862"/>
                </a:lnTo>
                <a:lnTo>
                  <a:pt x="5821680" y="65532"/>
                </a:lnTo>
                <a:lnTo>
                  <a:pt x="5821680" y="324612"/>
                </a:lnTo>
                <a:lnTo>
                  <a:pt x="5816584" y="349400"/>
                </a:lnTo>
                <a:lnTo>
                  <a:pt x="5802630" y="369760"/>
                </a:lnTo>
                <a:lnTo>
                  <a:pt x="5781817" y="383547"/>
                </a:lnTo>
                <a:lnTo>
                  <a:pt x="5756148" y="388620"/>
                </a:lnTo>
                <a:lnTo>
                  <a:pt x="65532" y="388620"/>
                </a:lnTo>
                <a:lnTo>
                  <a:pt x="39862" y="383547"/>
                </a:lnTo>
                <a:lnTo>
                  <a:pt x="19050" y="369760"/>
                </a:lnTo>
                <a:lnTo>
                  <a:pt x="5095" y="349400"/>
                </a:lnTo>
                <a:lnTo>
                  <a:pt x="0" y="324612"/>
                </a:lnTo>
                <a:lnTo>
                  <a:pt x="0" y="65532"/>
                </a:lnTo>
                <a:close/>
              </a:path>
            </a:pathLst>
          </a:custGeom>
          <a:ln w="19811">
            <a:solidFill>
              <a:srgbClr val="000000"/>
            </a:solidFill>
          </a:ln>
        </p:spPr>
        <p:txBody>
          <a:bodyPr wrap="square" lIns="0" tIns="0" rIns="0" bIns="0" rtlCol="0"/>
          <a:lstStyle/>
          <a:p/>
        </p:txBody>
      </p:sp>
      <p:sp>
        <p:nvSpPr>
          <p:cNvPr id="8" name="object 8"/>
          <p:cNvSpPr/>
          <p:nvPr/>
        </p:nvSpPr>
        <p:spPr>
          <a:xfrm>
            <a:off x="68580" y="5614415"/>
            <a:ext cx="5821680" cy="388620"/>
          </a:xfrm>
          <a:custGeom>
            <a:avLst/>
            <a:gdLst/>
            <a:ahLst/>
            <a:cxnLst/>
            <a:rect l="l" t="t" r="r" b="b"/>
            <a:pathLst>
              <a:path w="5821680" h="388620">
                <a:moveTo>
                  <a:pt x="0" y="64008"/>
                </a:moveTo>
                <a:lnTo>
                  <a:pt x="5095" y="39219"/>
                </a:lnTo>
                <a:lnTo>
                  <a:pt x="19050" y="18859"/>
                </a:lnTo>
                <a:lnTo>
                  <a:pt x="39862" y="5072"/>
                </a:lnTo>
                <a:lnTo>
                  <a:pt x="65532" y="0"/>
                </a:lnTo>
                <a:lnTo>
                  <a:pt x="5756148" y="0"/>
                </a:lnTo>
                <a:lnTo>
                  <a:pt x="5781817" y="5072"/>
                </a:lnTo>
                <a:lnTo>
                  <a:pt x="5802630" y="18859"/>
                </a:lnTo>
                <a:lnTo>
                  <a:pt x="5816584" y="39219"/>
                </a:lnTo>
                <a:lnTo>
                  <a:pt x="5821680" y="64008"/>
                </a:lnTo>
                <a:lnTo>
                  <a:pt x="5821680" y="323088"/>
                </a:lnTo>
                <a:lnTo>
                  <a:pt x="5816584" y="348757"/>
                </a:lnTo>
                <a:lnTo>
                  <a:pt x="5802630" y="369570"/>
                </a:lnTo>
                <a:lnTo>
                  <a:pt x="5781817" y="383524"/>
                </a:lnTo>
                <a:lnTo>
                  <a:pt x="5756148" y="388620"/>
                </a:lnTo>
                <a:lnTo>
                  <a:pt x="65532" y="388620"/>
                </a:lnTo>
                <a:lnTo>
                  <a:pt x="39862" y="383524"/>
                </a:lnTo>
                <a:lnTo>
                  <a:pt x="19050" y="369570"/>
                </a:lnTo>
                <a:lnTo>
                  <a:pt x="5095" y="348757"/>
                </a:lnTo>
                <a:lnTo>
                  <a:pt x="0" y="323088"/>
                </a:lnTo>
                <a:lnTo>
                  <a:pt x="0" y="64008"/>
                </a:lnTo>
                <a:close/>
              </a:path>
            </a:pathLst>
          </a:custGeom>
          <a:ln w="19812">
            <a:solidFill>
              <a:srgbClr val="000000"/>
            </a:solidFill>
          </a:ln>
        </p:spPr>
        <p:txBody>
          <a:bodyPr wrap="square" lIns="0" tIns="0" rIns="0" bIns="0" rtlCol="0"/>
          <a:lstStyle/>
          <a:p/>
        </p:txBody>
      </p:sp>
      <p:sp>
        <p:nvSpPr>
          <p:cNvPr id="9" name="object 9"/>
          <p:cNvSpPr txBox="1"/>
          <p:nvPr/>
        </p:nvSpPr>
        <p:spPr>
          <a:xfrm>
            <a:off x="10300207" y="7032756"/>
            <a:ext cx="275590" cy="321945"/>
          </a:xfrm>
          <a:prstGeom prst="rect">
            <a:avLst/>
          </a:prstGeom>
        </p:spPr>
        <p:txBody>
          <a:bodyPr wrap="square" lIns="0" tIns="11430" rIns="0" bIns="0" rtlCol="0" vert="horz">
            <a:spAutoFit/>
          </a:bodyPr>
          <a:lstStyle/>
          <a:p>
            <a:pPr marL="12700">
              <a:lnSpc>
                <a:spcPct val="100000"/>
              </a:lnSpc>
              <a:spcBef>
                <a:spcPts val="90"/>
              </a:spcBef>
            </a:pPr>
            <a:r>
              <a:rPr dirty="0" sz="1950" spc="-10">
                <a:latin typeface="Calibri"/>
                <a:cs typeface="Calibri"/>
              </a:rPr>
              <a:t>1</a:t>
            </a:r>
            <a:r>
              <a:rPr dirty="0" sz="1950" spc="-5">
                <a:latin typeface="Calibri"/>
                <a:cs typeface="Calibri"/>
              </a:rPr>
              <a:t>3</a:t>
            </a:r>
            <a:endParaRPr sz="195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960" y="672084"/>
            <a:ext cx="7228840" cy="434340"/>
          </a:xfrm>
          <a:custGeom>
            <a:avLst/>
            <a:gdLst/>
            <a:ahLst/>
            <a:cxnLst/>
            <a:rect l="l" t="t" r="r" b="b"/>
            <a:pathLst>
              <a:path w="7228840" h="434340">
                <a:moveTo>
                  <a:pt x="7155180" y="0"/>
                </a:moveTo>
                <a:lnTo>
                  <a:pt x="73152" y="0"/>
                </a:lnTo>
                <a:lnTo>
                  <a:pt x="45005" y="5643"/>
                </a:lnTo>
                <a:lnTo>
                  <a:pt x="21717" y="21145"/>
                </a:lnTo>
                <a:lnTo>
                  <a:pt x="5857" y="44362"/>
                </a:lnTo>
                <a:lnTo>
                  <a:pt x="0" y="73151"/>
                </a:lnTo>
                <a:lnTo>
                  <a:pt x="0" y="362711"/>
                </a:lnTo>
                <a:lnTo>
                  <a:pt x="5857" y="390620"/>
                </a:lnTo>
                <a:lnTo>
                  <a:pt x="21717" y="413385"/>
                </a:lnTo>
                <a:lnTo>
                  <a:pt x="45005" y="428720"/>
                </a:lnTo>
                <a:lnTo>
                  <a:pt x="73152" y="434339"/>
                </a:lnTo>
                <a:lnTo>
                  <a:pt x="7155180" y="434339"/>
                </a:lnTo>
                <a:lnTo>
                  <a:pt x="7183326" y="428720"/>
                </a:lnTo>
                <a:lnTo>
                  <a:pt x="7206615" y="413385"/>
                </a:lnTo>
                <a:lnTo>
                  <a:pt x="7222474" y="390620"/>
                </a:lnTo>
                <a:lnTo>
                  <a:pt x="7228332" y="362711"/>
                </a:lnTo>
                <a:lnTo>
                  <a:pt x="7228332" y="73151"/>
                </a:lnTo>
                <a:lnTo>
                  <a:pt x="7222474" y="44362"/>
                </a:lnTo>
                <a:lnTo>
                  <a:pt x="7206615" y="21145"/>
                </a:lnTo>
                <a:lnTo>
                  <a:pt x="7183326" y="5643"/>
                </a:lnTo>
                <a:lnTo>
                  <a:pt x="7155180" y="0"/>
                </a:lnTo>
                <a:close/>
              </a:path>
            </a:pathLst>
          </a:custGeom>
          <a:solidFill>
            <a:srgbClr val="FF9933"/>
          </a:solidFill>
        </p:spPr>
        <p:txBody>
          <a:bodyPr wrap="square" lIns="0" tIns="0" rIns="0" bIns="0" rtlCol="0"/>
          <a:lstStyle/>
          <a:p/>
        </p:txBody>
      </p:sp>
      <p:sp>
        <p:nvSpPr>
          <p:cNvPr id="3" name="object 3"/>
          <p:cNvSpPr txBox="1"/>
          <p:nvPr/>
        </p:nvSpPr>
        <p:spPr>
          <a:xfrm>
            <a:off x="86360" y="727964"/>
            <a:ext cx="10408920" cy="6170930"/>
          </a:xfrm>
          <a:prstGeom prst="rect">
            <a:avLst/>
          </a:prstGeom>
        </p:spPr>
        <p:txBody>
          <a:bodyPr wrap="square" lIns="0" tIns="12065" rIns="0" bIns="0" rtlCol="0" vert="horz">
            <a:spAutoFit/>
          </a:bodyPr>
          <a:lstStyle/>
          <a:p>
            <a:pPr marL="97790">
              <a:lnSpc>
                <a:spcPct val="100000"/>
              </a:lnSpc>
              <a:spcBef>
                <a:spcPts val="95"/>
              </a:spcBef>
            </a:pPr>
            <a:r>
              <a:rPr dirty="0" sz="1950" spc="-10" b="1">
                <a:solidFill>
                  <a:srgbClr val="FFFFFF"/>
                </a:solidFill>
                <a:latin typeface="Meiryo UI"/>
                <a:cs typeface="Meiryo UI"/>
              </a:rPr>
              <a:t>方策３．高等学校の学習者用</a:t>
            </a:r>
            <a:r>
              <a:rPr dirty="0" sz="1950" spc="-5" b="1">
                <a:solidFill>
                  <a:srgbClr val="FFFFFF"/>
                </a:solidFill>
                <a:latin typeface="Meiryo UI"/>
                <a:cs typeface="Meiryo UI"/>
              </a:rPr>
              <a:t>コン</a:t>
            </a:r>
            <a:r>
              <a:rPr dirty="0" sz="1950" b="1">
                <a:solidFill>
                  <a:srgbClr val="FFFFFF"/>
                </a:solidFill>
                <a:latin typeface="Meiryo UI"/>
                <a:cs typeface="Meiryo UI"/>
              </a:rPr>
              <a:t>ピ</a:t>
            </a:r>
            <a:r>
              <a:rPr dirty="0" sz="1950" spc="-5" b="1">
                <a:solidFill>
                  <a:srgbClr val="FFFFFF"/>
                </a:solidFill>
                <a:latin typeface="Meiryo UI"/>
                <a:cs typeface="Meiryo UI"/>
              </a:rPr>
              <a:t>ュ</a:t>
            </a:r>
            <a:r>
              <a:rPr dirty="0" sz="1950" spc="-10" b="1">
                <a:solidFill>
                  <a:srgbClr val="FFFFFF"/>
                </a:solidFill>
                <a:latin typeface="Meiryo UI"/>
                <a:cs typeface="Meiryo UI"/>
              </a:rPr>
              <a:t>ー</a:t>
            </a:r>
            <a:r>
              <a:rPr dirty="0" sz="1950" spc="-5" b="1">
                <a:solidFill>
                  <a:srgbClr val="FFFFFF"/>
                </a:solidFill>
                <a:latin typeface="Meiryo UI"/>
                <a:cs typeface="Meiryo UI"/>
              </a:rPr>
              <a:t>タ</a:t>
            </a:r>
            <a:r>
              <a:rPr dirty="0" sz="1950" spc="-10" b="1">
                <a:solidFill>
                  <a:srgbClr val="FFFFFF"/>
                </a:solidFill>
                <a:latin typeface="Meiryo UI"/>
                <a:cs typeface="Meiryo UI"/>
              </a:rPr>
              <a:t>等の</a:t>
            </a:r>
            <a:r>
              <a:rPr dirty="0" sz="1950" spc="-20" b="1">
                <a:solidFill>
                  <a:srgbClr val="FFFFFF"/>
                </a:solidFill>
                <a:latin typeface="Meiryo UI"/>
                <a:cs typeface="Meiryo UI"/>
              </a:rPr>
              <a:t>ICT</a:t>
            </a:r>
            <a:r>
              <a:rPr dirty="0" sz="1950" spc="-10" b="1">
                <a:solidFill>
                  <a:srgbClr val="FFFFFF"/>
                </a:solidFill>
                <a:latin typeface="Meiryo UI"/>
                <a:cs typeface="Meiryo UI"/>
              </a:rPr>
              <a:t>環境整備の促進</a:t>
            </a:r>
            <a:endParaRPr sz="1950">
              <a:latin typeface="Meiryo UI"/>
              <a:cs typeface="Meiryo UI"/>
            </a:endParaRPr>
          </a:p>
          <a:p>
            <a:pPr algn="just" marL="12700">
              <a:lnSpc>
                <a:spcPct val="100000"/>
              </a:lnSpc>
              <a:spcBef>
                <a:spcPts val="1355"/>
              </a:spcBef>
            </a:pPr>
            <a:r>
              <a:rPr dirty="0" sz="1600" spc="20" b="1">
                <a:latin typeface="Yu Gothic"/>
                <a:cs typeface="Yu Gothic"/>
              </a:rPr>
              <a:t>【</a:t>
            </a:r>
            <a:r>
              <a:rPr dirty="0" sz="1600" spc="-100" b="1">
                <a:latin typeface="Yu Gothic"/>
                <a:cs typeface="Yu Gothic"/>
              </a:rPr>
              <a:t> </a:t>
            </a:r>
            <a:r>
              <a:rPr dirty="0" sz="1600" spc="390" b="1">
                <a:latin typeface="Yu Gothic"/>
                <a:cs typeface="Yu Gothic"/>
              </a:rPr>
              <a:t>概</a:t>
            </a:r>
            <a:r>
              <a:rPr dirty="0" sz="1600" spc="380" b="1">
                <a:latin typeface="Yu Gothic"/>
                <a:cs typeface="Yu Gothic"/>
              </a:rPr>
              <a:t>要</a:t>
            </a:r>
            <a:r>
              <a:rPr dirty="0" sz="1600" spc="20" b="1">
                <a:latin typeface="Yu Gothic"/>
                <a:cs typeface="Yu Gothic"/>
              </a:rPr>
              <a:t>】</a:t>
            </a:r>
            <a:endParaRPr sz="1600">
              <a:latin typeface="Yu Gothic"/>
              <a:cs typeface="Yu Gothic"/>
            </a:endParaRPr>
          </a:p>
          <a:p>
            <a:pPr algn="just" marL="12700" marR="43815" indent="205740">
              <a:lnSpc>
                <a:spcPct val="101600"/>
              </a:lnSpc>
              <a:spcBef>
                <a:spcPts val="630"/>
              </a:spcBef>
            </a:pPr>
            <a:r>
              <a:rPr dirty="0" sz="1600" spc="20">
                <a:latin typeface="Yu Gothic"/>
                <a:cs typeface="Yu Gothic"/>
              </a:rPr>
              <a:t>学校設置者に対し、関係部局等と緊密に連携し、保護者や地域等の十分な理解を得ながら、高校段階における </a:t>
            </a:r>
            <a:r>
              <a:rPr dirty="0" sz="1600" spc="20">
                <a:latin typeface="Yu Gothic"/>
                <a:cs typeface="Yu Gothic"/>
              </a:rPr>
              <a:t>端末整備を促すとともに、そうした</a:t>
            </a:r>
            <a:r>
              <a:rPr dirty="0" sz="1600">
                <a:latin typeface="Calibri"/>
                <a:cs typeface="Calibri"/>
              </a:rPr>
              <a:t>I</a:t>
            </a:r>
            <a:r>
              <a:rPr dirty="0" sz="1600" spc="20">
                <a:latin typeface="Calibri"/>
                <a:cs typeface="Calibri"/>
              </a:rPr>
              <a:t>C</a:t>
            </a:r>
            <a:r>
              <a:rPr dirty="0" sz="1600" spc="5">
                <a:latin typeface="Calibri"/>
                <a:cs typeface="Calibri"/>
              </a:rPr>
              <a:t>T</a:t>
            </a:r>
            <a:r>
              <a:rPr dirty="0" sz="1600" spc="20">
                <a:latin typeface="Yu Gothic"/>
                <a:cs typeface="Yu Gothic"/>
              </a:rPr>
              <a:t>環境整備とその活用に当たり、各地域や高校の実情等に基づいた特色</a:t>
            </a:r>
            <a:r>
              <a:rPr dirty="0" sz="1600" spc="-60">
                <a:latin typeface="Yu Gothic"/>
                <a:cs typeface="Yu Gothic"/>
              </a:rPr>
              <a:t>・ </a:t>
            </a:r>
            <a:r>
              <a:rPr dirty="0" sz="1600" spc="20">
                <a:latin typeface="Yu Gothic"/>
                <a:cs typeface="Yu Gothic"/>
              </a:rPr>
              <a:t>魅力ある教育活動が展開されることとなるよう留意事項等を提示して、その周知徹底を図る。</a:t>
            </a:r>
            <a:endParaRPr sz="1600">
              <a:latin typeface="Yu Gothic"/>
              <a:cs typeface="Yu Gothic"/>
            </a:endParaRPr>
          </a:p>
          <a:p>
            <a:pPr>
              <a:lnSpc>
                <a:spcPct val="100000"/>
              </a:lnSpc>
              <a:spcBef>
                <a:spcPts val="90"/>
              </a:spcBef>
            </a:pPr>
            <a:endParaRPr sz="1350">
              <a:latin typeface="Yu Gothic"/>
              <a:cs typeface="Yu Gothic"/>
            </a:endParaRPr>
          </a:p>
          <a:p>
            <a:pPr marL="12700">
              <a:lnSpc>
                <a:spcPct val="100000"/>
              </a:lnSpc>
            </a:pPr>
            <a:r>
              <a:rPr dirty="0" sz="1500" spc="10" b="1">
                <a:latin typeface="Yu Gothic"/>
                <a:cs typeface="Yu Gothic"/>
              </a:rPr>
              <a:t>（高校の</a:t>
            </a:r>
            <a:r>
              <a:rPr dirty="0" sz="1500" spc="-270" b="1">
                <a:latin typeface="BIZ UDPGothic"/>
                <a:cs typeface="BIZ UDPGothic"/>
              </a:rPr>
              <a:t>ICT</a:t>
            </a:r>
            <a:r>
              <a:rPr dirty="0" sz="1500" spc="10" b="1">
                <a:latin typeface="Yu Gothic"/>
                <a:cs typeface="Yu Gothic"/>
              </a:rPr>
              <a:t>環境整備に当たっての留意事項）</a:t>
            </a:r>
            <a:endParaRPr sz="1500">
              <a:latin typeface="Yu Gothic"/>
              <a:cs typeface="Yu Gothic"/>
            </a:endParaRPr>
          </a:p>
          <a:p>
            <a:pPr marL="588645" indent="-220345">
              <a:lnSpc>
                <a:spcPct val="100000"/>
              </a:lnSpc>
              <a:spcBef>
                <a:spcPts val="630"/>
              </a:spcBef>
              <a:buChar char="○"/>
              <a:tabLst>
                <a:tab pos="589280" algn="l"/>
              </a:tabLst>
            </a:pPr>
            <a:r>
              <a:rPr dirty="0" u="sng" sz="1400">
                <a:uFill>
                  <a:solidFill>
                    <a:srgbClr val="000000"/>
                  </a:solidFill>
                </a:uFill>
                <a:latin typeface="Yu Gothic"/>
                <a:cs typeface="Yu Gothic"/>
              </a:rPr>
              <a:t>整備すべき</a:t>
            </a:r>
            <a:r>
              <a:rPr dirty="0" u="sng" sz="1400" spc="-5">
                <a:uFill>
                  <a:solidFill>
                    <a:srgbClr val="000000"/>
                  </a:solidFill>
                </a:uFill>
                <a:latin typeface="Calibri"/>
                <a:cs typeface="Calibri"/>
              </a:rPr>
              <a:t>ICT</a:t>
            </a:r>
            <a:r>
              <a:rPr dirty="0" u="sng" sz="1400">
                <a:uFill>
                  <a:solidFill>
                    <a:srgbClr val="000000"/>
                  </a:solidFill>
                </a:uFill>
                <a:latin typeface="Yu Gothic"/>
                <a:cs typeface="Yu Gothic"/>
              </a:rPr>
              <a:t>機器や機能等の詳細は、高校や生徒の状況等を踏まえて整理</a:t>
            </a:r>
            <a:r>
              <a:rPr dirty="0" sz="1400">
                <a:latin typeface="Yu Gothic"/>
                <a:cs typeface="Yu Gothic"/>
              </a:rPr>
              <a:t>すること。</a:t>
            </a:r>
            <a:endParaRPr sz="1400">
              <a:latin typeface="Yu Gothic"/>
              <a:cs typeface="Yu Gothic"/>
            </a:endParaRPr>
          </a:p>
          <a:p>
            <a:pPr marL="588645" indent="-220345">
              <a:lnSpc>
                <a:spcPct val="100000"/>
              </a:lnSpc>
              <a:spcBef>
                <a:spcPts val="660"/>
              </a:spcBef>
              <a:buFont typeface="Yu Gothic"/>
              <a:buChar char="○"/>
              <a:tabLst>
                <a:tab pos="589280" algn="l"/>
              </a:tabLst>
            </a:pPr>
            <a:r>
              <a:rPr dirty="0" sz="1400" spc="-5">
                <a:latin typeface="Calibri"/>
                <a:cs typeface="Calibri"/>
              </a:rPr>
              <a:t>ICT</a:t>
            </a:r>
            <a:r>
              <a:rPr dirty="0" sz="1400">
                <a:latin typeface="Yu Gothic"/>
                <a:cs typeface="Yu Gothic"/>
              </a:rPr>
              <a:t>機器や機能等の整理に当たっては、</a:t>
            </a:r>
            <a:r>
              <a:rPr dirty="0" u="sng" sz="1400">
                <a:uFill>
                  <a:solidFill>
                    <a:srgbClr val="000000"/>
                  </a:solidFill>
                </a:uFill>
                <a:latin typeface="Yu Gothic"/>
                <a:cs typeface="Yu Gothic"/>
              </a:rPr>
              <a:t>クラウドコンピューティングを基本</a:t>
            </a:r>
            <a:r>
              <a:rPr dirty="0" sz="1400">
                <a:latin typeface="Yu Gothic"/>
                <a:cs typeface="Yu Gothic"/>
              </a:rPr>
              <a:t>とすること。</a:t>
            </a:r>
            <a:endParaRPr sz="1400">
              <a:latin typeface="Yu Gothic"/>
              <a:cs typeface="Yu Gothic"/>
            </a:endParaRPr>
          </a:p>
          <a:p>
            <a:pPr marL="589915" marR="5080" indent="-220979">
              <a:lnSpc>
                <a:spcPct val="100000"/>
              </a:lnSpc>
              <a:spcBef>
                <a:spcPts val="645"/>
              </a:spcBef>
              <a:buChar char="○"/>
              <a:tabLst>
                <a:tab pos="587375" algn="l"/>
              </a:tabLst>
            </a:pPr>
            <a:r>
              <a:rPr dirty="0" sz="1400">
                <a:latin typeface="Yu Gothic"/>
                <a:cs typeface="Yu Gothic"/>
              </a:rPr>
              <a:t>これから</a:t>
            </a:r>
            <a:r>
              <a:rPr dirty="0" sz="1400" spc="10">
                <a:latin typeface="Yu Gothic"/>
                <a:cs typeface="Yu Gothic"/>
              </a:rPr>
              <a:t>整</a:t>
            </a:r>
            <a:r>
              <a:rPr dirty="0" sz="1400">
                <a:latin typeface="Yu Gothic"/>
                <a:cs typeface="Yu Gothic"/>
              </a:rPr>
              <a:t>備を進める学校設置者は、</a:t>
            </a:r>
            <a:r>
              <a:rPr dirty="0" u="sng" sz="1400">
                <a:uFill>
                  <a:solidFill>
                    <a:srgbClr val="000000"/>
                  </a:solidFill>
                </a:uFill>
                <a:latin typeface="Yu Gothic"/>
                <a:cs typeface="Yu Gothic"/>
              </a:rPr>
              <a:t>計画的な整備に向けて整備の考え方</a:t>
            </a:r>
            <a:r>
              <a:rPr dirty="0" u="sng" sz="1400" spc="4000">
                <a:uFill>
                  <a:solidFill>
                    <a:srgbClr val="000000"/>
                  </a:solidFill>
                </a:uFill>
                <a:latin typeface="Yu Gothic"/>
                <a:cs typeface="Yu Gothic"/>
              </a:rPr>
              <a:t>・</a:t>
            </a:r>
            <a:r>
              <a:rPr dirty="0" u="sng" sz="1400">
                <a:uFill>
                  <a:solidFill>
                    <a:srgbClr val="000000"/>
                  </a:solidFill>
                </a:uFill>
                <a:latin typeface="Yu Gothic"/>
                <a:cs typeface="Yu Gothic"/>
              </a:rPr>
              <a:t>整備方法</a:t>
            </a:r>
            <a:r>
              <a:rPr dirty="0" u="sng" sz="1400" spc="4000">
                <a:uFill>
                  <a:solidFill>
                    <a:srgbClr val="000000"/>
                  </a:solidFill>
                </a:uFill>
                <a:latin typeface="Yu Gothic"/>
                <a:cs typeface="Yu Gothic"/>
              </a:rPr>
              <a:t>・</a:t>
            </a:r>
            <a:r>
              <a:rPr dirty="0" u="sng" sz="1400">
                <a:uFill>
                  <a:solidFill>
                    <a:srgbClr val="000000"/>
                  </a:solidFill>
                </a:uFill>
                <a:latin typeface="Yu Gothic"/>
                <a:cs typeface="Yu Gothic"/>
              </a:rPr>
              <a:t>整備時期等を示して取</a:t>
            </a:r>
            <a:r>
              <a:rPr dirty="0" u="sng" sz="1400" spc="-1015">
                <a:uFill>
                  <a:solidFill>
                    <a:srgbClr val="000000"/>
                  </a:solidFill>
                </a:uFill>
                <a:latin typeface="Yu Gothic"/>
                <a:cs typeface="Yu Gothic"/>
              </a:rPr>
              <a:t>り </a:t>
            </a:r>
            <a:r>
              <a:rPr dirty="0" u="sng" sz="1400">
                <a:uFill>
                  <a:solidFill>
                    <a:srgbClr val="000000"/>
                  </a:solidFill>
                </a:uFill>
                <a:latin typeface="Yu Gothic"/>
                <a:cs typeface="Yu Gothic"/>
              </a:rPr>
              <a:t>組む</a:t>
            </a:r>
            <a:r>
              <a:rPr dirty="0" sz="1400">
                <a:latin typeface="Yu Gothic"/>
                <a:cs typeface="Yu Gothic"/>
              </a:rPr>
              <a:t>こと。その際、</a:t>
            </a:r>
            <a:endParaRPr sz="1400">
              <a:latin typeface="Yu Gothic"/>
              <a:cs typeface="Yu Gothic"/>
            </a:endParaRPr>
          </a:p>
          <a:p>
            <a:pPr lvl="1" marL="981710" marR="182880" indent="-256540">
              <a:lnSpc>
                <a:spcPct val="100000"/>
              </a:lnSpc>
              <a:spcBef>
                <a:spcPts val="660"/>
              </a:spcBef>
              <a:buChar char="·"/>
              <a:tabLst>
                <a:tab pos="945515" algn="l"/>
              </a:tabLst>
            </a:pPr>
            <a:r>
              <a:rPr dirty="0" sz="1400">
                <a:latin typeface="Yu Gothic"/>
                <a:cs typeface="Yu Gothic"/>
              </a:rPr>
              <a:t>設置者負担の場合、一般財源とともに</a:t>
            </a:r>
            <a:r>
              <a:rPr dirty="0" u="sng" sz="1400">
                <a:uFill>
                  <a:solidFill>
                    <a:srgbClr val="000000"/>
                  </a:solidFill>
                </a:uFill>
                <a:latin typeface="Yu Gothic"/>
                <a:cs typeface="Yu Gothic"/>
              </a:rPr>
              <a:t>新型コロナウイルス感染症対応地方創生臨時交付金や国の補助制度を活用</a:t>
            </a:r>
            <a:r>
              <a:rPr dirty="0" sz="1400">
                <a:latin typeface="Yu Gothic"/>
                <a:cs typeface="Yu Gothic"/>
              </a:rPr>
              <a:t>する ことも含めて検討すること。</a:t>
            </a:r>
            <a:endParaRPr sz="1400">
              <a:latin typeface="Yu Gothic"/>
              <a:cs typeface="Yu Gothic"/>
            </a:endParaRPr>
          </a:p>
          <a:p>
            <a:pPr lvl="1" marL="981710" marR="139065" indent="-256540">
              <a:lnSpc>
                <a:spcPct val="100000"/>
              </a:lnSpc>
              <a:spcBef>
                <a:spcPts val="660"/>
              </a:spcBef>
              <a:buChar char="·"/>
              <a:tabLst>
                <a:tab pos="945515" algn="l"/>
              </a:tabLst>
            </a:pPr>
            <a:r>
              <a:rPr dirty="0" sz="1400">
                <a:latin typeface="Yu Gothic"/>
                <a:cs typeface="Yu Gothic"/>
              </a:rPr>
              <a:t>保護者負担による</a:t>
            </a:r>
            <a:r>
              <a:rPr dirty="0" sz="1400" spc="-25">
                <a:latin typeface="Calibri"/>
                <a:cs typeface="Calibri"/>
              </a:rPr>
              <a:t>BYOD</a:t>
            </a:r>
            <a:r>
              <a:rPr dirty="0" sz="1400">
                <a:latin typeface="Yu Gothic"/>
                <a:cs typeface="Yu Gothic"/>
              </a:rPr>
              <a:t>の場合、</a:t>
            </a:r>
            <a:r>
              <a:rPr dirty="0" u="sng" sz="1400">
                <a:uFill>
                  <a:solidFill>
                    <a:srgbClr val="000000"/>
                  </a:solidFill>
                </a:uFill>
                <a:latin typeface="Yu Gothic"/>
                <a:cs typeface="Yu Gothic"/>
              </a:rPr>
              <a:t>丁寧に説明しながら保護者等の十分な理解を得る</a:t>
            </a:r>
            <a:r>
              <a:rPr dirty="0" sz="1400">
                <a:latin typeface="Yu Gothic"/>
                <a:cs typeface="Yu Gothic"/>
              </a:rPr>
              <a:t>とともに、経済的困窮家庭には国の 補助制度も活用しながら積極的な支援を行うこと。</a:t>
            </a:r>
            <a:endParaRPr sz="1400">
              <a:latin typeface="Yu Gothic"/>
              <a:cs typeface="Yu Gothic"/>
            </a:endParaRPr>
          </a:p>
          <a:p>
            <a:pPr algn="just" marL="589915" marR="166370" indent="-220979">
              <a:lnSpc>
                <a:spcPct val="100400"/>
              </a:lnSpc>
              <a:spcBef>
                <a:spcPts val="640"/>
              </a:spcBef>
              <a:buChar char="○"/>
              <a:tabLst>
                <a:tab pos="589280" algn="l"/>
              </a:tabLst>
            </a:pPr>
            <a:r>
              <a:rPr dirty="0" sz="1400">
                <a:latin typeface="Yu Gothic"/>
                <a:cs typeface="Yu Gothic"/>
              </a:rPr>
              <a:t>調達等に関し、端末の選定時には「</a:t>
            </a:r>
            <a:r>
              <a:rPr dirty="0" sz="1400" spc="-5">
                <a:latin typeface="Calibri"/>
                <a:cs typeface="Calibri"/>
              </a:rPr>
              <a:t>GIGA</a:t>
            </a:r>
            <a:r>
              <a:rPr dirty="0" sz="1400">
                <a:latin typeface="Yu Gothic"/>
                <a:cs typeface="Yu Gothic"/>
              </a:rPr>
              <a:t>スクール構想の実現標準仕様書」を参照しつつ、各地域の実情や高校の特性に応 じた仕様を検討すること。通常使用されているスマートフォンは、緊急時利用は考えられるが、それ単体では上記標準仕 様書が示す学習者用コンピュータの仕様を全て満たすものではないこと。</a:t>
            </a:r>
            <a:endParaRPr sz="1400">
              <a:latin typeface="Yu Gothic"/>
              <a:cs typeface="Yu Gothic"/>
            </a:endParaRPr>
          </a:p>
          <a:p>
            <a:pPr algn="just" marL="589915" marR="139065" indent="-220979">
              <a:lnSpc>
                <a:spcPct val="100000"/>
              </a:lnSpc>
              <a:spcBef>
                <a:spcPts val="660"/>
              </a:spcBef>
              <a:buChar char="○"/>
              <a:tabLst>
                <a:tab pos="589280" algn="l"/>
              </a:tabLst>
            </a:pPr>
            <a:r>
              <a:rPr dirty="0" sz="1400">
                <a:latin typeface="Yu Gothic"/>
                <a:cs typeface="Yu Gothic"/>
              </a:rPr>
              <a:t>高校の学習者用コンピュータは、調達</a:t>
            </a:r>
            <a:r>
              <a:rPr dirty="0" sz="1400" spc="4000">
                <a:latin typeface="Yu Gothic"/>
                <a:cs typeface="Yu Gothic"/>
              </a:rPr>
              <a:t>・</a:t>
            </a:r>
            <a:r>
              <a:rPr dirty="0" sz="1400" spc="-25">
                <a:latin typeface="Calibri"/>
                <a:cs typeface="Calibri"/>
              </a:rPr>
              <a:t>BYOD</a:t>
            </a:r>
            <a:r>
              <a:rPr dirty="0" sz="1400" spc="4000">
                <a:latin typeface="Yu Gothic"/>
                <a:cs typeface="Yu Gothic"/>
              </a:rPr>
              <a:t>・</a:t>
            </a:r>
            <a:r>
              <a:rPr dirty="0" sz="1400">
                <a:latin typeface="Yu Gothic"/>
                <a:cs typeface="Yu Gothic"/>
              </a:rPr>
              <a:t>事業者からの貸与や贈与など様々な方法で確保されるが、い</a:t>
            </a:r>
            <a:r>
              <a:rPr dirty="0" sz="1400" spc="-1005">
                <a:latin typeface="Yu Gothic"/>
                <a:cs typeface="Yu Gothic"/>
              </a:rPr>
              <a:t>ず </a:t>
            </a:r>
            <a:r>
              <a:rPr dirty="0" sz="1400">
                <a:latin typeface="Yu Gothic"/>
                <a:cs typeface="Yu Gothic"/>
              </a:rPr>
              <a:t>れの場合も端末が学校の通信ネットワークに接続されることなどを想定し、サプライチェーン</a:t>
            </a:r>
            <a:r>
              <a:rPr dirty="0" sz="1400" spc="4000">
                <a:latin typeface="Yu Gothic"/>
                <a:cs typeface="Yu Gothic"/>
              </a:rPr>
              <a:t>・</a:t>
            </a:r>
            <a:r>
              <a:rPr dirty="0" sz="1400">
                <a:latin typeface="Yu Gothic"/>
                <a:cs typeface="Yu Gothic"/>
              </a:rPr>
              <a:t>リスクに対応する などセキュリティ対策を十分に考慮すること。</a:t>
            </a:r>
            <a:endParaRPr sz="1400">
              <a:latin typeface="Yu Gothic"/>
              <a:cs typeface="Yu Gothic"/>
            </a:endParaRPr>
          </a:p>
          <a:p>
            <a:pPr>
              <a:lnSpc>
                <a:spcPct val="100000"/>
              </a:lnSpc>
              <a:spcBef>
                <a:spcPts val="60"/>
              </a:spcBef>
            </a:pPr>
            <a:endParaRPr sz="1000">
              <a:latin typeface="Yu Gothic"/>
              <a:cs typeface="Yu Gothic"/>
            </a:endParaRPr>
          </a:p>
          <a:p>
            <a:pPr marL="12700">
              <a:lnSpc>
                <a:spcPct val="100000"/>
              </a:lnSpc>
              <a:spcBef>
                <a:spcPts val="5"/>
              </a:spcBef>
            </a:pPr>
            <a:r>
              <a:rPr dirty="0" sz="1500" spc="10" b="1">
                <a:latin typeface="Yu Gothic"/>
                <a:cs typeface="Yu Gothic"/>
              </a:rPr>
              <a:t>（上記ＩＣＴ環境整備と併せて検討すべき事項）</a:t>
            </a:r>
            <a:endParaRPr sz="1500">
              <a:latin typeface="Yu Gothic"/>
              <a:cs typeface="Yu Gothic"/>
            </a:endParaRPr>
          </a:p>
        </p:txBody>
      </p:sp>
      <p:sp>
        <p:nvSpPr>
          <p:cNvPr id="4" name="object 4"/>
          <p:cNvSpPr txBox="1"/>
          <p:nvPr/>
        </p:nvSpPr>
        <p:spPr>
          <a:xfrm>
            <a:off x="442976" y="6956556"/>
            <a:ext cx="9695180" cy="452755"/>
          </a:xfrm>
          <a:prstGeom prst="rect">
            <a:avLst/>
          </a:prstGeom>
        </p:spPr>
        <p:txBody>
          <a:bodyPr wrap="square" lIns="0" tIns="12700" rIns="0" bIns="0" rtlCol="0" vert="horz">
            <a:spAutoFit/>
          </a:bodyPr>
          <a:lstStyle/>
          <a:p>
            <a:pPr marL="231775" indent="-219710">
              <a:lnSpc>
                <a:spcPct val="100000"/>
              </a:lnSpc>
              <a:spcBef>
                <a:spcPts val="100"/>
              </a:spcBef>
              <a:buChar char="○"/>
              <a:tabLst>
                <a:tab pos="232410" algn="l"/>
              </a:tabLst>
            </a:pPr>
            <a:r>
              <a:rPr dirty="0" sz="1400">
                <a:latin typeface="Yu Gothic"/>
                <a:cs typeface="Yu Gothic"/>
              </a:rPr>
              <a:t>上記の環境整備にあわせて、「</a:t>
            </a:r>
            <a:r>
              <a:rPr dirty="0" sz="1400" b="1">
                <a:latin typeface="Yu Gothic"/>
                <a:cs typeface="Yu Gothic"/>
              </a:rPr>
              <a:t>教員のＩＣＴ活用指導力の向上</a:t>
            </a:r>
            <a:r>
              <a:rPr dirty="0" sz="1400">
                <a:latin typeface="Yu Gothic"/>
                <a:cs typeface="Yu Gothic"/>
              </a:rPr>
              <a:t>」、「</a:t>
            </a:r>
            <a:r>
              <a:rPr dirty="0" sz="1400" b="1">
                <a:latin typeface="Yu Gothic"/>
                <a:cs typeface="Yu Gothic"/>
              </a:rPr>
              <a:t>ＩＣＴ活用を支える外部専門スタッフの活用</a:t>
            </a:r>
            <a:r>
              <a:rPr dirty="0" sz="1400">
                <a:latin typeface="Yu Gothic"/>
                <a:cs typeface="Yu Gothic"/>
              </a:rPr>
              <a:t>」、</a:t>
            </a:r>
            <a:endParaRPr sz="1400">
              <a:latin typeface="Yu Gothic"/>
              <a:cs typeface="Yu Gothic"/>
            </a:endParaRPr>
          </a:p>
          <a:p>
            <a:pPr marL="233679">
              <a:lnSpc>
                <a:spcPct val="100000"/>
              </a:lnSpc>
              <a:spcBef>
                <a:spcPts val="5"/>
              </a:spcBef>
            </a:pPr>
            <a:r>
              <a:rPr dirty="0" sz="1400">
                <a:latin typeface="Yu Gothic"/>
                <a:cs typeface="Yu Gothic"/>
              </a:rPr>
              <a:t>「</a:t>
            </a:r>
            <a:r>
              <a:rPr dirty="0" sz="1400" b="1">
                <a:latin typeface="Yu Gothic"/>
                <a:cs typeface="Yu Gothic"/>
              </a:rPr>
              <a:t>情報セキュリティの確保</a:t>
            </a:r>
            <a:r>
              <a:rPr dirty="0" sz="1400">
                <a:latin typeface="Yu Gothic"/>
                <a:cs typeface="Yu Gothic"/>
              </a:rPr>
              <a:t>」、「</a:t>
            </a:r>
            <a:r>
              <a:rPr dirty="0" sz="1400" b="1">
                <a:latin typeface="Yu Gothic"/>
                <a:cs typeface="Yu Gothic"/>
              </a:rPr>
              <a:t>校務における</a:t>
            </a:r>
            <a:r>
              <a:rPr dirty="0" sz="1400" b="1">
                <a:latin typeface="Calibri"/>
                <a:cs typeface="Calibri"/>
              </a:rPr>
              <a:t>ICT</a:t>
            </a:r>
            <a:r>
              <a:rPr dirty="0" sz="1400" b="1">
                <a:latin typeface="Yu Gothic"/>
                <a:cs typeface="Yu Gothic"/>
              </a:rPr>
              <a:t>活用の促進</a:t>
            </a:r>
            <a:r>
              <a:rPr dirty="0" sz="1400">
                <a:latin typeface="Yu Gothic"/>
                <a:cs typeface="Yu Gothic"/>
              </a:rPr>
              <a:t>」に関する留意事項を整理し、提示。</a:t>
            </a:r>
            <a:endParaRPr sz="1400">
              <a:latin typeface="Yu Gothic"/>
              <a:cs typeface="Yu Gothic"/>
            </a:endParaRPr>
          </a:p>
        </p:txBody>
      </p:sp>
      <p:sp>
        <p:nvSpPr>
          <p:cNvPr id="5" name="object 5"/>
          <p:cNvSpPr/>
          <p:nvPr/>
        </p:nvSpPr>
        <p:spPr>
          <a:xfrm>
            <a:off x="0" y="79248"/>
            <a:ext cx="10690860" cy="437515"/>
          </a:xfrm>
          <a:custGeom>
            <a:avLst/>
            <a:gdLst/>
            <a:ahLst/>
            <a:cxnLst/>
            <a:rect l="l" t="t" r="r" b="b"/>
            <a:pathLst>
              <a:path w="10690860" h="437515">
                <a:moveTo>
                  <a:pt x="10690860" y="0"/>
                </a:moveTo>
                <a:lnTo>
                  <a:pt x="0" y="0"/>
                </a:lnTo>
                <a:lnTo>
                  <a:pt x="0" y="437388"/>
                </a:lnTo>
                <a:lnTo>
                  <a:pt x="10690860" y="437388"/>
                </a:lnTo>
                <a:lnTo>
                  <a:pt x="10690860" y="0"/>
                </a:lnTo>
                <a:close/>
              </a:path>
            </a:pathLst>
          </a:custGeom>
          <a:solidFill>
            <a:srgbClr val="2D2D89"/>
          </a:solidFill>
        </p:spPr>
        <p:txBody>
          <a:bodyPr wrap="square" lIns="0" tIns="0" rIns="0" bIns="0" rtlCol="0"/>
          <a:lstStyle/>
          <a:p/>
        </p:txBody>
      </p:sp>
      <p:sp>
        <p:nvSpPr>
          <p:cNvPr id="6" name="object 6"/>
          <p:cNvSpPr txBox="1">
            <a:spLocks noGrp="1"/>
          </p:cNvSpPr>
          <p:nvPr>
            <p:ph type="title"/>
          </p:nvPr>
        </p:nvSpPr>
        <p:spPr>
          <a:prstGeom prst="rect"/>
        </p:spPr>
        <p:txBody>
          <a:bodyPr wrap="square" lIns="0" tIns="13970" rIns="0" bIns="0" rtlCol="0" vert="horz">
            <a:spAutoFit/>
          </a:bodyPr>
          <a:lstStyle/>
          <a:p>
            <a:pPr marL="17145">
              <a:lnSpc>
                <a:spcPct val="100000"/>
              </a:lnSpc>
              <a:spcBef>
                <a:spcPts val="110"/>
              </a:spcBef>
            </a:pPr>
            <a:r>
              <a:rPr dirty="0"/>
              <a:t>１</a:t>
            </a:r>
            <a:r>
              <a:rPr dirty="0" spc="10"/>
              <a:t>人</a:t>
            </a:r>
            <a:r>
              <a:rPr dirty="0"/>
              <a:t>１</a:t>
            </a:r>
            <a:r>
              <a:rPr dirty="0" spc="10"/>
              <a:t>台端末</a:t>
            </a:r>
            <a:r>
              <a:rPr dirty="0"/>
              <a:t>の</a:t>
            </a:r>
            <a:r>
              <a:rPr dirty="0" spc="10"/>
              <a:t>本格運用</a:t>
            </a:r>
            <a:r>
              <a:rPr dirty="0"/>
              <a:t>に</a:t>
            </a:r>
            <a:r>
              <a:rPr dirty="0" spc="10"/>
              <a:t>向</a:t>
            </a:r>
            <a:r>
              <a:rPr dirty="0" spc="5"/>
              <a:t>け</a:t>
            </a:r>
            <a:r>
              <a:rPr dirty="0"/>
              <a:t>た</a:t>
            </a:r>
            <a:r>
              <a:rPr dirty="0" spc="10"/>
              <a:t>文部科学省</a:t>
            </a:r>
            <a:r>
              <a:rPr dirty="0"/>
              <a:t>の</a:t>
            </a:r>
            <a:r>
              <a:rPr dirty="0" spc="10"/>
              <a:t>推進方策</a:t>
            </a:r>
            <a:r>
              <a:rPr dirty="0"/>
              <a:t>につ</a:t>
            </a:r>
            <a:r>
              <a:rPr dirty="0" spc="5"/>
              <a:t>いて</a:t>
            </a:r>
          </a:p>
        </p:txBody>
      </p:sp>
      <p:sp>
        <p:nvSpPr>
          <p:cNvPr id="7" name="object 7"/>
          <p:cNvSpPr txBox="1"/>
          <p:nvPr/>
        </p:nvSpPr>
        <p:spPr>
          <a:xfrm>
            <a:off x="10300207" y="7032756"/>
            <a:ext cx="275590" cy="321945"/>
          </a:xfrm>
          <a:prstGeom prst="rect">
            <a:avLst/>
          </a:prstGeom>
        </p:spPr>
        <p:txBody>
          <a:bodyPr wrap="square" lIns="0" tIns="11430" rIns="0" bIns="0" rtlCol="0" vert="horz">
            <a:spAutoFit/>
          </a:bodyPr>
          <a:lstStyle/>
          <a:p>
            <a:pPr marL="12700">
              <a:lnSpc>
                <a:spcPct val="100000"/>
              </a:lnSpc>
              <a:spcBef>
                <a:spcPts val="90"/>
              </a:spcBef>
            </a:pPr>
            <a:r>
              <a:rPr dirty="0" sz="1950" spc="-10">
                <a:latin typeface="Calibri"/>
                <a:cs typeface="Calibri"/>
              </a:rPr>
              <a:t>1</a:t>
            </a:r>
            <a:r>
              <a:rPr dirty="0" sz="1950" spc="-5">
                <a:latin typeface="Calibri"/>
                <a:cs typeface="Calibri"/>
              </a:rPr>
              <a:t>4</a:t>
            </a:r>
            <a:endParaRPr sz="195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62940" y="2625857"/>
            <a:ext cx="3843654" cy="4511040"/>
            <a:chOff x="662940" y="2625857"/>
            <a:chExt cx="3843654" cy="4511040"/>
          </a:xfrm>
        </p:grpSpPr>
        <p:sp>
          <p:nvSpPr>
            <p:cNvPr id="3" name="object 3"/>
            <p:cNvSpPr/>
            <p:nvPr/>
          </p:nvSpPr>
          <p:spPr>
            <a:xfrm>
              <a:off x="662940" y="2625857"/>
              <a:ext cx="3843654" cy="4511040"/>
            </a:xfrm>
            <a:custGeom>
              <a:avLst/>
              <a:gdLst/>
              <a:ahLst/>
              <a:cxnLst/>
              <a:rect l="l" t="t" r="r" b="b"/>
              <a:pathLst>
                <a:path w="3843654" h="4511040">
                  <a:moveTo>
                    <a:pt x="3843528" y="0"/>
                  </a:moveTo>
                  <a:lnTo>
                    <a:pt x="0" y="0"/>
                  </a:lnTo>
                  <a:lnTo>
                    <a:pt x="0" y="4511040"/>
                  </a:lnTo>
                  <a:lnTo>
                    <a:pt x="3843528" y="4511040"/>
                  </a:lnTo>
                  <a:lnTo>
                    <a:pt x="3843528" y="0"/>
                  </a:lnTo>
                  <a:close/>
                </a:path>
              </a:pathLst>
            </a:custGeom>
            <a:solidFill>
              <a:srgbClr val="FFF2CC"/>
            </a:solidFill>
          </p:spPr>
          <p:txBody>
            <a:bodyPr wrap="square" lIns="0" tIns="0" rIns="0" bIns="0" rtlCol="0"/>
            <a:lstStyle/>
            <a:p/>
          </p:txBody>
        </p:sp>
        <p:pic>
          <p:nvPicPr>
            <p:cNvPr id="4" name="object 4"/>
            <p:cNvPicPr/>
            <p:nvPr/>
          </p:nvPicPr>
          <p:blipFill>
            <a:blip r:embed="rId2" cstate="print"/>
            <a:stretch>
              <a:fillRect/>
            </a:stretch>
          </p:blipFill>
          <p:spPr>
            <a:xfrm>
              <a:off x="731520" y="3099816"/>
              <a:ext cx="911352" cy="908303"/>
            </a:xfrm>
            <a:prstGeom prst="rect">
              <a:avLst/>
            </a:prstGeom>
          </p:spPr>
        </p:pic>
        <p:pic>
          <p:nvPicPr>
            <p:cNvPr id="5" name="object 5"/>
            <p:cNvPicPr/>
            <p:nvPr/>
          </p:nvPicPr>
          <p:blipFill>
            <a:blip r:embed="rId3" cstate="print"/>
            <a:stretch>
              <a:fillRect/>
            </a:stretch>
          </p:blipFill>
          <p:spPr>
            <a:xfrm>
              <a:off x="755904" y="4030980"/>
              <a:ext cx="1002791" cy="1082039"/>
            </a:xfrm>
            <a:prstGeom prst="rect">
              <a:avLst/>
            </a:prstGeom>
          </p:spPr>
        </p:pic>
        <p:sp>
          <p:nvSpPr>
            <p:cNvPr id="6" name="object 6"/>
            <p:cNvSpPr/>
            <p:nvPr/>
          </p:nvSpPr>
          <p:spPr>
            <a:xfrm>
              <a:off x="1795272" y="3323844"/>
              <a:ext cx="94615" cy="94615"/>
            </a:xfrm>
            <a:custGeom>
              <a:avLst/>
              <a:gdLst/>
              <a:ahLst/>
              <a:cxnLst/>
              <a:rect l="l" t="t" r="r" b="b"/>
              <a:pathLst>
                <a:path w="94614" h="94614">
                  <a:moveTo>
                    <a:pt x="94487" y="0"/>
                  </a:moveTo>
                  <a:lnTo>
                    <a:pt x="0" y="0"/>
                  </a:lnTo>
                  <a:lnTo>
                    <a:pt x="0" y="94487"/>
                  </a:lnTo>
                  <a:lnTo>
                    <a:pt x="94487" y="94487"/>
                  </a:lnTo>
                  <a:lnTo>
                    <a:pt x="94487" y="0"/>
                  </a:lnTo>
                  <a:close/>
                </a:path>
              </a:pathLst>
            </a:custGeom>
            <a:solidFill>
              <a:srgbClr val="000000"/>
            </a:solidFill>
          </p:spPr>
          <p:txBody>
            <a:bodyPr wrap="square" lIns="0" tIns="0" rIns="0" bIns="0" rtlCol="0"/>
            <a:lstStyle/>
            <a:p/>
          </p:txBody>
        </p:sp>
      </p:grpSp>
      <p:sp>
        <p:nvSpPr>
          <p:cNvPr id="7" name="object 7"/>
          <p:cNvSpPr txBox="1"/>
          <p:nvPr/>
        </p:nvSpPr>
        <p:spPr>
          <a:xfrm>
            <a:off x="1963927" y="3217570"/>
            <a:ext cx="1927225" cy="492125"/>
          </a:xfrm>
          <a:prstGeom prst="rect">
            <a:avLst/>
          </a:prstGeom>
        </p:spPr>
        <p:txBody>
          <a:bodyPr wrap="square" lIns="0" tIns="47625" rIns="0" bIns="0" rtlCol="0" vert="horz">
            <a:spAutoFit/>
          </a:bodyPr>
          <a:lstStyle/>
          <a:p>
            <a:pPr marL="12700">
              <a:lnSpc>
                <a:spcPct val="100000"/>
              </a:lnSpc>
              <a:spcBef>
                <a:spcPts val="375"/>
              </a:spcBef>
            </a:pPr>
            <a:r>
              <a:rPr dirty="0" sz="1300" spc="-5">
                <a:latin typeface="Meiryo UI"/>
                <a:cs typeface="Meiryo UI"/>
              </a:rPr>
              <a:t>令和３年４月</a:t>
            </a:r>
            <a:r>
              <a:rPr dirty="0" sz="1300" spc="-15">
                <a:latin typeface="Meiryo UI"/>
                <a:cs typeface="Meiryo UI"/>
              </a:rPr>
              <a:t>よ</a:t>
            </a:r>
            <a:r>
              <a:rPr dirty="0" sz="1300" spc="-5">
                <a:latin typeface="Meiryo UI"/>
                <a:cs typeface="Meiryo UI"/>
              </a:rPr>
              <a:t>り、全国</a:t>
            </a:r>
            <a:r>
              <a:rPr dirty="0" sz="1300" spc="-10">
                <a:latin typeface="Meiryo UI"/>
                <a:cs typeface="Meiryo UI"/>
              </a:rPr>
              <a:t>か</a:t>
            </a:r>
            <a:r>
              <a:rPr dirty="0" sz="1300" spc="-5">
                <a:latin typeface="Meiryo UI"/>
                <a:cs typeface="Meiryo UI"/>
              </a:rPr>
              <a:t>ら</a:t>
            </a:r>
            <a:endParaRPr sz="1300">
              <a:latin typeface="Meiryo UI"/>
              <a:cs typeface="Meiryo UI"/>
            </a:endParaRPr>
          </a:p>
          <a:p>
            <a:pPr marL="12700">
              <a:lnSpc>
                <a:spcPct val="100000"/>
              </a:lnSpc>
              <a:spcBef>
                <a:spcPts val="275"/>
              </a:spcBef>
            </a:pPr>
            <a:r>
              <a:rPr dirty="0" u="sng" sz="1300" spc="-5" b="1">
                <a:uFill>
                  <a:solidFill>
                    <a:srgbClr val="000000"/>
                  </a:solidFill>
                </a:uFill>
                <a:latin typeface="Meiryo UI"/>
                <a:cs typeface="Meiryo UI"/>
              </a:rPr>
              <a:t>８名</a:t>
            </a:r>
            <a:r>
              <a:rPr dirty="0" sz="1300" spc="-10">
                <a:latin typeface="Meiryo UI"/>
                <a:cs typeface="Meiryo UI"/>
              </a:rPr>
              <a:t>の</a:t>
            </a:r>
            <a:r>
              <a:rPr dirty="0" sz="1300" spc="-5">
                <a:latin typeface="Meiryo UI"/>
                <a:cs typeface="Meiryo UI"/>
              </a:rPr>
              <a:t>教師</a:t>
            </a:r>
            <a:r>
              <a:rPr dirty="0" sz="1300" spc="-15">
                <a:latin typeface="Meiryo UI"/>
                <a:cs typeface="Meiryo UI"/>
              </a:rPr>
              <a:t>を</a:t>
            </a:r>
            <a:r>
              <a:rPr dirty="0" sz="1300" spc="-5">
                <a:latin typeface="Meiryo UI"/>
                <a:cs typeface="Meiryo UI"/>
              </a:rPr>
              <a:t>新たに増員</a:t>
            </a:r>
            <a:endParaRPr sz="1300">
              <a:latin typeface="Meiryo UI"/>
              <a:cs typeface="Meiryo UI"/>
            </a:endParaRPr>
          </a:p>
        </p:txBody>
      </p:sp>
      <p:sp>
        <p:nvSpPr>
          <p:cNvPr id="8" name="object 8"/>
          <p:cNvSpPr/>
          <p:nvPr/>
        </p:nvSpPr>
        <p:spPr>
          <a:xfrm>
            <a:off x="1795272" y="4023359"/>
            <a:ext cx="94615" cy="94615"/>
          </a:xfrm>
          <a:custGeom>
            <a:avLst/>
            <a:gdLst/>
            <a:ahLst/>
            <a:cxnLst/>
            <a:rect l="l" t="t" r="r" b="b"/>
            <a:pathLst>
              <a:path w="94614" h="94614">
                <a:moveTo>
                  <a:pt x="94487" y="0"/>
                </a:moveTo>
                <a:lnTo>
                  <a:pt x="0" y="0"/>
                </a:lnTo>
                <a:lnTo>
                  <a:pt x="0" y="94487"/>
                </a:lnTo>
                <a:lnTo>
                  <a:pt x="94487" y="94487"/>
                </a:lnTo>
                <a:lnTo>
                  <a:pt x="94487" y="0"/>
                </a:lnTo>
                <a:close/>
              </a:path>
            </a:pathLst>
          </a:custGeom>
          <a:solidFill>
            <a:srgbClr val="000000"/>
          </a:solidFill>
        </p:spPr>
        <p:txBody>
          <a:bodyPr wrap="square" lIns="0" tIns="0" rIns="0" bIns="0" rtlCol="0"/>
          <a:lstStyle/>
          <a:p/>
        </p:txBody>
      </p:sp>
      <p:sp>
        <p:nvSpPr>
          <p:cNvPr id="9" name="object 9"/>
          <p:cNvSpPr txBox="1"/>
          <p:nvPr/>
        </p:nvSpPr>
        <p:spPr>
          <a:xfrm>
            <a:off x="1963927" y="3917086"/>
            <a:ext cx="2249170" cy="1191260"/>
          </a:xfrm>
          <a:prstGeom prst="rect">
            <a:avLst/>
          </a:prstGeom>
        </p:spPr>
        <p:txBody>
          <a:bodyPr wrap="square" lIns="0" tIns="12700" rIns="0" bIns="0" rtlCol="0" vert="horz">
            <a:spAutoFit/>
          </a:bodyPr>
          <a:lstStyle/>
          <a:p>
            <a:pPr algn="just" marL="12700" marR="62230">
              <a:lnSpc>
                <a:spcPct val="117700"/>
              </a:lnSpc>
              <a:spcBef>
                <a:spcPts val="100"/>
              </a:spcBef>
            </a:pPr>
            <a:r>
              <a:rPr dirty="0" sz="1300" spc="-5">
                <a:latin typeface="Meiryo UI"/>
                <a:cs typeface="Meiryo UI"/>
              </a:rPr>
              <a:t>地域別に担当</a:t>
            </a:r>
            <a:r>
              <a:rPr dirty="0" sz="1300" spc="-15">
                <a:latin typeface="Meiryo UI"/>
                <a:cs typeface="Meiryo UI"/>
              </a:rPr>
              <a:t>を</a:t>
            </a:r>
            <a:r>
              <a:rPr dirty="0" sz="1300" spc="-5">
                <a:latin typeface="Meiryo UI"/>
                <a:cs typeface="Meiryo UI"/>
              </a:rPr>
              <a:t>付</a:t>
            </a:r>
            <a:r>
              <a:rPr dirty="0" sz="1300" spc="-10">
                <a:latin typeface="Meiryo UI"/>
                <a:cs typeface="Meiryo UI"/>
              </a:rPr>
              <a:t>け</a:t>
            </a:r>
            <a:r>
              <a:rPr dirty="0" sz="1300" spc="-5">
                <a:latin typeface="Meiryo UI"/>
                <a:cs typeface="Meiryo UI"/>
              </a:rPr>
              <a:t>、</a:t>
            </a:r>
            <a:r>
              <a:rPr dirty="0" u="sng" sz="1300" spc="-5" b="1">
                <a:uFill>
                  <a:solidFill>
                    <a:srgbClr val="000000"/>
                  </a:solidFill>
                </a:uFill>
                <a:latin typeface="Meiryo UI"/>
                <a:cs typeface="Meiryo UI"/>
              </a:rPr>
              <a:t>担当地域</a:t>
            </a:r>
            <a:r>
              <a:rPr dirty="0" u="sng" sz="1300" spc="-1040" b="1">
                <a:uFill>
                  <a:solidFill>
                    <a:srgbClr val="000000"/>
                  </a:solidFill>
                </a:uFill>
                <a:latin typeface="Meiryo UI"/>
                <a:cs typeface="Meiryo UI"/>
              </a:rPr>
              <a:t>の </a:t>
            </a:r>
            <a:r>
              <a:rPr dirty="0" u="sng" sz="1300" spc="-5" b="1">
                <a:uFill>
                  <a:solidFill>
                    <a:srgbClr val="000000"/>
                  </a:solidFill>
                </a:uFill>
                <a:latin typeface="Meiryo UI"/>
                <a:cs typeface="Meiryo UI"/>
              </a:rPr>
              <a:t>教育委員会等と協働</a:t>
            </a:r>
            <a:r>
              <a:rPr dirty="0" u="sng" sz="1300" spc="-10" b="1">
                <a:uFill>
                  <a:solidFill>
                    <a:srgbClr val="000000"/>
                  </a:solidFill>
                </a:uFill>
                <a:latin typeface="Meiryo UI"/>
                <a:cs typeface="Meiryo UI"/>
              </a:rPr>
              <a:t>のため</a:t>
            </a:r>
            <a:r>
              <a:rPr dirty="0" u="sng" sz="1300" spc="-5" b="1">
                <a:uFill>
                  <a:solidFill>
                    <a:srgbClr val="000000"/>
                  </a:solidFill>
                </a:uFill>
                <a:latin typeface="Meiryo UI"/>
                <a:cs typeface="Meiryo UI"/>
              </a:rPr>
              <a:t>の</a:t>
            </a:r>
            <a:r>
              <a:rPr dirty="0" u="sng" sz="1300" spc="-10" b="1">
                <a:uFill>
                  <a:solidFill>
                    <a:srgbClr val="000000"/>
                  </a:solidFill>
                </a:uFill>
                <a:latin typeface="Meiryo UI"/>
                <a:cs typeface="Meiryo UI"/>
              </a:rPr>
              <a:t>ネ </a:t>
            </a:r>
            <a:r>
              <a:rPr dirty="0" u="sng" sz="1300" b="1">
                <a:uFill>
                  <a:solidFill>
                    <a:srgbClr val="000000"/>
                  </a:solidFill>
                </a:uFill>
                <a:latin typeface="Meiryo UI"/>
                <a:cs typeface="Meiryo UI"/>
              </a:rPr>
              <a:t>ッ</a:t>
            </a:r>
            <a:r>
              <a:rPr dirty="0" u="sng" sz="1300" spc="-10" b="1">
                <a:uFill>
                  <a:solidFill>
                    <a:srgbClr val="000000"/>
                  </a:solidFill>
                </a:uFill>
                <a:latin typeface="Meiryo UI"/>
                <a:cs typeface="Meiryo UI"/>
              </a:rPr>
              <a:t>ト</a:t>
            </a:r>
            <a:r>
              <a:rPr dirty="0" u="sng" sz="1300" spc="-5" b="1">
                <a:uFill>
                  <a:solidFill>
                    <a:srgbClr val="000000"/>
                  </a:solidFill>
                </a:uFill>
                <a:latin typeface="Meiryo UI"/>
                <a:cs typeface="Meiryo UI"/>
              </a:rPr>
              <a:t>ワ</a:t>
            </a:r>
            <a:r>
              <a:rPr dirty="0" u="sng" sz="1300" spc="-10" b="1">
                <a:uFill>
                  <a:solidFill>
                    <a:srgbClr val="000000"/>
                  </a:solidFill>
                </a:uFill>
                <a:latin typeface="Meiryo UI"/>
                <a:cs typeface="Meiryo UI"/>
              </a:rPr>
              <a:t>ーク</a:t>
            </a:r>
            <a:r>
              <a:rPr dirty="0" sz="1300" spc="-15">
                <a:latin typeface="Meiryo UI"/>
                <a:cs typeface="Meiryo UI"/>
              </a:rPr>
              <a:t>を</a:t>
            </a:r>
            <a:r>
              <a:rPr dirty="0" sz="1300" spc="-5">
                <a:latin typeface="Meiryo UI"/>
                <a:cs typeface="Meiryo UI"/>
              </a:rPr>
              <a:t>構築</a:t>
            </a:r>
            <a:endParaRPr sz="1300">
              <a:latin typeface="Meiryo UI"/>
              <a:cs typeface="Meiryo UI"/>
            </a:endParaRPr>
          </a:p>
          <a:p>
            <a:pPr marL="146685" marR="5080" indent="2540">
              <a:lnSpc>
                <a:spcPct val="117700"/>
              </a:lnSpc>
            </a:pPr>
            <a:r>
              <a:rPr dirty="0" u="sng" sz="1300" spc="-5" b="1">
                <a:uFill>
                  <a:solidFill>
                    <a:srgbClr val="000000"/>
                  </a:solidFill>
                </a:uFill>
                <a:latin typeface="Meiryo UI"/>
                <a:cs typeface="Meiryo UI"/>
              </a:rPr>
              <a:t>学校</a:t>
            </a:r>
            <a:r>
              <a:rPr dirty="0" u="sng" sz="1300" spc="-10" b="1">
                <a:uFill>
                  <a:solidFill>
                    <a:srgbClr val="000000"/>
                  </a:solidFill>
                </a:uFill>
                <a:latin typeface="Meiryo UI"/>
                <a:cs typeface="Meiryo UI"/>
              </a:rPr>
              <a:t>・</a:t>
            </a:r>
            <a:r>
              <a:rPr dirty="0" u="sng" sz="1300" spc="-5" b="1">
                <a:uFill>
                  <a:solidFill>
                    <a:srgbClr val="000000"/>
                  </a:solidFill>
                </a:uFill>
                <a:latin typeface="Meiryo UI"/>
                <a:cs typeface="Meiryo UI"/>
              </a:rPr>
              <a:t>地域</a:t>
            </a:r>
            <a:r>
              <a:rPr dirty="0" u="sng" sz="1300" spc="-10" b="1">
                <a:uFill>
                  <a:solidFill>
                    <a:srgbClr val="000000"/>
                  </a:solidFill>
                </a:uFill>
                <a:latin typeface="Meiryo UI"/>
                <a:cs typeface="Meiryo UI"/>
              </a:rPr>
              <a:t>コミ</a:t>
            </a:r>
            <a:r>
              <a:rPr dirty="0" u="sng" sz="1300" b="1">
                <a:uFill>
                  <a:solidFill>
                    <a:srgbClr val="000000"/>
                  </a:solidFill>
                </a:uFill>
                <a:latin typeface="Meiryo UI"/>
                <a:cs typeface="Meiryo UI"/>
              </a:rPr>
              <a:t>ュ</a:t>
            </a:r>
            <a:r>
              <a:rPr dirty="0" u="sng" sz="1300" spc="-10" b="1">
                <a:uFill>
                  <a:solidFill>
                    <a:srgbClr val="000000"/>
                  </a:solidFill>
                </a:uFill>
                <a:latin typeface="Meiryo UI"/>
                <a:cs typeface="Meiryo UI"/>
              </a:rPr>
              <a:t>ニ</a:t>
            </a:r>
            <a:r>
              <a:rPr dirty="0" u="sng" sz="1300" spc="-5" b="1">
                <a:uFill>
                  <a:solidFill>
                    <a:srgbClr val="000000"/>
                  </a:solidFill>
                </a:uFill>
                <a:latin typeface="Meiryo UI"/>
                <a:cs typeface="Meiryo UI"/>
              </a:rPr>
              <a:t>ティ</a:t>
            </a:r>
            <a:r>
              <a:rPr dirty="0" u="sng" sz="1300" spc="-10" b="1">
                <a:uFill>
                  <a:solidFill>
                    <a:srgbClr val="000000"/>
                  </a:solidFill>
                </a:uFill>
                <a:latin typeface="Meiryo UI"/>
                <a:cs typeface="Meiryo UI"/>
              </a:rPr>
              <a:t>の</a:t>
            </a:r>
            <a:r>
              <a:rPr dirty="0" u="sng" sz="1300" spc="-5" b="1">
                <a:uFill>
                  <a:solidFill>
                    <a:srgbClr val="000000"/>
                  </a:solidFill>
                </a:uFill>
                <a:latin typeface="Meiryo UI"/>
                <a:cs typeface="Meiryo UI"/>
              </a:rPr>
              <a:t>自走を</a:t>
            </a:r>
            <a:r>
              <a:rPr dirty="0" u="sng" sz="1300" spc="-1320" b="1">
                <a:uFill>
                  <a:solidFill>
                    <a:srgbClr val="000000"/>
                  </a:solidFill>
                </a:uFill>
                <a:latin typeface="Meiryo UI"/>
                <a:cs typeface="Meiryo UI"/>
              </a:rPr>
              <a:t>支 </a:t>
            </a:r>
            <a:r>
              <a:rPr dirty="0" u="sng" sz="1300" spc="-5" b="1">
                <a:uFill>
                  <a:solidFill>
                    <a:srgbClr val="000000"/>
                  </a:solidFill>
                </a:uFill>
                <a:latin typeface="Meiryo UI"/>
                <a:cs typeface="Meiryo UI"/>
              </a:rPr>
              <a:t>援</a:t>
            </a:r>
            <a:endParaRPr sz="1300">
              <a:latin typeface="Meiryo UI"/>
              <a:cs typeface="Meiryo UI"/>
            </a:endParaRPr>
          </a:p>
        </p:txBody>
      </p:sp>
      <p:grpSp>
        <p:nvGrpSpPr>
          <p:cNvPr id="10" name="object 10"/>
          <p:cNvGrpSpPr/>
          <p:nvPr/>
        </p:nvGrpSpPr>
        <p:grpSpPr>
          <a:xfrm>
            <a:off x="594359" y="4709159"/>
            <a:ext cx="1501140" cy="2016760"/>
            <a:chOff x="594359" y="4709159"/>
            <a:chExt cx="1501140" cy="2016760"/>
          </a:xfrm>
        </p:grpSpPr>
        <p:sp>
          <p:nvSpPr>
            <p:cNvPr id="11" name="object 11"/>
            <p:cNvSpPr/>
            <p:nvPr/>
          </p:nvSpPr>
          <p:spPr>
            <a:xfrm>
              <a:off x="1795272" y="5422391"/>
              <a:ext cx="94615" cy="1027430"/>
            </a:xfrm>
            <a:custGeom>
              <a:avLst/>
              <a:gdLst/>
              <a:ahLst/>
              <a:cxnLst/>
              <a:rect l="l" t="t" r="r" b="b"/>
              <a:pathLst>
                <a:path w="94614" h="1027429">
                  <a:moveTo>
                    <a:pt x="94488" y="932700"/>
                  </a:moveTo>
                  <a:lnTo>
                    <a:pt x="0" y="932700"/>
                  </a:lnTo>
                  <a:lnTo>
                    <a:pt x="0" y="1027188"/>
                  </a:lnTo>
                  <a:lnTo>
                    <a:pt x="94488" y="1027188"/>
                  </a:lnTo>
                  <a:lnTo>
                    <a:pt x="94488" y="932700"/>
                  </a:lnTo>
                  <a:close/>
                </a:path>
                <a:path w="94614" h="1027429">
                  <a:moveTo>
                    <a:pt x="94488" y="0"/>
                  </a:moveTo>
                  <a:lnTo>
                    <a:pt x="0" y="0"/>
                  </a:lnTo>
                  <a:lnTo>
                    <a:pt x="0" y="94488"/>
                  </a:lnTo>
                  <a:lnTo>
                    <a:pt x="94488" y="94488"/>
                  </a:lnTo>
                  <a:lnTo>
                    <a:pt x="94488" y="0"/>
                  </a:lnTo>
                  <a:close/>
                </a:path>
              </a:pathLst>
            </a:custGeom>
            <a:solidFill>
              <a:srgbClr val="000000"/>
            </a:solidFill>
          </p:spPr>
          <p:txBody>
            <a:bodyPr wrap="square" lIns="0" tIns="0" rIns="0" bIns="0" rtlCol="0"/>
            <a:lstStyle/>
            <a:p/>
          </p:txBody>
        </p:sp>
        <p:sp>
          <p:nvSpPr>
            <p:cNvPr id="12" name="object 12"/>
            <p:cNvSpPr/>
            <p:nvPr/>
          </p:nvSpPr>
          <p:spPr>
            <a:xfrm>
              <a:off x="1978151" y="4709159"/>
              <a:ext cx="117475" cy="116205"/>
            </a:xfrm>
            <a:custGeom>
              <a:avLst/>
              <a:gdLst/>
              <a:ahLst/>
              <a:cxnLst/>
              <a:rect l="l" t="t" r="r" b="b"/>
              <a:pathLst>
                <a:path w="117475" h="116204">
                  <a:moveTo>
                    <a:pt x="0" y="0"/>
                  </a:moveTo>
                  <a:lnTo>
                    <a:pt x="0" y="115824"/>
                  </a:lnTo>
                  <a:lnTo>
                    <a:pt x="117348" y="57912"/>
                  </a:lnTo>
                  <a:lnTo>
                    <a:pt x="0" y="0"/>
                  </a:lnTo>
                  <a:close/>
                </a:path>
              </a:pathLst>
            </a:custGeom>
            <a:solidFill>
              <a:srgbClr val="3B3838"/>
            </a:solidFill>
          </p:spPr>
          <p:txBody>
            <a:bodyPr wrap="square" lIns="0" tIns="0" rIns="0" bIns="0" rtlCol="0"/>
            <a:lstStyle/>
            <a:p/>
          </p:txBody>
        </p:sp>
        <p:pic>
          <p:nvPicPr>
            <p:cNvPr id="13" name="object 13"/>
            <p:cNvPicPr/>
            <p:nvPr/>
          </p:nvPicPr>
          <p:blipFill>
            <a:blip r:embed="rId4" cstate="print"/>
            <a:stretch>
              <a:fillRect/>
            </a:stretch>
          </p:blipFill>
          <p:spPr>
            <a:xfrm>
              <a:off x="594359" y="5515360"/>
              <a:ext cx="1210055" cy="1210056"/>
            </a:xfrm>
            <a:prstGeom prst="rect">
              <a:avLst/>
            </a:prstGeom>
          </p:spPr>
        </p:pic>
      </p:grpSp>
      <p:sp>
        <p:nvSpPr>
          <p:cNvPr id="14" name="object 14"/>
          <p:cNvSpPr txBox="1"/>
          <p:nvPr/>
        </p:nvSpPr>
        <p:spPr>
          <a:xfrm>
            <a:off x="1963927" y="5316118"/>
            <a:ext cx="2134235" cy="725170"/>
          </a:xfrm>
          <a:prstGeom prst="rect">
            <a:avLst/>
          </a:prstGeom>
        </p:spPr>
        <p:txBody>
          <a:bodyPr wrap="square" lIns="0" tIns="12700" rIns="0" bIns="0" rtlCol="0" vert="horz">
            <a:spAutoFit/>
          </a:bodyPr>
          <a:lstStyle/>
          <a:p>
            <a:pPr marL="12700" marR="5080">
              <a:lnSpc>
                <a:spcPct val="117700"/>
              </a:lnSpc>
              <a:spcBef>
                <a:spcPts val="100"/>
              </a:spcBef>
            </a:pPr>
            <a:r>
              <a:rPr dirty="0" u="sng" sz="1300" spc="-5" b="1">
                <a:uFill>
                  <a:solidFill>
                    <a:srgbClr val="000000"/>
                  </a:solidFill>
                </a:uFill>
                <a:latin typeface="Meiryo UI"/>
                <a:cs typeface="Meiryo UI"/>
              </a:rPr>
              <a:t>優良事例</a:t>
            </a:r>
            <a:r>
              <a:rPr dirty="0" sz="1300">
                <a:latin typeface="Meiryo UI"/>
                <a:cs typeface="Meiryo UI"/>
              </a:rPr>
              <a:t>や</a:t>
            </a:r>
            <a:r>
              <a:rPr dirty="0" u="sng" sz="1300" spc="-5" b="1">
                <a:uFill>
                  <a:solidFill>
                    <a:srgbClr val="000000"/>
                  </a:solidFill>
                </a:uFill>
                <a:latin typeface="Meiryo UI"/>
                <a:cs typeface="Meiryo UI"/>
              </a:rPr>
              <a:t>現場</a:t>
            </a:r>
            <a:r>
              <a:rPr dirty="0" u="sng" sz="1300" spc="-10" b="1">
                <a:uFill>
                  <a:solidFill>
                    <a:srgbClr val="000000"/>
                  </a:solidFill>
                </a:uFill>
                <a:latin typeface="Meiryo UI"/>
                <a:cs typeface="Meiryo UI"/>
              </a:rPr>
              <a:t>の</a:t>
            </a:r>
            <a:r>
              <a:rPr dirty="0" u="sng" sz="1300" spc="-5" b="1">
                <a:uFill>
                  <a:solidFill>
                    <a:srgbClr val="000000"/>
                  </a:solidFill>
                </a:uFill>
                <a:latin typeface="Meiryo UI"/>
                <a:cs typeface="Meiryo UI"/>
              </a:rPr>
              <a:t>悩</a:t>
            </a:r>
            <a:r>
              <a:rPr dirty="0" u="sng" sz="1300" b="1">
                <a:uFill>
                  <a:solidFill>
                    <a:srgbClr val="000000"/>
                  </a:solidFill>
                </a:uFill>
                <a:latin typeface="Meiryo UI"/>
                <a:cs typeface="Meiryo UI"/>
              </a:rPr>
              <a:t>み</a:t>
            </a:r>
            <a:r>
              <a:rPr dirty="0" u="sng" sz="1300" spc="-10" b="1">
                <a:uFill>
                  <a:solidFill>
                    <a:srgbClr val="000000"/>
                  </a:solidFill>
                </a:uFill>
                <a:latin typeface="Meiryo UI"/>
                <a:cs typeface="Meiryo UI"/>
              </a:rPr>
              <a:t>・</a:t>
            </a:r>
            <a:r>
              <a:rPr dirty="0" u="sng" sz="1300" spc="-5" b="1">
                <a:uFill>
                  <a:solidFill>
                    <a:srgbClr val="000000"/>
                  </a:solidFill>
                </a:uFill>
                <a:latin typeface="Meiryo UI"/>
                <a:cs typeface="Meiryo UI"/>
              </a:rPr>
              <a:t>課題</a:t>
            </a:r>
            <a:r>
              <a:rPr dirty="0" sz="1300" spc="-5">
                <a:latin typeface="Meiryo UI"/>
                <a:cs typeface="Meiryo UI"/>
              </a:rPr>
              <a:t>、 </a:t>
            </a:r>
            <a:r>
              <a:rPr dirty="0" u="sng" sz="1300" spc="-5" b="1">
                <a:uFill>
                  <a:solidFill>
                    <a:srgbClr val="000000"/>
                  </a:solidFill>
                </a:uFill>
                <a:latin typeface="Meiryo UI"/>
                <a:cs typeface="Meiryo UI"/>
              </a:rPr>
              <a:t>実情</a:t>
            </a:r>
            <a:r>
              <a:rPr dirty="0" sz="1300" spc="-10">
                <a:latin typeface="Meiryo UI"/>
                <a:cs typeface="Meiryo UI"/>
              </a:rPr>
              <a:t>な</a:t>
            </a:r>
            <a:r>
              <a:rPr dirty="0" sz="1300" spc="-5">
                <a:latin typeface="Meiryo UI"/>
                <a:cs typeface="Meiryo UI"/>
              </a:rPr>
              <a:t>ど</a:t>
            </a:r>
            <a:r>
              <a:rPr dirty="0" sz="1300" spc="-15">
                <a:latin typeface="Meiryo UI"/>
                <a:cs typeface="Meiryo UI"/>
              </a:rPr>
              <a:t>を</a:t>
            </a:r>
            <a:r>
              <a:rPr dirty="0" sz="1300" spc="-5">
                <a:latin typeface="Meiryo UI"/>
                <a:cs typeface="Meiryo UI"/>
              </a:rPr>
              <a:t>汲み取り、文科省の 政策に反映</a:t>
            </a:r>
            <a:endParaRPr sz="1300">
              <a:latin typeface="Meiryo UI"/>
              <a:cs typeface="Meiryo UI"/>
            </a:endParaRPr>
          </a:p>
        </p:txBody>
      </p:sp>
      <p:sp>
        <p:nvSpPr>
          <p:cNvPr id="15" name="object 15"/>
          <p:cNvSpPr txBox="1"/>
          <p:nvPr/>
        </p:nvSpPr>
        <p:spPr>
          <a:xfrm>
            <a:off x="1963927" y="6248811"/>
            <a:ext cx="2219960" cy="725170"/>
          </a:xfrm>
          <a:prstGeom prst="rect">
            <a:avLst/>
          </a:prstGeom>
        </p:spPr>
        <p:txBody>
          <a:bodyPr wrap="square" lIns="0" tIns="12700" rIns="0" bIns="0" rtlCol="0" vert="horz">
            <a:spAutoFit/>
          </a:bodyPr>
          <a:lstStyle/>
          <a:p>
            <a:pPr marL="12700" marR="5080">
              <a:lnSpc>
                <a:spcPct val="117700"/>
              </a:lnSpc>
              <a:spcBef>
                <a:spcPts val="100"/>
              </a:spcBef>
            </a:pPr>
            <a:r>
              <a:rPr dirty="0" sz="1300" spc="-5">
                <a:latin typeface="Meiryo UI"/>
                <a:cs typeface="Meiryo UI"/>
              </a:rPr>
              <a:t>事務局</a:t>
            </a:r>
            <a:r>
              <a:rPr dirty="0" sz="1300" spc="-10">
                <a:latin typeface="Meiryo UI"/>
                <a:cs typeface="Meiryo UI"/>
              </a:rPr>
              <a:t>は</a:t>
            </a:r>
            <a:r>
              <a:rPr dirty="0" sz="1300" spc="-5">
                <a:latin typeface="Meiryo UI"/>
                <a:cs typeface="Meiryo UI"/>
              </a:rPr>
              <a:t>、</a:t>
            </a:r>
            <a:r>
              <a:rPr dirty="0" u="sng" sz="1300" spc="-5" b="1">
                <a:uFill>
                  <a:solidFill>
                    <a:srgbClr val="000000"/>
                  </a:solidFill>
                </a:uFill>
                <a:latin typeface="Meiryo UI"/>
                <a:cs typeface="Meiryo UI"/>
              </a:rPr>
              <a:t>情報教育</a:t>
            </a:r>
            <a:r>
              <a:rPr dirty="0" u="sng" sz="1300" spc="-10" b="1">
                <a:uFill>
                  <a:solidFill>
                    <a:srgbClr val="000000"/>
                  </a:solidFill>
                </a:uFill>
                <a:latin typeface="Meiryo UI"/>
                <a:cs typeface="Meiryo UI"/>
              </a:rPr>
              <a:t>・</a:t>
            </a:r>
            <a:r>
              <a:rPr dirty="0" u="sng" sz="1300" spc="-5" b="1">
                <a:uFill>
                  <a:solidFill>
                    <a:srgbClr val="000000"/>
                  </a:solidFill>
                </a:uFill>
                <a:latin typeface="Meiryo UI"/>
                <a:cs typeface="Meiryo UI"/>
              </a:rPr>
              <a:t>外国語教 </a:t>
            </a:r>
            <a:r>
              <a:rPr dirty="0" u="sng" sz="1300" spc="-5" b="1">
                <a:uFill>
                  <a:solidFill>
                    <a:srgbClr val="000000"/>
                  </a:solidFill>
                </a:uFill>
                <a:latin typeface="Meiryo UI"/>
                <a:cs typeface="Meiryo UI"/>
              </a:rPr>
              <a:t>育課</a:t>
            </a:r>
            <a:r>
              <a:rPr dirty="0" sz="1300" spc="-5">
                <a:latin typeface="Meiryo UI"/>
                <a:cs typeface="Meiryo UI"/>
              </a:rPr>
              <a:t>、</a:t>
            </a:r>
            <a:r>
              <a:rPr dirty="0" u="sng" sz="1300" spc="-5" b="1">
                <a:uFill>
                  <a:solidFill>
                    <a:srgbClr val="000000"/>
                  </a:solidFill>
                </a:uFill>
                <a:latin typeface="Meiryo UI"/>
                <a:cs typeface="Meiryo UI"/>
              </a:rPr>
              <a:t>教育課程課</a:t>
            </a:r>
            <a:r>
              <a:rPr dirty="0" sz="1300" spc="-5">
                <a:latin typeface="Meiryo UI"/>
                <a:cs typeface="Meiryo UI"/>
              </a:rPr>
              <a:t>、</a:t>
            </a:r>
            <a:r>
              <a:rPr dirty="0" u="sng" sz="1300" spc="-5" b="1">
                <a:uFill>
                  <a:solidFill>
                    <a:srgbClr val="000000"/>
                  </a:solidFill>
                </a:uFill>
                <a:latin typeface="Meiryo UI"/>
                <a:cs typeface="Meiryo UI"/>
              </a:rPr>
              <a:t>初等中等教 </a:t>
            </a:r>
            <a:r>
              <a:rPr dirty="0" u="sng" sz="1300" spc="-5" b="1">
                <a:uFill>
                  <a:solidFill>
                    <a:srgbClr val="000000"/>
                  </a:solidFill>
                </a:uFill>
                <a:latin typeface="Meiryo UI"/>
                <a:cs typeface="Meiryo UI"/>
              </a:rPr>
              <a:t>育企画課</a:t>
            </a:r>
            <a:endParaRPr sz="1300">
              <a:latin typeface="Meiryo UI"/>
              <a:cs typeface="Meiryo UI"/>
            </a:endParaRPr>
          </a:p>
        </p:txBody>
      </p:sp>
      <p:pic>
        <p:nvPicPr>
          <p:cNvPr id="16" name="object 16"/>
          <p:cNvPicPr/>
          <p:nvPr/>
        </p:nvPicPr>
        <p:blipFill>
          <a:blip r:embed="rId5" cstate="print"/>
          <a:stretch>
            <a:fillRect/>
          </a:stretch>
        </p:blipFill>
        <p:spPr>
          <a:xfrm>
            <a:off x="4629375" y="2980436"/>
            <a:ext cx="5521088" cy="1963166"/>
          </a:xfrm>
          <a:prstGeom prst="rect">
            <a:avLst/>
          </a:prstGeom>
        </p:spPr>
      </p:pic>
      <p:pic>
        <p:nvPicPr>
          <p:cNvPr id="17" name="object 17"/>
          <p:cNvPicPr/>
          <p:nvPr/>
        </p:nvPicPr>
        <p:blipFill>
          <a:blip r:embed="rId6" cstate="print"/>
          <a:stretch>
            <a:fillRect/>
          </a:stretch>
        </p:blipFill>
        <p:spPr>
          <a:xfrm>
            <a:off x="4629375" y="5207005"/>
            <a:ext cx="5521088" cy="1963165"/>
          </a:xfrm>
          <a:prstGeom prst="rect">
            <a:avLst/>
          </a:prstGeom>
        </p:spPr>
      </p:pic>
      <p:sp>
        <p:nvSpPr>
          <p:cNvPr id="18" name="object 18"/>
          <p:cNvSpPr txBox="1"/>
          <p:nvPr/>
        </p:nvSpPr>
        <p:spPr>
          <a:xfrm>
            <a:off x="5615432" y="3155695"/>
            <a:ext cx="1554480" cy="1634489"/>
          </a:xfrm>
          <a:prstGeom prst="rect">
            <a:avLst/>
          </a:prstGeom>
        </p:spPr>
        <p:txBody>
          <a:bodyPr wrap="square" lIns="0" tIns="26034" rIns="0" bIns="0" rtlCol="0" vert="horz">
            <a:spAutoFit/>
          </a:bodyPr>
          <a:lstStyle/>
          <a:p>
            <a:pPr marL="12700" marR="41910">
              <a:lnSpc>
                <a:spcPts val="1620"/>
              </a:lnSpc>
              <a:spcBef>
                <a:spcPts val="204"/>
              </a:spcBef>
            </a:pPr>
            <a:r>
              <a:rPr dirty="0" u="sng" sz="1400" b="1">
                <a:uFill>
                  <a:solidFill>
                    <a:srgbClr val="000000"/>
                  </a:solidFill>
                </a:uFill>
                <a:latin typeface="Meiryo UI"/>
                <a:cs typeface="Meiryo UI"/>
              </a:rPr>
              <a:t>現場</a:t>
            </a:r>
            <a:r>
              <a:rPr dirty="0" u="sng" sz="1400" spc="-5" b="1">
                <a:uFill>
                  <a:solidFill>
                    <a:srgbClr val="000000"/>
                  </a:solidFill>
                </a:uFill>
                <a:latin typeface="Meiryo UI"/>
                <a:cs typeface="Meiryo UI"/>
              </a:rPr>
              <a:t>との</a:t>
            </a:r>
            <a:r>
              <a:rPr dirty="0" u="sng" sz="1400" b="1">
                <a:uFill>
                  <a:solidFill>
                    <a:srgbClr val="000000"/>
                  </a:solidFill>
                </a:uFill>
                <a:latin typeface="Meiryo UI"/>
                <a:cs typeface="Meiryo UI"/>
              </a:rPr>
              <a:t>ネ</a:t>
            </a:r>
            <a:r>
              <a:rPr dirty="0" u="sng" sz="1400" spc="-5" b="1">
                <a:uFill>
                  <a:solidFill>
                    <a:srgbClr val="000000"/>
                  </a:solidFill>
                </a:uFill>
                <a:latin typeface="Meiryo UI"/>
                <a:cs typeface="Meiryo UI"/>
              </a:rPr>
              <a:t>ットワー</a:t>
            </a:r>
            <a:r>
              <a:rPr dirty="0" u="sng" sz="1400" b="1">
                <a:uFill>
                  <a:solidFill>
                    <a:srgbClr val="000000"/>
                  </a:solidFill>
                </a:uFill>
                <a:latin typeface="Meiryo UI"/>
                <a:cs typeface="Meiryo UI"/>
              </a:rPr>
              <a:t>ク</a:t>
            </a:r>
            <a:r>
              <a:rPr dirty="0" u="sng" sz="1400" spc="-1305" b="1">
                <a:uFill>
                  <a:solidFill>
                    <a:srgbClr val="000000"/>
                  </a:solidFill>
                </a:uFill>
                <a:latin typeface="Meiryo UI"/>
                <a:cs typeface="Meiryo UI"/>
              </a:rPr>
              <a:t>の </a:t>
            </a:r>
            <a:r>
              <a:rPr dirty="0" u="sng" sz="1400" b="1">
                <a:uFill>
                  <a:solidFill>
                    <a:srgbClr val="000000"/>
                  </a:solidFill>
                </a:uFill>
                <a:latin typeface="Meiryo UI"/>
                <a:cs typeface="Meiryo UI"/>
              </a:rPr>
              <a:t>構築</a:t>
            </a:r>
            <a:endParaRPr sz="1400">
              <a:latin typeface="Meiryo UI"/>
              <a:cs typeface="Meiryo UI"/>
            </a:endParaRPr>
          </a:p>
          <a:p>
            <a:pPr algn="just" marL="12700" marR="277495">
              <a:lnSpc>
                <a:spcPct val="99600"/>
              </a:lnSpc>
              <a:spcBef>
                <a:spcPts val="965"/>
              </a:spcBef>
            </a:pPr>
            <a:r>
              <a:rPr dirty="0" sz="1300" spc="-5">
                <a:latin typeface="Meiryo UI"/>
                <a:cs typeface="Meiryo UI"/>
              </a:rPr>
              <a:t>担当地域</a:t>
            </a:r>
            <a:r>
              <a:rPr dirty="0" sz="1300" spc="-15">
                <a:latin typeface="Meiryo UI"/>
                <a:cs typeface="Meiryo UI"/>
              </a:rPr>
              <a:t>を</a:t>
            </a:r>
            <a:r>
              <a:rPr dirty="0" sz="1300" spc="-5">
                <a:latin typeface="Meiryo UI"/>
                <a:cs typeface="Meiryo UI"/>
              </a:rPr>
              <a:t>中心に </a:t>
            </a:r>
            <a:r>
              <a:rPr dirty="0" sz="1300" spc="-5">
                <a:latin typeface="Meiryo UI"/>
                <a:cs typeface="Meiryo UI"/>
              </a:rPr>
              <a:t>全国</a:t>
            </a:r>
            <a:r>
              <a:rPr dirty="0" sz="1300" spc="-10">
                <a:latin typeface="Meiryo UI"/>
                <a:cs typeface="Meiryo UI"/>
              </a:rPr>
              <a:t>の</a:t>
            </a:r>
            <a:r>
              <a:rPr dirty="0" sz="1300" spc="-5">
                <a:latin typeface="Meiryo UI"/>
                <a:cs typeface="Meiryo UI"/>
              </a:rPr>
              <a:t>教育現場の </a:t>
            </a:r>
            <a:r>
              <a:rPr dirty="0" sz="1300" spc="-5">
                <a:latin typeface="Meiryo UI"/>
                <a:cs typeface="Meiryo UI"/>
              </a:rPr>
              <a:t>情報</a:t>
            </a:r>
            <a:r>
              <a:rPr dirty="0" sz="1300" spc="-15">
                <a:latin typeface="Meiryo UI"/>
                <a:cs typeface="Meiryo UI"/>
              </a:rPr>
              <a:t>を</a:t>
            </a:r>
            <a:r>
              <a:rPr dirty="0" sz="1300" spc="-5">
                <a:latin typeface="Meiryo UI"/>
                <a:cs typeface="Meiryo UI"/>
              </a:rPr>
              <a:t>収集・発信</a:t>
            </a:r>
            <a:endParaRPr sz="1300">
              <a:latin typeface="Meiryo UI"/>
              <a:cs typeface="Meiryo UI"/>
            </a:endParaRPr>
          </a:p>
          <a:p>
            <a:pPr marL="12700">
              <a:lnSpc>
                <a:spcPts val="1525"/>
              </a:lnSpc>
              <a:spcBef>
                <a:spcPts val="645"/>
              </a:spcBef>
            </a:pPr>
            <a:r>
              <a:rPr dirty="0" sz="1300" spc="-5">
                <a:latin typeface="Meiryo UI"/>
                <a:cs typeface="Meiryo UI"/>
              </a:rPr>
              <a:t>教育委員会等と</a:t>
            </a:r>
            <a:endParaRPr sz="1300">
              <a:latin typeface="Meiryo UI"/>
              <a:cs typeface="Meiryo UI"/>
            </a:endParaRPr>
          </a:p>
          <a:p>
            <a:pPr marL="12700">
              <a:lnSpc>
                <a:spcPts val="1525"/>
              </a:lnSpc>
            </a:pPr>
            <a:r>
              <a:rPr dirty="0" sz="1300" spc="-5">
                <a:latin typeface="Meiryo UI"/>
                <a:cs typeface="Meiryo UI"/>
              </a:rPr>
              <a:t>日常的に</a:t>
            </a:r>
            <a:r>
              <a:rPr dirty="0" sz="1300">
                <a:latin typeface="Meiryo UI"/>
                <a:cs typeface="Meiryo UI"/>
              </a:rPr>
              <a:t>や</a:t>
            </a:r>
            <a:r>
              <a:rPr dirty="0" sz="1300" spc="-5">
                <a:latin typeface="Meiryo UI"/>
                <a:cs typeface="Meiryo UI"/>
              </a:rPr>
              <a:t>り取り</a:t>
            </a:r>
            <a:r>
              <a:rPr dirty="0" sz="1300" spc="-15">
                <a:latin typeface="Meiryo UI"/>
                <a:cs typeface="Meiryo UI"/>
              </a:rPr>
              <a:t>を</a:t>
            </a:r>
            <a:r>
              <a:rPr dirty="0" sz="1300" spc="-5">
                <a:latin typeface="Meiryo UI"/>
                <a:cs typeface="Meiryo UI"/>
              </a:rPr>
              <a:t>行う</a:t>
            </a:r>
            <a:endParaRPr sz="1300">
              <a:latin typeface="Meiryo UI"/>
              <a:cs typeface="Meiryo UI"/>
            </a:endParaRPr>
          </a:p>
        </p:txBody>
      </p:sp>
      <p:sp>
        <p:nvSpPr>
          <p:cNvPr id="19" name="object 19"/>
          <p:cNvSpPr txBox="1"/>
          <p:nvPr/>
        </p:nvSpPr>
        <p:spPr>
          <a:xfrm>
            <a:off x="8442452" y="3155696"/>
            <a:ext cx="1602740" cy="1708785"/>
          </a:xfrm>
          <a:prstGeom prst="rect">
            <a:avLst/>
          </a:prstGeom>
        </p:spPr>
        <p:txBody>
          <a:bodyPr wrap="square" lIns="0" tIns="27939" rIns="0" bIns="0" rtlCol="0" vert="horz">
            <a:spAutoFit/>
          </a:bodyPr>
          <a:lstStyle/>
          <a:p>
            <a:pPr marL="12700" marR="5080">
              <a:lnSpc>
                <a:spcPts val="1739"/>
              </a:lnSpc>
              <a:spcBef>
                <a:spcPts val="219"/>
              </a:spcBef>
            </a:pPr>
            <a:r>
              <a:rPr dirty="0" u="sng" sz="1400" b="1">
                <a:uFill>
                  <a:solidFill>
                    <a:srgbClr val="000000"/>
                  </a:solidFill>
                </a:uFill>
                <a:latin typeface="Meiryo UI"/>
                <a:cs typeface="Meiryo UI"/>
              </a:rPr>
              <a:t>情報交換</a:t>
            </a:r>
            <a:r>
              <a:rPr dirty="0" u="sng" sz="1500" spc="5" b="1">
                <a:uFill>
                  <a:solidFill>
                    <a:srgbClr val="000000"/>
                  </a:solidFill>
                </a:uFill>
                <a:latin typeface="Meiryo UI"/>
                <a:cs typeface="Meiryo UI"/>
              </a:rPr>
              <a:t>ﾌﾟﾗｯﾄﾌｫｰﾑ</a:t>
            </a:r>
            <a:r>
              <a:rPr dirty="0" u="sng" sz="1500" spc="-1425" b="1">
                <a:uFill>
                  <a:solidFill>
                    <a:srgbClr val="000000"/>
                  </a:solidFill>
                </a:uFill>
                <a:latin typeface="Meiryo UI"/>
                <a:cs typeface="Meiryo UI"/>
              </a:rPr>
              <a:t>の </a:t>
            </a:r>
            <a:r>
              <a:rPr dirty="0" u="sng" sz="1500" spc="10" b="1">
                <a:uFill>
                  <a:solidFill>
                    <a:srgbClr val="000000"/>
                  </a:solidFill>
                </a:uFill>
                <a:latin typeface="Meiryo UI"/>
                <a:cs typeface="Meiryo UI"/>
              </a:rPr>
              <a:t>提供</a:t>
            </a:r>
            <a:endParaRPr sz="1500">
              <a:latin typeface="Meiryo UI"/>
              <a:cs typeface="Meiryo UI"/>
            </a:endParaRPr>
          </a:p>
          <a:p>
            <a:pPr marL="12700" marR="31750">
              <a:lnSpc>
                <a:spcPct val="99800"/>
              </a:lnSpc>
              <a:spcBef>
                <a:spcPts val="705"/>
              </a:spcBef>
            </a:pPr>
            <a:r>
              <a:rPr dirty="0" sz="1300" spc="-5">
                <a:latin typeface="Meiryo UI"/>
                <a:cs typeface="Meiryo UI"/>
              </a:rPr>
              <a:t>地域</a:t>
            </a:r>
            <a:r>
              <a:rPr dirty="0" sz="1300" spc="-15">
                <a:latin typeface="Meiryo UI"/>
                <a:cs typeface="Meiryo UI"/>
              </a:rPr>
              <a:t>ブ</a:t>
            </a:r>
            <a:r>
              <a:rPr dirty="0" sz="1300" spc="-10">
                <a:latin typeface="Meiryo UI"/>
                <a:cs typeface="Meiryo UI"/>
              </a:rPr>
              <a:t>ロ</a:t>
            </a:r>
            <a:r>
              <a:rPr dirty="0" sz="1300" spc="-15">
                <a:latin typeface="Meiryo UI"/>
                <a:cs typeface="Meiryo UI"/>
              </a:rPr>
              <a:t>ッ</a:t>
            </a:r>
            <a:r>
              <a:rPr dirty="0" sz="1300" spc="-5">
                <a:latin typeface="Meiryo UI"/>
                <a:cs typeface="Meiryo UI"/>
              </a:rPr>
              <a:t>ク</a:t>
            </a:r>
            <a:r>
              <a:rPr dirty="0" sz="1300">
                <a:latin typeface="Meiryo UI"/>
                <a:cs typeface="Meiryo UI"/>
              </a:rPr>
              <a:t>や</a:t>
            </a:r>
            <a:r>
              <a:rPr dirty="0" sz="1300" spc="-5">
                <a:latin typeface="Meiryo UI"/>
                <a:cs typeface="Meiryo UI"/>
              </a:rPr>
              <a:t>教科等の </a:t>
            </a:r>
            <a:r>
              <a:rPr dirty="0" sz="1300" spc="-5">
                <a:latin typeface="Meiryo UI"/>
                <a:cs typeface="Meiryo UI"/>
              </a:rPr>
              <a:t>テ</a:t>
            </a:r>
            <a:r>
              <a:rPr dirty="0" sz="1300" spc="-10">
                <a:latin typeface="Meiryo UI"/>
                <a:cs typeface="Meiryo UI"/>
              </a:rPr>
              <a:t>ー</a:t>
            </a:r>
            <a:r>
              <a:rPr dirty="0" sz="1300" spc="-15">
                <a:latin typeface="Meiryo UI"/>
                <a:cs typeface="Meiryo UI"/>
              </a:rPr>
              <a:t>マ</a:t>
            </a:r>
            <a:r>
              <a:rPr dirty="0" sz="1300" spc="-5">
                <a:latin typeface="Meiryo UI"/>
                <a:cs typeface="Meiryo UI"/>
              </a:rPr>
              <a:t>別に全国</a:t>
            </a:r>
            <a:r>
              <a:rPr dirty="0" sz="1300" spc="-10">
                <a:latin typeface="Meiryo UI"/>
                <a:cs typeface="Meiryo UI"/>
              </a:rPr>
              <a:t>の</a:t>
            </a:r>
            <a:r>
              <a:rPr dirty="0" sz="1300" spc="-5">
                <a:latin typeface="Meiryo UI"/>
                <a:cs typeface="Meiryo UI"/>
              </a:rPr>
              <a:t>教育 委員会等</a:t>
            </a:r>
            <a:r>
              <a:rPr dirty="0" sz="1300" spc="-10">
                <a:latin typeface="Meiryo UI"/>
                <a:cs typeface="Meiryo UI"/>
              </a:rPr>
              <a:t>の</a:t>
            </a:r>
            <a:r>
              <a:rPr dirty="0" sz="1300" spc="-5">
                <a:latin typeface="Meiryo UI"/>
                <a:cs typeface="Meiryo UI"/>
              </a:rPr>
              <a:t>担当者が </a:t>
            </a:r>
            <a:r>
              <a:rPr dirty="0" sz="1300" spc="-5">
                <a:latin typeface="Meiryo UI"/>
                <a:cs typeface="Meiryo UI"/>
              </a:rPr>
              <a:t>有益</a:t>
            </a:r>
            <a:r>
              <a:rPr dirty="0" sz="1300" spc="-10">
                <a:latin typeface="Meiryo UI"/>
                <a:cs typeface="Meiryo UI"/>
              </a:rPr>
              <a:t>な</a:t>
            </a:r>
            <a:r>
              <a:rPr dirty="0" sz="1300" spc="-5">
                <a:latin typeface="Meiryo UI"/>
                <a:cs typeface="Meiryo UI"/>
              </a:rPr>
              <a:t>情報交換</a:t>
            </a:r>
            <a:r>
              <a:rPr dirty="0" sz="1300" spc="-15">
                <a:latin typeface="Meiryo UI"/>
                <a:cs typeface="Meiryo UI"/>
              </a:rPr>
              <a:t>を</a:t>
            </a:r>
            <a:r>
              <a:rPr dirty="0" sz="1300" spc="-5">
                <a:latin typeface="Meiryo UI"/>
                <a:cs typeface="Meiryo UI"/>
              </a:rPr>
              <a:t>行い </a:t>
            </a:r>
            <a:r>
              <a:rPr dirty="0" sz="1300" spc="-5">
                <a:latin typeface="Meiryo UI"/>
                <a:cs typeface="Meiryo UI"/>
              </a:rPr>
              <a:t>知見</a:t>
            </a:r>
            <a:r>
              <a:rPr dirty="0" sz="1300" spc="-15">
                <a:latin typeface="Meiryo UI"/>
                <a:cs typeface="Meiryo UI"/>
              </a:rPr>
              <a:t>を</a:t>
            </a:r>
            <a:r>
              <a:rPr dirty="0" sz="1300" spc="-5">
                <a:latin typeface="Meiryo UI"/>
                <a:cs typeface="Meiryo UI"/>
              </a:rPr>
              <a:t>深</a:t>
            </a:r>
            <a:r>
              <a:rPr dirty="0" sz="1300" spc="-10">
                <a:latin typeface="Meiryo UI"/>
                <a:cs typeface="Meiryo UI"/>
              </a:rPr>
              <a:t>める</a:t>
            </a:r>
            <a:r>
              <a:rPr dirty="0" sz="1300" spc="-5">
                <a:latin typeface="Meiryo UI"/>
                <a:cs typeface="Meiryo UI"/>
              </a:rPr>
              <a:t>場</a:t>
            </a:r>
            <a:r>
              <a:rPr dirty="0" sz="1300" spc="-15">
                <a:latin typeface="Meiryo UI"/>
                <a:cs typeface="Meiryo UI"/>
              </a:rPr>
              <a:t>を</a:t>
            </a:r>
            <a:r>
              <a:rPr dirty="0" sz="1300" spc="-5">
                <a:latin typeface="Meiryo UI"/>
                <a:cs typeface="Meiryo UI"/>
              </a:rPr>
              <a:t>構築</a:t>
            </a:r>
            <a:endParaRPr sz="1300">
              <a:latin typeface="Meiryo UI"/>
              <a:cs typeface="Meiryo UI"/>
            </a:endParaRPr>
          </a:p>
          <a:p>
            <a:pPr marL="12700">
              <a:lnSpc>
                <a:spcPct val="100000"/>
              </a:lnSpc>
              <a:spcBef>
                <a:spcPts val="15"/>
              </a:spcBef>
            </a:pPr>
            <a:r>
              <a:rPr dirty="0" sz="950" spc="20">
                <a:latin typeface="Meiryo UI"/>
                <a:cs typeface="Meiryo UI"/>
              </a:rPr>
              <a:t>（</a:t>
            </a:r>
            <a:r>
              <a:rPr dirty="0" sz="950" spc="10">
                <a:latin typeface="Meiryo UI"/>
                <a:cs typeface="Meiryo UI"/>
              </a:rPr>
              <a:t>オ</a:t>
            </a:r>
            <a:r>
              <a:rPr dirty="0" sz="950" spc="5">
                <a:latin typeface="Meiryo UI"/>
                <a:cs typeface="Meiryo UI"/>
              </a:rPr>
              <a:t>ン</a:t>
            </a:r>
            <a:r>
              <a:rPr dirty="0" sz="950" spc="15">
                <a:latin typeface="Meiryo UI"/>
                <a:cs typeface="Meiryo UI"/>
              </a:rPr>
              <a:t>ラ</a:t>
            </a:r>
            <a:r>
              <a:rPr dirty="0" sz="950" spc="20">
                <a:latin typeface="Meiryo UI"/>
                <a:cs typeface="Meiryo UI"/>
              </a:rPr>
              <a:t>イ</a:t>
            </a:r>
            <a:r>
              <a:rPr dirty="0" sz="950" spc="5">
                <a:latin typeface="Meiryo UI"/>
                <a:cs typeface="Meiryo UI"/>
              </a:rPr>
              <a:t>ン</a:t>
            </a:r>
            <a:r>
              <a:rPr dirty="0" sz="950" spc="20">
                <a:latin typeface="Meiryo UI"/>
                <a:cs typeface="Meiryo UI"/>
              </a:rPr>
              <a:t>も積極的に活用）</a:t>
            </a:r>
            <a:endParaRPr sz="950">
              <a:latin typeface="Meiryo UI"/>
              <a:cs typeface="Meiryo UI"/>
            </a:endParaRPr>
          </a:p>
        </p:txBody>
      </p:sp>
      <p:grpSp>
        <p:nvGrpSpPr>
          <p:cNvPr id="20" name="object 20"/>
          <p:cNvGrpSpPr/>
          <p:nvPr/>
        </p:nvGrpSpPr>
        <p:grpSpPr>
          <a:xfrm>
            <a:off x="4724400" y="3585972"/>
            <a:ext cx="3639820" cy="1377950"/>
            <a:chOff x="4724400" y="3585972"/>
            <a:chExt cx="3639820" cy="1377950"/>
          </a:xfrm>
        </p:grpSpPr>
        <p:pic>
          <p:nvPicPr>
            <p:cNvPr id="21" name="object 21"/>
            <p:cNvPicPr/>
            <p:nvPr/>
          </p:nvPicPr>
          <p:blipFill>
            <a:blip r:embed="rId7" cstate="print"/>
            <a:stretch>
              <a:fillRect/>
            </a:stretch>
          </p:blipFill>
          <p:spPr>
            <a:xfrm>
              <a:off x="7630667" y="3948684"/>
              <a:ext cx="733044" cy="733044"/>
            </a:xfrm>
            <a:prstGeom prst="rect">
              <a:avLst/>
            </a:prstGeom>
          </p:spPr>
        </p:pic>
        <p:pic>
          <p:nvPicPr>
            <p:cNvPr id="22" name="object 22"/>
            <p:cNvPicPr/>
            <p:nvPr/>
          </p:nvPicPr>
          <p:blipFill>
            <a:blip r:embed="rId8" cstate="print"/>
            <a:stretch>
              <a:fillRect/>
            </a:stretch>
          </p:blipFill>
          <p:spPr>
            <a:xfrm>
              <a:off x="4724400" y="3585972"/>
              <a:ext cx="874776" cy="1377695"/>
            </a:xfrm>
            <a:prstGeom prst="rect">
              <a:avLst/>
            </a:prstGeom>
          </p:spPr>
        </p:pic>
      </p:grpSp>
      <p:sp>
        <p:nvSpPr>
          <p:cNvPr id="23" name="object 23"/>
          <p:cNvSpPr txBox="1"/>
          <p:nvPr/>
        </p:nvSpPr>
        <p:spPr>
          <a:xfrm>
            <a:off x="641095" y="873963"/>
            <a:ext cx="9503410" cy="2155190"/>
          </a:xfrm>
          <a:prstGeom prst="rect">
            <a:avLst/>
          </a:prstGeom>
        </p:spPr>
        <p:txBody>
          <a:bodyPr wrap="square" lIns="0" tIns="12065" rIns="0" bIns="0" rtlCol="0" vert="horz">
            <a:spAutoFit/>
          </a:bodyPr>
          <a:lstStyle/>
          <a:p>
            <a:pPr algn="just" marL="12700" marR="5080">
              <a:lnSpc>
                <a:spcPct val="137600"/>
              </a:lnSpc>
              <a:spcBef>
                <a:spcPts val="95"/>
              </a:spcBef>
            </a:pPr>
            <a:r>
              <a:rPr dirty="0" sz="1700" spc="15">
                <a:latin typeface="Meiryo UI"/>
                <a:cs typeface="Meiryo UI"/>
              </a:rPr>
              <a:t>GIGAス</a:t>
            </a:r>
            <a:r>
              <a:rPr dirty="0" sz="1700" spc="20">
                <a:latin typeface="Meiryo UI"/>
                <a:cs typeface="Meiryo UI"/>
              </a:rPr>
              <a:t>ク</a:t>
            </a:r>
            <a:r>
              <a:rPr dirty="0" sz="1700" spc="25">
                <a:latin typeface="Meiryo UI"/>
                <a:cs typeface="Meiryo UI"/>
              </a:rPr>
              <a:t>ール構想の実現</a:t>
            </a:r>
            <a:r>
              <a:rPr dirty="0" sz="1700" spc="15">
                <a:latin typeface="Meiryo UI"/>
                <a:cs typeface="Meiryo UI"/>
              </a:rPr>
              <a:t>に</a:t>
            </a:r>
            <a:r>
              <a:rPr dirty="0" sz="1700" spc="25">
                <a:latin typeface="Meiryo UI"/>
                <a:cs typeface="Meiryo UI"/>
              </a:rPr>
              <a:t>向け</a:t>
            </a:r>
            <a:r>
              <a:rPr dirty="0" sz="1700" spc="15">
                <a:latin typeface="Meiryo UI"/>
                <a:cs typeface="Meiryo UI"/>
              </a:rPr>
              <a:t>て、</a:t>
            </a:r>
            <a:r>
              <a:rPr dirty="0" sz="1700" spc="25">
                <a:latin typeface="Meiryo UI"/>
                <a:cs typeface="Meiryo UI"/>
              </a:rPr>
              <a:t>１人１台端末及</a:t>
            </a:r>
            <a:r>
              <a:rPr dirty="0" sz="1700" spc="20">
                <a:latin typeface="Meiryo UI"/>
                <a:cs typeface="Meiryo UI"/>
              </a:rPr>
              <a:t>び</a:t>
            </a:r>
            <a:r>
              <a:rPr dirty="0" sz="1700" spc="25">
                <a:latin typeface="Meiryo UI"/>
                <a:cs typeface="Meiryo UI"/>
              </a:rPr>
              <a:t>高速大容量通信ネ</a:t>
            </a:r>
            <a:r>
              <a:rPr dirty="0" sz="1700" spc="10">
                <a:latin typeface="Meiryo UI"/>
                <a:cs typeface="Meiryo UI"/>
              </a:rPr>
              <a:t>ッ</a:t>
            </a:r>
            <a:r>
              <a:rPr dirty="0" sz="1700" spc="15">
                <a:latin typeface="Meiryo UI"/>
                <a:cs typeface="Meiryo UI"/>
              </a:rPr>
              <a:t>ト</a:t>
            </a:r>
            <a:r>
              <a:rPr dirty="0" sz="1700" spc="25">
                <a:latin typeface="Meiryo UI"/>
                <a:cs typeface="Meiryo UI"/>
              </a:rPr>
              <a:t>ワー</a:t>
            </a:r>
            <a:r>
              <a:rPr dirty="0" sz="1700" spc="20">
                <a:latin typeface="Meiryo UI"/>
                <a:cs typeface="Meiryo UI"/>
              </a:rPr>
              <a:t>ク</a:t>
            </a:r>
            <a:r>
              <a:rPr dirty="0" sz="1700" spc="25">
                <a:latin typeface="Meiryo UI"/>
                <a:cs typeface="Meiryo UI"/>
              </a:rPr>
              <a:t>環境の積極的</a:t>
            </a:r>
            <a:r>
              <a:rPr dirty="0" sz="1700" spc="15">
                <a:latin typeface="Meiryo UI"/>
                <a:cs typeface="Meiryo UI"/>
              </a:rPr>
              <a:t>な</a:t>
            </a:r>
            <a:r>
              <a:rPr dirty="0" sz="1700" spc="25">
                <a:latin typeface="Meiryo UI"/>
                <a:cs typeface="Meiryo UI"/>
              </a:rPr>
              <a:t>活用</a:t>
            </a:r>
            <a:r>
              <a:rPr dirty="0" sz="1700" spc="20">
                <a:latin typeface="Meiryo UI"/>
                <a:cs typeface="Meiryo UI"/>
              </a:rPr>
              <a:t>を </a:t>
            </a:r>
            <a:r>
              <a:rPr dirty="0" sz="1700" spc="25">
                <a:latin typeface="Meiryo UI"/>
                <a:cs typeface="Meiryo UI"/>
              </a:rPr>
              <a:t>推進</a:t>
            </a:r>
            <a:r>
              <a:rPr dirty="0" sz="1700" spc="15">
                <a:latin typeface="Meiryo UI"/>
                <a:cs typeface="Meiryo UI"/>
              </a:rPr>
              <a:t>す</a:t>
            </a:r>
            <a:r>
              <a:rPr dirty="0" sz="1700" spc="20">
                <a:latin typeface="Meiryo UI"/>
                <a:cs typeface="Meiryo UI"/>
              </a:rPr>
              <a:t>る</a:t>
            </a:r>
            <a:r>
              <a:rPr dirty="0" sz="1700" spc="15">
                <a:latin typeface="Meiryo UI"/>
                <a:cs typeface="Meiryo UI"/>
              </a:rPr>
              <a:t>た</a:t>
            </a:r>
            <a:r>
              <a:rPr dirty="0" sz="1700" spc="25">
                <a:latin typeface="Meiryo UI"/>
                <a:cs typeface="Meiryo UI"/>
              </a:rPr>
              <a:t>め</a:t>
            </a:r>
            <a:r>
              <a:rPr dirty="0" sz="1700" spc="15">
                <a:latin typeface="Meiryo UI"/>
                <a:cs typeface="Meiryo UI"/>
              </a:rPr>
              <a:t>、</a:t>
            </a:r>
            <a:r>
              <a:rPr dirty="0" sz="1700" spc="25" b="1">
                <a:solidFill>
                  <a:srgbClr val="ED7C31"/>
                </a:solidFill>
                <a:latin typeface="Meiryo UI"/>
                <a:cs typeface="Meiryo UI"/>
              </a:rPr>
              <a:t>文部科学省</a:t>
            </a:r>
            <a:r>
              <a:rPr dirty="0" sz="1700" spc="15" b="1">
                <a:solidFill>
                  <a:srgbClr val="ED7C31"/>
                </a:solidFill>
                <a:latin typeface="Meiryo UI"/>
                <a:cs typeface="Meiryo UI"/>
              </a:rPr>
              <a:t>に</a:t>
            </a:r>
            <a:r>
              <a:rPr dirty="0" sz="1700" spc="25" b="1">
                <a:solidFill>
                  <a:srgbClr val="ED7C31"/>
                </a:solidFill>
                <a:latin typeface="Meiryo UI"/>
                <a:cs typeface="Meiryo UI"/>
              </a:rPr>
              <a:t>設置</a:t>
            </a:r>
            <a:r>
              <a:rPr dirty="0" sz="1700" spc="15" b="1">
                <a:solidFill>
                  <a:srgbClr val="ED7C31"/>
                </a:solidFill>
                <a:latin typeface="Meiryo UI"/>
                <a:cs typeface="Meiryo UI"/>
              </a:rPr>
              <a:t>し</a:t>
            </a:r>
            <a:r>
              <a:rPr dirty="0" sz="1700" spc="20" b="1">
                <a:solidFill>
                  <a:srgbClr val="ED7C31"/>
                </a:solidFill>
                <a:latin typeface="Meiryo UI"/>
                <a:cs typeface="Meiryo UI"/>
              </a:rPr>
              <a:t>た</a:t>
            </a:r>
            <a:r>
              <a:rPr dirty="0" sz="1700" spc="40" b="1">
                <a:solidFill>
                  <a:srgbClr val="ED7C31"/>
                </a:solidFill>
                <a:latin typeface="Meiryo UI"/>
                <a:cs typeface="Meiryo UI"/>
              </a:rPr>
              <a:t> </a:t>
            </a:r>
            <a:r>
              <a:rPr dirty="0" sz="1700" spc="10" b="1">
                <a:solidFill>
                  <a:srgbClr val="ED7C31"/>
                </a:solidFill>
                <a:latin typeface="Meiryo UI"/>
                <a:cs typeface="Meiryo UI"/>
              </a:rPr>
              <a:t>「GIGA </a:t>
            </a:r>
            <a:r>
              <a:rPr dirty="0" sz="1700" spc="15" b="1">
                <a:solidFill>
                  <a:srgbClr val="ED7C31"/>
                </a:solidFill>
                <a:latin typeface="Meiryo UI"/>
                <a:cs typeface="Meiryo UI"/>
              </a:rPr>
              <a:t>StuDX</a:t>
            </a:r>
            <a:r>
              <a:rPr dirty="0" sz="1100" spc="15" b="1">
                <a:solidFill>
                  <a:srgbClr val="ED7C31"/>
                </a:solidFill>
                <a:latin typeface="Meiryo UI"/>
                <a:cs typeface="Meiryo UI"/>
              </a:rPr>
              <a:t>※</a:t>
            </a:r>
            <a:r>
              <a:rPr dirty="0" sz="1100" spc="220" b="1">
                <a:solidFill>
                  <a:srgbClr val="ED7C31"/>
                </a:solidFill>
                <a:latin typeface="Meiryo UI"/>
                <a:cs typeface="Meiryo UI"/>
              </a:rPr>
              <a:t> </a:t>
            </a:r>
            <a:r>
              <a:rPr dirty="0" sz="1700" spc="25" b="1">
                <a:solidFill>
                  <a:srgbClr val="ED7C31"/>
                </a:solidFill>
                <a:latin typeface="Meiryo UI"/>
                <a:cs typeface="Meiryo UI"/>
              </a:rPr>
              <a:t>推進チ</a:t>
            </a:r>
            <a:r>
              <a:rPr dirty="0" sz="1700" spc="20" b="1">
                <a:solidFill>
                  <a:srgbClr val="ED7C31"/>
                </a:solidFill>
                <a:latin typeface="Meiryo UI"/>
                <a:cs typeface="Meiryo UI"/>
              </a:rPr>
              <a:t>ーム</a:t>
            </a:r>
            <a:r>
              <a:rPr dirty="0" sz="1700" spc="10" b="1">
                <a:solidFill>
                  <a:srgbClr val="ED7C31"/>
                </a:solidFill>
                <a:latin typeface="Meiryo UI"/>
                <a:cs typeface="Meiryo UI"/>
              </a:rPr>
              <a:t>」</a:t>
            </a:r>
            <a:r>
              <a:rPr dirty="0" sz="1700" spc="30" b="1">
                <a:solidFill>
                  <a:srgbClr val="ED7C31"/>
                </a:solidFill>
                <a:latin typeface="Meiryo UI"/>
                <a:cs typeface="Meiryo UI"/>
              </a:rPr>
              <a:t> </a:t>
            </a:r>
            <a:r>
              <a:rPr dirty="0" sz="1700" spc="20" b="1">
                <a:solidFill>
                  <a:srgbClr val="ED7C31"/>
                </a:solidFill>
                <a:latin typeface="Meiryo UI"/>
                <a:cs typeface="Meiryo UI"/>
              </a:rPr>
              <a:t>の</a:t>
            </a:r>
            <a:r>
              <a:rPr dirty="0" sz="1700" spc="25" b="1">
                <a:solidFill>
                  <a:srgbClr val="ED7C31"/>
                </a:solidFill>
                <a:latin typeface="Meiryo UI"/>
                <a:cs typeface="Meiryo UI"/>
              </a:rPr>
              <a:t>体制</a:t>
            </a:r>
            <a:r>
              <a:rPr dirty="0" sz="1700" spc="15" b="1">
                <a:solidFill>
                  <a:srgbClr val="ED7C31"/>
                </a:solidFill>
                <a:latin typeface="Meiryo UI"/>
                <a:cs typeface="Meiryo UI"/>
              </a:rPr>
              <a:t>を</a:t>
            </a:r>
            <a:r>
              <a:rPr dirty="0" sz="1700" spc="25" b="1">
                <a:solidFill>
                  <a:srgbClr val="ED7C31"/>
                </a:solidFill>
                <a:latin typeface="Meiryo UI"/>
                <a:cs typeface="Meiryo UI"/>
              </a:rPr>
              <a:t>強化</a:t>
            </a:r>
            <a:r>
              <a:rPr dirty="0" sz="1700" spc="15">
                <a:latin typeface="Meiryo UI"/>
                <a:cs typeface="Meiryo UI"/>
              </a:rPr>
              <a:t>し、</a:t>
            </a:r>
            <a:r>
              <a:rPr dirty="0" sz="1700" spc="25">
                <a:latin typeface="Meiryo UI"/>
                <a:cs typeface="Meiryo UI"/>
              </a:rPr>
              <a:t>教育活動</a:t>
            </a:r>
            <a:r>
              <a:rPr dirty="0" sz="1700" spc="15">
                <a:latin typeface="Meiryo UI"/>
                <a:cs typeface="Meiryo UI"/>
              </a:rPr>
              <a:t>に</a:t>
            </a:r>
            <a:r>
              <a:rPr dirty="0" sz="1700" spc="25">
                <a:latin typeface="Meiryo UI"/>
                <a:cs typeface="Meiryo UI"/>
              </a:rPr>
              <a:t>おい</a:t>
            </a:r>
            <a:r>
              <a:rPr dirty="0" sz="1700" spc="20">
                <a:latin typeface="Meiryo UI"/>
                <a:cs typeface="Meiryo UI"/>
              </a:rPr>
              <a:t>て </a:t>
            </a:r>
            <a:r>
              <a:rPr dirty="0" sz="1700" spc="25">
                <a:latin typeface="Meiryo UI"/>
                <a:cs typeface="Meiryo UI"/>
              </a:rPr>
              <a:t>参考</a:t>
            </a:r>
            <a:r>
              <a:rPr dirty="0" sz="1700" spc="20">
                <a:latin typeface="Meiryo UI"/>
                <a:cs typeface="Meiryo UI"/>
              </a:rPr>
              <a:t>と</a:t>
            </a:r>
            <a:r>
              <a:rPr dirty="0" sz="1700" spc="15">
                <a:latin typeface="Meiryo UI"/>
                <a:cs typeface="Meiryo UI"/>
              </a:rPr>
              <a:t>な</a:t>
            </a:r>
            <a:r>
              <a:rPr dirty="0" sz="1700" spc="20">
                <a:latin typeface="Meiryo UI"/>
                <a:cs typeface="Meiryo UI"/>
              </a:rPr>
              <a:t>る</a:t>
            </a:r>
            <a:r>
              <a:rPr dirty="0" sz="1700" spc="25">
                <a:latin typeface="Meiryo UI"/>
                <a:cs typeface="Meiryo UI"/>
              </a:rPr>
              <a:t>事例の発信</a:t>
            </a:r>
            <a:r>
              <a:rPr dirty="0" sz="1700" spc="15">
                <a:latin typeface="Meiryo UI"/>
                <a:cs typeface="Meiryo UI"/>
              </a:rPr>
              <a:t>、</a:t>
            </a:r>
            <a:r>
              <a:rPr dirty="0" sz="1700" spc="25">
                <a:latin typeface="Meiryo UI"/>
                <a:cs typeface="Meiryo UI"/>
              </a:rPr>
              <a:t>課題の共有等を通</a:t>
            </a:r>
            <a:r>
              <a:rPr dirty="0" sz="1700" spc="15">
                <a:latin typeface="Meiryo UI"/>
                <a:cs typeface="Meiryo UI"/>
              </a:rPr>
              <a:t>じて、</a:t>
            </a:r>
            <a:r>
              <a:rPr dirty="0" sz="1700" spc="25" b="1">
                <a:solidFill>
                  <a:srgbClr val="ED7C31"/>
                </a:solidFill>
                <a:latin typeface="Meiryo UI"/>
                <a:cs typeface="Meiryo UI"/>
              </a:rPr>
              <a:t>全国</a:t>
            </a:r>
            <a:r>
              <a:rPr dirty="0" sz="1700" spc="20" b="1">
                <a:solidFill>
                  <a:srgbClr val="ED7C31"/>
                </a:solidFill>
                <a:latin typeface="Meiryo UI"/>
                <a:cs typeface="Meiryo UI"/>
              </a:rPr>
              <a:t>の</a:t>
            </a:r>
            <a:r>
              <a:rPr dirty="0" sz="1700" spc="25" b="1">
                <a:solidFill>
                  <a:srgbClr val="ED7C31"/>
                </a:solidFill>
                <a:latin typeface="Meiryo UI"/>
                <a:cs typeface="Meiryo UI"/>
              </a:rPr>
              <a:t>教育委員会</a:t>
            </a:r>
            <a:r>
              <a:rPr dirty="0" sz="1700" spc="10" b="1">
                <a:solidFill>
                  <a:srgbClr val="ED7C31"/>
                </a:solidFill>
                <a:latin typeface="Meiryo UI"/>
                <a:cs typeface="Meiryo UI"/>
              </a:rPr>
              <a:t>・</a:t>
            </a:r>
            <a:r>
              <a:rPr dirty="0" sz="1700" spc="25" b="1">
                <a:solidFill>
                  <a:srgbClr val="ED7C31"/>
                </a:solidFill>
                <a:latin typeface="Meiryo UI"/>
                <a:cs typeface="Meiryo UI"/>
              </a:rPr>
              <a:t>学校</a:t>
            </a:r>
            <a:r>
              <a:rPr dirty="0" sz="1700" spc="15" b="1">
                <a:solidFill>
                  <a:srgbClr val="ED7C31"/>
                </a:solidFill>
                <a:latin typeface="Meiryo UI"/>
                <a:cs typeface="Meiryo UI"/>
              </a:rPr>
              <a:t>に</a:t>
            </a:r>
            <a:r>
              <a:rPr dirty="0" sz="1700" spc="25" b="1">
                <a:solidFill>
                  <a:srgbClr val="ED7C31"/>
                </a:solidFill>
                <a:latin typeface="Meiryo UI"/>
                <a:cs typeface="Meiryo UI"/>
              </a:rPr>
              <a:t>対</a:t>
            </a:r>
            <a:r>
              <a:rPr dirty="0" sz="1700" spc="15" b="1">
                <a:solidFill>
                  <a:srgbClr val="ED7C31"/>
                </a:solidFill>
                <a:latin typeface="Meiryo UI"/>
                <a:cs typeface="Meiryo UI"/>
              </a:rPr>
              <a:t>す</a:t>
            </a:r>
            <a:r>
              <a:rPr dirty="0" sz="1700" spc="20" b="1">
                <a:solidFill>
                  <a:srgbClr val="ED7C31"/>
                </a:solidFill>
                <a:latin typeface="Meiryo UI"/>
                <a:cs typeface="Meiryo UI"/>
              </a:rPr>
              <a:t>る</a:t>
            </a:r>
            <a:r>
              <a:rPr dirty="0" sz="1700" spc="25" b="1">
                <a:solidFill>
                  <a:srgbClr val="ED7C31"/>
                </a:solidFill>
                <a:latin typeface="Meiryo UI"/>
                <a:cs typeface="Meiryo UI"/>
              </a:rPr>
              <a:t>指導面</a:t>
            </a:r>
            <a:r>
              <a:rPr dirty="0" sz="1700" spc="20" b="1">
                <a:solidFill>
                  <a:srgbClr val="ED7C31"/>
                </a:solidFill>
                <a:latin typeface="Meiryo UI"/>
                <a:cs typeface="Meiryo UI"/>
              </a:rPr>
              <a:t>での</a:t>
            </a:r>
            <a:r>
              <a:rPr dirty="0" sz="1700" spc="25" b="1">
                <a:solidFill>
                  <a:srgbClr val="ED7C31"/>
                </a:solidFill>
                <a:latin typeface="Meiryo UI"/>
                <a:cs typeface="Meiryo UI"/>
              </a:rPr>
              <a:t>支援活動</a:t>
            </a:r>
            <a:r>
              <a:rPr dirty="0" sz="1700" spc="20" b="1">
                <a:solidFill>
                  <a:srgbClr val="ED7C31"/>
                </a:solidFill>
                <a:latin typeface="Meiryo UI"/>
                <a:cs typeface="Meiryo UI"/>
              </a:rPr>
              <a:t>を </a:t>
            </a:r>
            <a:r>
              <a:rPr dirty="0" sz="1700" spc="25" b="1">
                <a:solidFill>
                  <a:srgbClr val="ED7C31"/>
                </a:solidFill>
                <a:latin typeface="Meiryo UI"/>
                <a:cs typeface="Meiryo UI"/>
              </a:rPr>
              <a:t>本格的</a:t>
            </a:r>
            <a:r>
              <a:rPr dirty="0" sz="1700" spc="15" b="1">
                <a:solidFill>
                  <a:srgbClr val="ED7C31"/>
                </a:solidFill>
                <a:latin typeface="Meiryo UI"/>
                <a:cs typeface="Meiryo UI"/>
              </a:rPr>
              <a:t>に</a:t>
            </a:r>
            <a:r>
              <a:rPr dirty="0" sz="1700" spc="25" b="1">
                <a:solidFill>
                  <a:srgbClr val="ED7C31"/>
                </a:solidFill>
                <a:latin typeface="Meiryo UI"/>
                <a:cs typeface="Meiryo UI"/>
              </a:rPr>
              <a:t>展開</a:t>
            </a:r>
            <a:r>
              <a:rPr dirty="0" sz="1700" spc="15">
                <a:latin typeface="Meiryo UI"/>
                <a:cs typeface="Meiryo UI"/>
              </a:rPr>
              <a:t>し</a:t>
            </a:r>
            <a:r>
              <a:rPr dirty="0" sz="1700" spc="25">
                <a:latin typeface="Meiryo UI"/>
                <a:cs typeface="Meiryo UI"/>
              </a:rPr>
              <a:t>ま</a:t>
            </a:r>
            <a:r>
              <a:rPr dirty="0" sz="1700" spc="15">
                <a:latin typeface="Meiryo UI"/>
                <a:cs typeface="Meiryo UI"/>
              </a:rPr>
              <a:t>す。</a:t>
            </a:r>
            <a:endParaRPr sz="1700">
              <a:latin typeface="Meiryo UI"/>
              <a:cs typeface="Meiryo UI"/>
            </a:endParaRPr>
          </a:p>
          <a:p>
            <a:pPr>
              <a:lnSpc>
                <a:spcPct val="100000"/>
              </a:lnSpc>
              <a:spcBef>
                <a:spcPts val="60"/>
              </a:spcBef>
            </a:pPr>
            <a:endParaRPr sz="1200">
              <a:latin typeface="Meiryo UI"/>
              <a:cs typeface="Meiryo UI"/>
            </a:endParaRPr>
          </a:p>
          <a:p>
            <a:pPr marL="5093335">
              <a:lnSpc>
                <a:spcPts val="1845"/>
              </a:lnSpc>
            </a:pPr>
            <a:r>
              <a:rPr dirty="0" sz="1700" spc="10" b="1">
                <a:latin typeface="Meiryo UI"/>
                <a:cs typeface="Meiryo UI"/>
              </a:rPr>
              <a:t>GIGA</a:t>
            </a:r>
            <a:r>
              <a:rPr dirty="0" sz="1700" spc="-10" b="1">
                <a:latin typeface="Meiryo UI"/>
                <a:cs typeface="Meiryo UI"/>
              </a:rPr>
              <a:t> </a:t>
            </a:r>
            <a:r>
              <a:rPr dirty="0" sz="1700" spc="10" b="1">
                <a:latin typeface="Meiryo UI"/>
                <a:cs typeface="Meiryo UI"/>
              </a:rPr>
              <a:t>StuDX</a:t>
            </a:r>
            <a:r>
              <a:rPr dirty="0" sz="1700" spc="5" b="1">
                <a:latin typeface="Meiryo UI"/>
                <a:cs typeface="Meiryo UI"/>
              </a:rPr>
              <a:t> </a:t>
            </a:r>
            <a:r>
              <a:rPr dirty="0" sz="1700" spc="25" b="1">
                <a:latin typeface="Meiryo UI"/>
                <a:cs typeface="Meiryo UI"/>
              </a:rPr>
              <a:t>推進チ</a:t>
            </a:r>
            <a:r>
              <a:rPr dirty="0" sz="1700" spc="20" b="1">
                <a:latin typeface="Meiryo UI"/>
                <a:cs typeface="Meiryo UI"/>
              </a:rPr>
              <a:t>ームの</a:t>
            </a:r>
            <a:r>
              <a:rPr dirty="0" sz="1700" spc="25" b="1">
                <a:latin typeface="Meiryo UI"/>
                <a:cs typeface="Meiryo UI"/>
              </a:rPr>
              <a:t>活動</a:t>
            </a:r>
            <a:endParaRPr sz="1700">
              <a:latin typeface="Meiryo UI"/>
              <a:cs typeface="Meiryo UI"/>
            </a:endParaRPr>
          </a:p>
          <a:p>
            <a:pPr marL="702945">
              <a:lnSpc>
                <a:spcPts val="1605"/>
              </a:lnSpc>
            </a:pPr>
            <a:r>
              <a:rPr dirty="0" sz="1500" b="1">
                <a:latin typeface="Meiryo UI"/>
                <a:cs typeface="Meiryo UI"/>
              </a:rPr>
              <a:t>GIGA</a:t>
            </a:r>
            <a:r>
              <a:rPr dirty="0" sz="1500" spc="-20" b="1">
                <a:latin typeface="Meiryo UI"/>
                <a:cs typeface="Meiryo UI"/>
              </a:rPr>
              <a:t> </a:t>
            </a:r>
            <a:r>
              <a:rPr dirty="0" sz="1500" spc="5" b="1">
                <a:latin typeface="Meiryo UI"/>
                <a:cs typeface="Meiryo UI"/>
              </a:rPr>
              <a:t>StuDX</a:t>
            </a:r>
            <a:r>
              <a:rPr dirty="0" sz="1500" spc="-20" b="1">
                <a:latin typeface="Meiryo UI"/>
                <a:cs typeface="Meiryo UI"/>
              </a:rPr>
              <a:t> </a:t>
            </a:r>
            <a:r>
              <a:rPr dirty="0" sz="1500" spc="10" b="1">
                <a:latin typeface="Meiryo UI"/>
                <a:cs typeface="Meiryo UI"/>
              </a:rPr>
              <a:t>推進</a:t>
            </a:r>
            <a:r>
              <a:rPr dirty="0" sz="1500" b="1">
                <a:latin typeface="Meiryo UI"/>
                <a:cs typeface="Meiryo UI"/>
              </a:rPr>
              <a:t>チ</a:t>
            </a:r>
            <a:r>
              <a:rPr dirty="0" sz="1500" spc="5" b="1">
                <a:latin typeface="Meiryo UI"/>
                <a:cs typeface="Meiryo UI"/>
              </a:rPr>
              <a:t>ーム</a:t>
            </a:r>
            <a:endParaRPr sz="1500">
              <a:latin typeface="Meiryo UI"/>
              <a:cs typeface="Meiryo UI"/>
            </a:endParaRPr>
          </a:p>
        </p:txBody>
      </p:sp>
      <p:sp>
        <p:nvSpPr>
          <p:cNvPr id="24" name="object 24"/>
          <p:cNvSpPr txBox="1"/>
          <p:nvPr/>
        </p:nvSpPr>
        <p:spPr>
          <a:xfrm>
            <a:off x="5615432" y="5432552"/>
            <a:ext cx="1595755" cy="1562735"/>
          </a:xfrm>
          <a:prstGeom prst="rect">
            <a:avLst/>
          </a:prstGeom>
        </p:spPr>
        <p:txBody>
          <a:bodyPr wrap="square" lIns="0" tIns="11430" rIns="0" bIns="0" rtlCol="0" vert="horz">
            <a:spAutoFit/>
          </a:bodyPr>
          <a:lstStyle/>
          <a:p>
            <a:pPr marL="12700" marR="5080">
              <a:lnSpc>
                <a:spcPct val="100699"/>
              </a:lnSpc>
              <a:spcBef>
                <a:spcPts val="90"/>
              </a:spcBef>
            </a:pPr>
            <a:r>
              <a:rPr dirty="0" u="sng" sz="1400" spc="-5" b="1">
                <a:uFill>
                  <a:solidFill>
                    <a:srgbClr val="000000"/>
                  </a:solidFill>
                </a:uFill>
                <a:latin typeface="Meiryo UI"/>
                <a:cs typeface="Meiryo UI"/>
              </a:rPr>
              <a:t>StuDX</a:t>
            </a:r>
            <a:r>
              <a:rPr dirty="0" u="sng" sz="1400" spc="-50" b="1">
                <a:uFill>
                  <a:solidFill>
                    <a:srgbClr val="000000"/>
                  </a:solidFill>
                </a:uFill>
                <a:latin typeface="Meiryo UI"/>
                <a:cs typeface="Meiryo UI"/>
              </a:rPr>
              <a:t> </a:t>
            </a:r>
            <a:r>
              <a:rPr dirty="0" u="sng" sz="1400" b="1">
                <a:uFill>
                  <a:solidFill>
                    <a:srgbClr val="000000"/>
                  </a:solidFill>
                </a:uFill>
                <a:latin typeface="Meiryo UI"/>
                <a:cs typeface="Meiryo UI"/>
              </a:rPr>
              <a:t>Style</a:t>
            </a:r>
            <a:r>
              <a:rPr dirty="0" u="sng" sz="1400" spc="-10" b="1">
                <a:uFill>
                  <a:solidFill>
                    <a:srgbClr val="000000"/>
                  </a:solidFill>
                </a:uFill>
                <a:latin typeface="Meiryo UI"/>
                <a:cs typeface="Meiryo UI"/>
              </a:rPr>
              <a:t>か</a:t>
            </a:r>
            <a:r>
              <a:rPr dirty="0" u="sng" sz="1400" spc="-5" b="1">
                <a:uFill>
                  <a:solidFill>
                    <a:srgbClr val="000000"/>
                  </a:solidFill>
                </a:uFill>
                <a:latin typeface="Meiryo UI"/>
                <a:cs typeface="Meiryo UI"/>
              </a:rPr>
              <a:t>ら</a:t>
            </a:r>
            <a:r>
              <a:rPr dirty="0" u="sng" sz="1400" b="1">
                <a:uFill>
                  <a:solidFill>
                    <a:srgbClr val="000000"/>
                  </a:solidFill>
                </a:uFill>
                <a:latin typeface="Meiryo UI"/>
                <a:cs typeface="Meiryo UI"/>
              </a:rPr>
              <a:t>の</a:t>
            </a:r>
            <a:r>
              <a:rPr dirty="0" u="sng" sz="1400" spc="-1405" b="1">
                <a:uFill>
                  <a:solidFill>
                    <a:srgbClr val="000000"/>
                  </a:solidFill>
                </a:uFill>
                <a:latin typeface="Meiryo UI"/>
                <a:cs typeface="Meiryo UI"/>
              </a:rPr>
              <a:t>情 </a:t>
            </a:r>
            <a:r>
              <a:rPr dirty="0" u="sng" sz="1400" b="1">
                <a:uFill>
                  <a:solidFill>
                    <a:srgbClr val="000000"/>
                  </a:solidFill>
                </a:uFill>
                <a:latin typeface="Meiryo UI"/>
                <a:cs typeface="Meiryo UI"/>
              </a:rPr>
              <a:t>報発信</a:t>
            </a:r>
            <a:endParaRPr sz="1400">
              <a:latin typeface="Meiryo UI"/>
              <a:cs typeface="Meiryo UI"/>
            </a:endParaRPr>
          </a:p>
          <a:p>
            <a:pPr marL="12700">
              <a:lnSpc>
                <a:spcPct val="100000"/>
              </a:lnSpc>
              <a:spcBef>
                <a:spcPts val="1015"/>
              </a:spcBef>
            </a:pPr>
            <a:r>
              <a:rPr dirty="0" sz="1300" spc="-5">
                <a:latin typeface="Meiryo UI"/>
                <a:cs typeface="Meiryo UI"/>
              </a:rPr>
              <a:t>特設</a:t>
            </a:r>
            <a:r>
              <a:rPr dirty="0" sz="1300" spc="-10">
                <a:latin typeface="Meiryo UI"/>
                <a:cs typeface="Meiryo UI"/>
              </a:rPr>
              <a:t>ホームペー</a:t>
            </a:r>
            <a:r>
              <a:rPr dirty="0" sz="1300" spc="-5">
                <a:latin typeface="Meiryo UI"/>
                <a:cs typeface="Meiryo UI"/>
              </a:rPr>
              <a:t>ジ</a:t>
            </a:r>
            <a:endParaRPr sz="1300">
              <a:latin typeface="Meiryo UI"/>
              <a:cs typeface="Meiryo UI"/>
            </a:endParaRPr>
          </a:p>
          <a:p>
            <a:pPr marL="12700">
              <a:lnSpc>
                <a:spcPts val="1555"/>
              </a:lnSpc>
            </a:pPr>
            <a:r>
              <a:rPr dirty="0" sz="1300" spc="-5">
                <a:latin typeface="Meiryo UI"/>
                <a:cs typeface="Meiryo UI"/>
              </a:rPr>
              <a:t>「StuDX</a:t>
            </a:r>
            <a:r>
              <a:rPr dirty="0" sz="1300" spc="-50">
                <a:latin typeface="Meiryo UI"/>
                <a:cs typeface="Meiryo UI"/>
              </a:rPr>
              <a:t> </a:t>
            </a:r>
            <a:r>
              <a:rPr dirty="0" sz="1300" spc="-5">
                <a:latin typeface="Meiryo UI"/>
                <a:cs typeface="Meiryo UI"/>
              </a:rPr>
              <a:t>Style」で</a:t>
            </a:r>
            <a:endParaRPr sz="1300">
              <a:latin typeface="Meiryo UI"/>
              <a:cs typeface="Meiryo UI"/>
            </a:endParaRPr>
          </a:p>
          <a:p>
            <a:pPr marL="12700" marR="61594">
              <a:lnSpc>
                <a:spcPct val="97700"/>
              </a:lnSpc>
              <a:spcBef>
                <a:spcPts val="30"/>
              </a:spcBef>
            </a:pPr>
            <a:r>
              <a:rPr dirty="0" sz="1300" spc="-5">
                <a:latin typeface="Meiryo UI"/>
                <a:cs typeface="Meiryo UI"/>
              </a:rPr>
              <a:t>活用事例</a:t>
            </a:r>
            <a:r>
              <a:rPr dirty="0" sz="1300">
                <a:latin typeface="Meiryo UI"/>
                <a:cs typeface="Meiryo UI"/>
              </a:rPr>
              <a:t>や</a:t>
            </a:r>
            <a:r>
              <a:rPr dirty="0" sz="1300" spc="-10">
                <a:latin typeface="Meiryo UI"/>
                <a:cs typeface="Meiryo UI"/>
              </a:rPr>
              <a:t>イ</a:t>
            </a:r>
            <a:r>
              <a:rPr dirty="0" sz="1300">
                <a:latin typeface="Meiryo UI"/>
                <a:cs typeface="Meiryo UI"/>
              </a:rPr>
              <a:t>ン</a:t>
            </a:r>
            <a:r>
              <a:rPr dirty="0" sz="1300" spc="-5">
                <a:latin typeface="Meiryo UI"/>
                <a:cs typeface="Meiryo UI"/>
              </a:rPr>
              <a:t>タ</a:t>
            </a:r>
            <a:r>
              <a:rPr dirty="0" sz="1300" spc="-10">
                <a:latin typeface="Meiryo UI"/>
                <a:cs typeface="Meiryo UI"/>
              </a:rPr>
              <a:t>ビュ</a:t>
            </a:r>
            <a:r>
              <a:rPr dirty="0" sz="1300" spc="-5">
                <a:latin typeface="Meiryo UI"/>
                <a:cs typeface="Meiryo UI"/>
              </a:rPr>
              <a:t>ー </a:t>
            </a:r>
            <a:r>
              <a:rPr dirty="0" sz="1300" spc="-10">
                <a:latin typeface="Meiryo UI"/>
                <a:cs typeface="Meiryo UI"/>
              </a:rPr>
              <a:t>な</a:t>
            </a:r>
            <a:r>
              <a:rPr dirty="0" sz="1300" spc="-5">
                <a:latin typeface="Meiryo UI"/>
                <a:cs typeface="Meiryo UI"/>
              </a:rPr>
              <a:t>ど</a:t>
            </a:r>
            <a:r>
              <a:rPr dirty="0" sz="1300" spc="-10">
                <a:latin typeface="Meiryo UI"/>
                <a:cs typeface="Meiryo UI"/>
              </a:rPr>
              <a:t>の</a:t>
            </a:r>
            <a:r>
              <a:rPr dirty="0" sz="1300" spc="-5">
                <a:latin typeface="Meiryo UI"/>
                <a:cs typeface="Meiryo UI"/>
              </a:rPr>
              <a:t>有用</a:t>
            </a:r>
            <a:r>
              <a:rPr dirty="0" sz="1300" spc="-10">
                <a:latin typeface="Meiryo UI"/>
                <a:cs typeface="Meiryo UI"/>
              </a:rPr>
              <a:t>な</a:t>
            </a:r>
            <a:r>
              <a:rPr dirty="0" sz="1300" spc="-5">
                <a:latin typeface="Meiryo UI"/>
                <a:cs typeface="Meiryo UI"/>
              </a:rPr>
              <a:t>情報を </a:t>
            </a:r>
            <a:r>
              <a:rPr dirty="0" sz="1300">
                <a:latin typeface="Meiryo UI"/>
                <a:cs typeface="Meiryo UI"/>
              </a:rPr>
              <a:t> </a:t>
            </a:r>
            <a:r>
              <a:rPr dirty="0" sz="1300" spc="-5">
                <a:latin typeface="Meiryo UI"/>
                <a:cs typeface="Meiryo UI"/>
              </a:rPr>
              <a:t>随時発信</a:t>
            </a:r>
            <a:endParaRPr sz="1300">
              <a:latin typeface="Meiryo UI"/>
              <a:cs typeface="Meiryo UI"/>
            </a:endParaRPr>
          </a:p>
        </p:txBody>
      </p:sp>
      <p:grpSp>
        <p:nvGrpSpPr>
          <p:cNvPr id="25" name="object 25"/>
          <p:cNvGrpSpPr/>
          <p:nvPr/>
        </p:nvGrpSpPr>
        <p:grpSpPr>
          <a:xfrm>
            <a:off x="4675632" y="5801872"/>
            <a:ext cx="3708400" cy="1240790"/>
            <a:chOff x="4675632" y="5801872"/>
            <a:chExt cx="3708400" cy="1240790"/>
          </a:xfrm>
        </p:grpSpPr>
        <p:pic>
          <p:nvPicPr>
            <p:cNvPr id="26" name="object 26"/>
            <p:cNvPicPr/>
            <p:nvPr/>
          </p:nvPicPr>
          <p:blipFill>
            <a:blip r:embed="rId9" cstate="print"/>
            <a:stretch>
              <a:fillRect/>
            </a:stretch>
          </p:blipFill>
          <p:spPr>
            <a:xfrm>
              <a:off x="4675632" y="5801872"/>
              <a:ext cx="798576" cy="1240536"/>
            </a:xfrm>
            <a:prstGeom prst="rect">
              <a:avLst/>
            </a:prstGeom>
          </p:spPr>
        </p:pic>
        <p:pic>
          <p:nvPicPr>
            <p:cNvPr id="27" name="object 27"/>
            <p:cNvPicPr/>
            <p:nvPr/>
          </p:nvPicPr>
          <p:blipFill>
            <a:blip r:embed="rId10" cstate="print"/>
            <a:stretch>
              <a:fillRect/>
            </a:stretch>
          </p:blipFill>
          <p:spPr>
            <a:xfrm>
              <a:off x="7696200" y="6051808"/>
              <a:ext cx="687324" cy="682751"/>
            </a:xfrm>
            <a:prstGeom prst="rect">
              <a:avLst/>
            </a:prstGeom>
          </p:spPr>
        </p:pic>
      </p:grpSp>
      <p:sp>
        <p:nvSpPr>
          <p:cNvPr id="28" name="object 28"/>
          <p:cNvSpPr txBox="1"/>
          <p:nvPr/>
        </p:nvSpPr>
        <p:spPr>
          <a:xfrm>
            <a:off x="8442452" y="5423408"/>
            <a:ext cx="1572260" cy="239395"/>
          </a:xfrm>
          <a:prstGeom prst="rect">
            <a:avLst/>
          </a:prstGeom>
        </p:spPr>
        <p:txBody>
          <a:bodyPr wrap="square" lIns="0" tIns="12700" rIns="0" bIns="0" rtlCol="0" vert="horz">
            <a:spAutoFit/>
          </a:bodyPr>
          <a:lstStyle/>
          <a:p>
            <a:pPr marL="12700">
              <a:lnSpc>
                <a:spcPct val="100000"/>
              </a:lnSpc>
              <a:spcBef>
                <a:spcPts val="100"/>
              </a:spcBef>
            </a:pPr>
            <a:r>
              <a:rPr dirty="0" u="sng" sz="1400" spc="-5" b="1">
                <a:uFill>
                  <a:solidFill>
                    <a:srgbClr val="000000"/>
                  </a:solidFill>
                </a:uFill>
                <a:latin typeface="Meiryo UI"/>
                <a:cs typeface="Meiryo UI"/>
              </a:rPr>
              <a:t>メールマガ</a:t>
            </a:r>
            <a:r>
              <a:rPr dirty="0" u="sng" sz="1400" spc="5" b="1">
                <a:uFill>
                  <a:solidFill>
                    <a:srgbClr val="000000"/>
                  </a:solidFill>
                </a:uFill>
                <a:latin typeface="Meiryo UI"/>
                <a:cs typeface="Meiryo UI"/>
              </a:rPr>
              <a:t>ジ</a:t>
            </a:r>
            <a:r>
              <a:rPr dirty="0" u="sng" sz="1400" b="1">
                <a:uFill>
                  <a:solidFill>
                    <a:srgbClr val="000000"/>
                  </a:solidFill>
                </a:uFill>
                <a:latin typeface="Meiryo UI"/>
                <a:cs typeface="Meiryo UI"/>
              </a:rPr>
              <a:t>ン</a:t>
            </a:r>
            <a:r>
              <a:rPr dirty="0" u="sng" sz="1400" spc="-5" b="1">
                <a:uFill>
                  <a:solidFill>
                    <a:srgbClr val="000000"/>
                  </a:solidFill>
                </a:uFill>
                <a:latin typeface="Meiryo UI"/>
                <a:cs typeface="Meiryo UI"/>
              </a:rPr>
              <a:t>の</a:t>
            </a:r>
            <a:r>
              <a:rPr dirty="0" u="sng" sz="1400" b="1">
                <a:uFill>
                  <a:solidFill>
                    <a:srgbClr val="000000"/>
                  </a:solidFill>
                </a:uFill>
                <a:latin typeface="Meiryo UI"/>
                <a:cs typeface="Meiryo UI"/>
              </a:rPr>
              <a:t>配信</a:t>
            </a:r>
            <a:endParaRPr sz="1400">
              <a:latin typeface="Meiryo UI"/>
              <a:cs typeface="Meiryo UI"/>
            </a:endParaRPr>
          </a:p>
        </p:txBody>
      </p:sp>
      <p:sp>
        <p:nvSpPr>
          <p:cNvPr id="29" name="object 29"/>
          <p:cNvSpPr txBox="1"/>
          <p:nvPr/>
        </p:nvSpPr>
        <p:spPr>
          <a:xfrm>
            <a:off x="8442452" y="5976620"/>
            <a:ext cx="1607820" cy="1005205"/>
          </a:xfrm>
          <a:prstGeom prst="rect">
            <a:avLst/>
          </a:prstGeom>
        </p:spPr>
        <p:txBody>
          <a:bodyPr wrap="square" lIns="0" tIns="14604" rIns="0" bIns="0" rtlCol="0" vert="horz">
            <a:spAutoFit/>
          </a:bodyPr>
          <a:lstStyle/>
          <a:p>
            <a:pPr marL="12700" marR="5080">
              <a:lnSpc>
                <a:spcPct val="98700"/>
              </a:lnSpc>
              <a:spcBef>
                <a:spcPts val="114"/>
              </a:spcBef>
            </a:pPr>
            <a:r>
              <a:rPr dirty="0" sz="1300" spc="-5">
                <a:latin typeface="Meiryo UI"/>
                <a:cs typeface="Meiryo UI"/>
              </a:rPr>
              <a:t>StuDXメ</a:t>
            </a:r>
            <a:r>
              <a:rPr dirty="0" sz="1300" spc="-10">
                <a:latin typeface="Meiryo UI"/>
                <a:cs typeface="Meiryo UI"/>
              </a:rPr>
              <a:t>ール</a:t>
            </a:r>
            <a:r>
              <a:rPr dirty="0" sz="1300" spc="-15">
                <a:latin typeface="Meiryo UI"/>
                <a:cs typeface="Meiryo UI"/>
              </a:rPr>
              <a:t>マガ</a:t>
            </a:r>
            <a:r>
              <a:rPr dirty="0" sz="1300" spc="-5">
                <a:latin typeface="Meiryo UI"/>
                <a:cs typeface="Meiryo UI"/>
              </a:rPr>
              <a:t>ジ</a:t>
            </a:r>
            <a:r>
              <a:rPr dirty="0" sz="1300">
                <a:latin typeface="Meiryo UI"/>
                <a:cs typeface="Meiryo UI"/>
              </a:rPr>
              <a:t>ン</a:t>
            </a:r>
            <a:r>
              <a:rPr dirty="0" sz="1300" spc="-5">
                <a:latin typeface="Meiryo UI"/>
                <a:cs typeface="Meiryo UI"/>
              </a:rPr>
              <a:t>を 開設</a:t>
            </a:r>
            <a:r>
              <a:rPr dirty="0" sz="1300" spc="-10">
                <a:latin typeface="Meiryo UI"/>
                <a:cs typeface="Meiryo UI"/>
              </a:rPr>
              <a:t>し</a:t>
            </a:r>
            <a:r>
              <a:rPr dirty="0" sz="1300" spc="-5">
                <a:latin typeface="Meiryo UI"/>
                <a:cs typeface="Meiryo UI"/>
              </a:rPr>
              <a:t>、ICT利活用を </a:t>
            </a:r>
            <a:r>
              <a:rPr dirty="0" sz="1300" spc="-5">
                <a:latin typeface="Meiryo UI"/>
                <a:cs typeface="Meiryo UI"/>
              </a:rPr>
              <a:t>推進</a:t>
            </a:r>
            <a:r>
              <a:rPr dirty="0" sz="1300">
                <a:latin typeface="Meiryo UI"/>
                <a:cs typeface="Meiryo UI"/>
              </a:rPr>
              <a:t>す</a:t>
            </a:r>
            <a:r>
              <a:rPr dirty="0" sz="1300" spc="-10">
                <a:latin typeface="Meiryo UI"/>
                <a:cs typeface="Meiryo UI"/>
              </a:rPr>
              <a:t>る</a:t>
            </a:r>
            <a:r>
              <a:rPr dirty="0" sz="1300" spc="-5">
                <a:latin typeface="Meiryo UI"/>
                <a:cs typeface="Meiryo UI"/>
              </a:rPr>
              <a:t>教育委員会等 </a:t>
            </a:r>
            <a:r>
              <a:rPr dirty="0" sz="1300" spc="-10">
                <a:latin typeface="Meiryo UI"/>
                <a:cs typeface="Meiryo UI"/>
              </a:rPr>
              <a:t>の</a:t>
            </a:r>
            <a:r>
              <a:rPr dirty="0" sz="1300" spc="-5">
                <a:latin typeface="Meiryo UI"/>
                <a:cs typeface="Meiryo UI"/>
              </a:rPr>
              <a:t>担当者</a:t>
            </a:r>
            <a:r>
              <a:rPr dirty="0" sz="1300">
                <a:latin typeface="Meiryo UI"/>
                <a:cs typeface="Meiryo UI"/>
              </a:rPr>
              <a:t>や</a:t>
            </a:r>
            <a:r>
              <a:rPr dirty="0" sz="1300" spc="-5">
                <a:latin typeface="Meiryo UI"/>
                <a:cs typeface="Meiryo UI"/>
              </a:rPr>
              <a:t>学校教員に </a:t>
            </a:r>
            <a:r>
              <a:rPr dirty="0" sz="1300" spc="-5">
                <a:latin typeface="Meiryo UI"/>
                <a:cs typeface="Meiryo UI"/>
              </a:rPr>
              <a:t>有益</a:t>
            </a:r>
            <a:r>
              <a:rPr dirty="0" sz="1300" spc="-10">
                <a:latin typeface="Meiryo UI"/>
                <a:cs typeface="Meiryo UI"/>
              </a:rPr>
              <a:t>な</a:t>
            </a:r>
            <a:r>
              <a:rPr dirty="0" sz="1300" spc="-5">
                <a:latin typeface="Meiryo UI"/>
                <a:cs typeface="Meiryo UI"/>
              </a:rPr>
              <a:t>情報</a:t>
            </a:r>
            <a:r>
              <a:rPr dirty="0" sz="1300" spc="-15">
                <a:latin typeface="Meiryo UI"/>
                <a:cs typeface="Meiryo UI"/>
              </a:rPr>
              <a:t>を</a:t>
            </a:r>
            <a:r>
              <a:rPr dirty="0" sz="1300" spc="-5">
                <a:latin typeface="Meiryo UI"/>
                <a:cs typeface="Meiryo UI"/>
              </a:rPr>
              <a:t>定期配信</a:t>
            </a:r>
            <a:endParaRPr sz="1300">
              <a:latin typeface="Meiryo UI"/>
              <a:cs typeface="Meiryo UI"/>
            </a:endParaRPr>
          </a:p>
        </p:txBody>
      </p:sp>
      <p:sp>
        <p:nvSpPr>
          <p:cNvPr id="30" name="object 30"/>
          <p:cNvSpPr txBox="1"/>
          <p:nvPr/>
        </p:nvSpPr>
        <p:spPr>
          <a:xfrm>
            <a:off x="479551" y="7296408"/>
            <a:ext cx="9402445" cy="157480"/>
          </a:xfrm>
          <a:prstGeom prst="rect">
            <a:avLst/>
          </a:prstGeom>
        </p:spPr>
        <p:txBody>
          <a:bodyPr wrap="square" lIns="0" tIns="14605" rIns="0" bIns="0" rtlCol="0" vert="horz">
            <a:spAutoFit/>
          </a:bodyPr>
          <a:lstStyle/>
          <a:p>
            <a:pPr marL="12700">
              <a:lnSpc>
                <a:spcPct val="100000"/>
              </a:lnSpc>
              <a:spcBef>
                <a:spcPts val="115"/>
              </a:spcBef>
            </a:pPr>
            <a:r>
              <a:rPr dirty="0" sz="850" spc="10">
                <a:latin typeface="Meiryo UI"/>
                <a:cs typeface="Meiryo UI"/>
              </a:rPr>
              <a:t>（注）</a:t>
            </a:r>
            <a:r>
              <a:rPr dirty="0" sz="850" spc="5">
                <a:latin typeface="Meiryo UI"/>
                <a:cs typeface="Meiryo UI"/>
              </a:rPr>
              <a:t>「GIGA</a:t>
            </a:r>
            <a:r>
              <a:rPr dirty="0" sz="850" spc="90">
                <a:latin typeface="Meiryo UI"/>
                <a:cs typeface="Meiryo UI"/>
              </a:rPr>
              <a:t> </a:t>
            </a:r>
            <a:r>
              <a:rPr dirty="0" sz="850" spc="5">
                <a:latin typeface="Meiryo UI"/>
                <a:cs typeface="Meiryo UI"/>
              </a:rPr>
              <a:t>StuDX」</a:t>
            </a:r>
            <a:r>
              <a:rPr dirty="0" sz="850">
                <a:latin typeface="Meiryo UI"/>
                <a:cs typeface="Meiryo UI"/>
              </a:rPr>
              <a:t>と</a:t>
            </a:r>
            <a:r>
              <a:rPr dirty="0" sz="850" spc="10">
                <a:latin typeface="Meiryo UI"/>
                <a:cs typeface="Meiryo UI"/>
              </a:rPr>
              <a:t>は</a:t>
            </a:r>
            <a:r>
              <a:rPr dirty="0" sz="850" spc="5">
                <a:latin typeface="Meiryo UI"/>
                <a:cs typeface="Meiryo UI"/>
              </a:rPr>
              <a:t>、GIGAスク</a:t>
            </a:r>
            <a:r>
              <a:rPr dirty="0" sz="850" spc="10">
                <a:latin typeface="Meiryo UI"/>
                <a:cs typeface="Meiryo UI"/>
              </a:rPr>
              <a:t>ール構想の浸透</a:t>
            </a:r>
            <a:r>
              <a:rPr dirty="0" sz="850" spc="15">
                <a:latin typeface="Meiryo UI"/>
                <a:cs typeface="Meiryo UI"/>
              </a:rPr>
              <a:t>に</a:t>
            </a:r>
            <a:r>
              <a:rPr dirty="0" sz="850" spc="5">
                <a:latin typeface="Meiryo UI"/>
                <a:cs typeface="Meiryo UI"/>
              </a:rPr>
              <a:t>よ</a:t>
            </a:r>
            <a:r>
              <a:rPr dirty="0" sz="850" spc="10">
                <a:latin typeface="Meiryo UI"/>
                <a:cs typeface="Meiryo UI"/>
              </a:rPr>
              <a:t>る学びの</a:t>
            </a:r>
            <a:r>
              <a:rPr dirty="0" sz="850" spc="5">
                <a:latin typeface="Meiryo UI"/>
                <a:cs typeface="Meiryo UI"/>
              </a:rPr>
              <a:t>DX（</a:t>
            </a:r>
            <a:r>
              <a:rPr dirty="0" sz="850" spc="10">
                <a:latin typeface="Meiryo UI"/>
                <a:cs typeface="Meiryo UI"/>
              </a:rPr>
              <a:t>デジ</a:t>
            </a:r>
            <a:r>
              <a:rPr dirty="0" sz="850" spc="5">
                <a:latin typeface="Meiryo UI"/>
                <a:cs typeface="Meiryo UI"/>
              </a:rPr>
              <a:t>タ</a:t>
            </a:r>
            <a:r>
              <a:rPr dirty="0" sz="850" spc="10">
                <a:latin typeface="Meiryo UI"/>
                <a:cs typeface="Meiryo UI"/>
              </a:rPr>
              <a:t>ル</a:t>
            </a:r>
            <a:r>
              <a:rPr dirty="0" sz="850" spc="30">
                <a:latin typeface="Meiryo UI"/>
                <a:cs typeface="Meiryo UI"/>
              </a:rPr>
              <a:t> </a:t>
            </a:r>
            <a:r>
              <a:rPr dirty="0" sz="850" spc="5">
                <a:latin typeface="Meiryo UI"/>
                <a:cs typeface="Meiryo UI"/>
              </a:rPr>
              <a:t>トラ</a:t>
            </a:r>
            <a:r>
              <a:rPr dirty="0" sz="850" spc="10">
                <a:latin typeface="Meiryo UI"/>
                <a:cs typeface="Meiryo UI"/>
              </a:rPr>
              <a:t>ン</a:t>
            </a:r>
            <a:r>
              <a:rPr dirty="0" sz="850" spc="5">
                <a:latin typeface="Meiryo UI"/>
                <a:cs typeface="Meiryo UI"/>
              </a:rPr>
              <a:t>スフ</a:t>
            </a:r>
            <a:r>
              <a:rPr dirty="0" sz="850" spc="10">
                <a:latin typeface="Meiryo UI"/>
                <a:cs typeface="Meiryo UI"/>
              </a:rPr>
              <a:t>ォー</a:t>
            </a:r>
            <a:r>
              <a:rPr dirty="0" sz="850" spc="5">
                <a:latin typeface="Meiryo UI"/>
                <a:cs typeface="Meiryo UI"/>
              </a:rPr>
              <a:t>メ</a:t>
            </a:r>
            <a:r>
              <a:rPr dirty="0" sz="850" spc="10">
                <a:latin typeface="Meiryo UI"/>
                <a:cs typeface="Meiryo UI"/>
              </a:rPr>
              <a:t>ー</a:t>
            </a:r>
            <a:r>
              <a:rPr dirty="0" sz="850">
                <a:latin typeface="Meiryo UI"/>
                <a:cs typeface="Meiryo UI"/>
              </a:rPr>
              <a:t>ショ</a:t>
            </a:r>
            <a:r>
              <a:rPr dirty="0" sz="850" spc="10">
                <a:latin typeface="Meiryo UI"/>
                <a:cs typeface="Meiryo UI"/>
              </a:rPr>
              <a:t>ン）</a:t>
            </a:r>
            <a:r>
              <a:rPr dirty="0" sz="850">
                <a:latin typeface="Meiryo UI"/>
                <a:cs typeface="Meiryo UI"/>
              </a:rPr>
              <a:t>と</a:t>
            </a:r>
            <a:r>
              <a:rPr dirty="0" sz="850" spc="10">
                <a:latin typeface="Meiryo UI"/>
                <a:cs typeface="Meiryo UI"/>
              </a:rPr>
              <a:t>学校の教育活動</a:t>
            </a:r>
            <a:r>
              <a:rPr dirty="0" sz="850">
                <a:latin typeface="Meiryo UI"/>
                <a:cs typeface="Meiryo UI"/>
              </a:rPr>
              <a:t>にお</a:t>
            </a:r>
            <a:r>
              <a:rPr dirty="0" sz="850" spc="10">
                <a:latin typeface="Meiryo UI"/>
                <a:cs typeface="Meiryo UI"/>
              </a:rPr>
              <a:t>ける</a:t>
            </a:r>
            <a:r>
              <a:rPr dirty="0" sz="850">
                <a:latin typeface="Meiryo UI"/>
                <a:cs typeface="Meiryo UI"/>
              </a:rPr>
              <a:t>ICT</a:t>
            </a:r>
            <a:r>
              <a:rPr dirty="0" sz="850" spc="10">
                <a:latin typeface="Meiryo UI"/>
                <a:cs typeface="Meiryo UI"/>
              </a:rPr>
              <a:t>利活用の促進の</a:t>
            </a:r>
            <a:r>
              <a:rPr dirty="0" sz="850">
                <a:latin typeface="Meiryo UI"/>
                <a:cs typeface="Meiryo UI"/>
              </a:rPr>
              <a:t>ため</a:t>
            </a:r>
            <a:r>
              <a:rPr dirty="0" sz="850" spc="10">
                <a:latin typeface="Meiryo UI"/>
                <a:cs typeface="Meiryo UI"/>
              </a:rPr>
              <a:t>の</a:t>
            </a:r>
            <a:r>
              <a:rPr dirty="0" sz="850" spc="5">
                <a:latin typeface="Meiryo UI"/>
                <a:cs typeface="Meiryo UI"/>
              </a:rPr>
              <a:t>Exchange（</a:t>
            </a:r>
            <a:r>
              <a:rPr dirty="0" sz="850" spc="10">
                <a:latin typeface="Meiryo UI"/>
                <a:cs typeface="Meiryo UI"/>
              </a:rPr>
              <a:t>情報交換）</a:t>
            </a:r>
            <a:r>
              <a:rPr dirty="0" sz="850" spc="5">
                <a:latin typeface="Meiryo UI"/>
                <a:cs typeface="Meiryo UI"/>
              </a:rPr>
              <a:t>を</a:t>
            </a:r>
            <a:r>
              <a:rPr dirty="0" sz="850" spc="10">
                <a:latin typeface="Meiryo UI"/>
                <a:cs typeface="Meiryo UI"/>
              </a:rPr>
              <a:t>掛け合</a:t>
            </a:r>
            <a:r>
              <a:rPr dirty="0" sz="850" spc="5">
                <a:latin typeface="Meiryo UI"/>
                <a:cs typeface="Meiryo UI"/>
              </a:rPr>
              <a:t>わせ</a:t>
            </a:r>
            <a:r>
              <a:rPr dirty="0" sz="850">
                <a:latin typeface="Meiryo UI"/>
                <a:cs typeface="Meiryo UI"/>
              </a:rPr>
              <a:t>た</a:t>
            </a:r>
            <a:r>
              <a:rPr dirty="0" sz="850" spc="10">
                <a:latin typeface="Meiryo UI"/>
                <a:cs typeface="Meiryo UI"/>
              </a:rPr>
              <a:t>造語</a:t>
            </a:r>
            <a:r>
              <a:rPr dirty="0" sz="850">
                <a:latin typeface="Meiryo UI"/>
                <a:cs typeface="Meiryo UI"/>
              </a:rPr>
              <a:t>で</a:t>
            </a:r>
            <a:r>
              <a:rPr dirty="0" sz="850" spc="5">
                <a:latin typeface="Meiryo UI"/>
                <a:cs typeface="Meiryo UI"/>
              </a:rPr>
              <a:t>す。</a:t>
            </a:r>
            <a:endParaRPr sz="850">
              <a:latin typeface="Meiryo UI"/>
              <a:cs typeface="Meiryo UI"/>
            </a:endParaRPr>
          </a:p>
        </p:txBody>
      </p:sp>
      <p:sp>
        <p:nvSpPr>
          <p:cNvPr id="31" name="object 31"/>
          <p:cNvSpPr txBox="1">
            <a:spLocks noGrp="1"/>
          </p:cNvSpPr>
          <p:nvPr>
            <p:ph type="title"/>
          </p:nvPr>
        </p:nvSpPr>
        <p:spPr>
          <a:xfrm>
            <a:off x="1400047" y="211328"/>
            <a:ext cx="7901305" cy="363855"/>
          </a:xfrm>
          <a:prstGeom prst="rect"/>
        </p:spPr>
        <p:txBody>
          <a:bodyPr wrap="square" lIns="0" tIns="15240" rIns="0" bIns="0" rtlCol="0" vert="horz">
            <a:spAutoFit/>
          </a:bodyPr>
          <a:lstStyle/>
          <a:p>
            <a:pPr marL="12700">
              <a:lnSpc>
                <a:spcPct val="100000"/>
              </a:lnSpc>
              <a:spcBef>
                <a:spcPts val="120"/>
              </a:spcBef>
            </a:pPr>
            <a:r>
              <a:rPr dirty="0" sz="2200" spc="10" b="1">
                <a:solidFill>
                  <a:srgbClr val="2D75B5"/>
                </a:solidFill>
                <a:latin typeface="Meiryo UI"/>
                <a:cs typeface="Meiryo UI"/>
              </a:rPr>
              <a:t>「</a:t>
            </a:r>
            <a:r>
              <a:rPr dirty="0" sz="2200" spc="-10" b="1">
                <a:solidFill>
                  <a:srgbClr val="2D75B5"/>
                </a:solidFill>
                <a:latin typeface="Meiryo UI"/>
                <a:cs typeface="Meiryo UI"/>
              </a:rPr>
              <a:t> </a:t>
            </a:r>
            <a:r>
              <a:rPr dirty="0" sz="2200" b="1">
                <a:solidFill>
                  <a:srgbClr val="2D75B5"/>
                </a:solidFill>
                <a:latin typeface="Meiryo UI"/>
                <a:cs typeface="Meiryo UI"/>
              </a:rPr>
              <a:t>GIGA</a:t>
            </a:r>
            <a:r>
              <a:rPr dirty="0" sz="2200" spc="15" b="1">
                <a:solidFill>
                  <a:srgbClr val="2D75B5"/>
                </a:solidFill>
                <a:latin typeface="Meiryo UI"/>
                <a:cs typeface="Meiryo UI"/>
              </a:rPr>
              <a:t> </a:t>
            </a:r>
            <a:r>
              <a:rPr dirty="0" sz="2200" spc="5" b="1">
                <a:solidFill>
                  <a:srgbClr val="2D75B5"/>
                </a:solidFill>
                <a:latin typeface="Meiryo UI"/>
                <a:cs typeface="Meiryo UI"/>
              </a:rPr>
              <a:t>StuDX</a:t>
            </a:r>
            <a:r>
              <a:rPr dirty="0" sz="2200" b="1">
                <a:solidFill>
                  <a:srgbClr val="2D75B5"/>
                </a:solidFill>
                <a:latin typeface="Meiryo UI"/>
                <a:cs typeface="Meiryo UI"/>
              </a:rPr>
              <a:t> </a:t>
            </a:r>
            <a:r>
              <a:rPr dirty="0" sz="2200" spc="20" b="1">
                <a:solidFill>
                  <a:srgbClr val="2D75B5"/>
                </a:solidFill>
                <a:latin typeface="Meiryo UI"/>
                <a:cs typeface="Meiryo UI"/>
              </a:rPr>
              <a:t>推進</a:t>
            </a:r>
            <a:r>
              <a:rPr dirty="0" sz="2200" spc="10" b="1">
                <a:solidFill>
                  <a:srgbClr val="2D75B5"/>
                </a:solidFill>
                <a:latin typeface="Meiryo UI"/>
                <a:cs typeface="Meiryo UI"/>
              </a:rPr>
              <a:t>チー</a:t>
            </a:r>
            <a:r>
              <a:rPr dirty="0" sz="2200" spc="15" b="1">
                <a:solidFill>
                  <a:srgbClr val="2D75B5"/>
                </a:solidFill>
                <a:latin typeface="Meiryo UI"/>
                <a:cs typeface="Meiryo UI"/>
              </a:rPr>
              <a:t>ム</a:t>
            </a:r>
            <a:r>
              <a:rPr dirty="0" sz="2200" spc="-10" b="1">
                <a:solidFill>
                  <a:srgbClr val="2D75B5"/>
                </a:solidFill>
                <a:latin typeface="Meiryo UI"/>
                <a:cs typeface="Meiryo UI"/>
              </a:rPr>
              <a:t> </a:t>
            </a:r>
            <a:r>
              <a:rPr dirty="0" sz="2200" spc="10" b="1">
                <a:solidFill>
                  <a:srgbClr val="2D75B5"/>
                </a:solidFill>
                <a:latin typeface="Meiryo UI"/>
                <a:cs typeface="Meiryo UI"/>
              </a:rPr>
              <a:t>」</a:t>
            </a:r>
            <a:r>
              <a:rPr dirty="0" sz="2200" b="1">
                <a:solidFill>
                  <a:srgbClr val="2D75B5"/>
                </a:solidFill>
                <a:latin typeface="Meiryo UI"/>
                <a:cs typeface="Meiryo UI"/>
              </a:rPr>
              <a:t> </a:t>
            </a:r>
            <a:r>
              <a:rPr dirty="0" sz="2200" spc="20" b="1">
                <a:solidFill>
                  <a:srgbClr val="2D75B5"/>
                </a:solidFill>
                <a:latin typeface="Meiryo UI"/>
                <a:cs typeface="Meiryo UI"/>
              </a:rPr>
              <a:t>に</a:t>
            </a:r>
            <a:r>
              <a:rPr dirty="0" sz="2200" spc="5" b="1">
                <a:solidFill>
                  <a:srgbClr val="2D75B5"/>
                </a:solidFill>
                <a:latin typeface="Meiryo UI"/>
                <a:cs typeface="Meiryo UI"/>
              </a:rPr>
              <a:t>よ</a:t>
            </a:r>
            <a:r>
              <a:rPr dirty="0" sz="2200" spc="15" b="1">
                <a:solidFill>
                  <a:srgbClr val="2D75B5"/>
                </a:solidFill>
                <a:latin typeface="Meiryo UI"/>
                <a:cs typeface="Meiryo UI"/>
              </a:rPr>
              <a:t>る</a:t>
            </a:r>
            <a:r>
              <a:rPr dirty="0" sz="2200" spc="20" b="1">
                <a:solidFill>
                  <a:srgbClr val="2D75B5"/>
                </a:solidFill>
                <a:latin typeface="Meiryo UI"/>
                <a:cs typeface="Meiryo UI"/>
              </a:rPr>
              <a:t>支援活動</a:t>
            </a:r>
            <a:r>
              <a:rPr dirty="0" sz="2200" spc="15" b="1">
                <a:solidFill>
                  <a:srgbClr val="2D75B5"/>
                </a:solidFill>
                <a:latin typeface="Meiryo UI"/>
                <a:cs typeface="Meiryo UI"/>
              </a:rPr>
              <a:t>の</a:t>
            </a:r>
            <a:r>
              <a:rPr dirty="0" sz="2200" spc="20" b="1">
                <a:solidFill>
                  <a:srgbClr val="2D75B5"/>
                </a:solidFill>
                <a:latin typeface="Meiryo UI"/>
                <a:cs typeface="Meiryo UI"/>
              </a:rPr>
              <a:t>本</a:t>
            </a:r>
            <a:r>
              <a:rPr dirty="0" sz="2200" spc="5" b="1">
                <a:solidFill>
                  <a:srgbClr val="2D75B5"/>
                </a:solidFill>
                <a:latin typeface="Meiryo UI"/>
                <a:cs typeface="Meiryo UI"/>
              </a:rPr>
              <a:t>格</a:t>
            </a:r>
            <a:r>
              <a:rPr dirty="0" sz="2200" spc="20" b="1">
                <a:solidFill>
                  <a:srgbClr val="2D75B5"/>
                </a:solidFill>
                <a:latin typeface="Meiryo UI"/>
                <a:cs typeface="Meiryo UI"/>
              </a:rPr>
              <a:t>稼</a:t>
            </a:r>
            <a:r>
              <a:rPr dirty="0" sz="2200" spc="5" b="1">
                <a:solidFill>
                  <a:srgbClr val="2D75B5"/>
                </a:solidFill>
                <a:latin typeface="Meiryo UI"/>
                <a:cs typeface="Meiryo UI"/>
              </a:rPr>
              <a:t>働</a:t>
            </a:r>
            <a:r>
              <a:rPr dirty="0" sz="2200" spc="20" b="1">
                <a:solidFill>
                  <a:srgbClr val="2D75B5"/>
                </a:solidFill>
                <a:latin typeface="Meiryo UI"/>
                <a:cs typeface="Meiryo UI"/>
              </a:rPr>
              <a:t>に</a:t>
            </a:r>
            <a:r>
              <a:rPr dirty="0" sz="2200" spc="10" b="1">
                <a:solidFill>
                  <a:srgbClr val="2D75B5"/>
                </a:solidFill>
                <a:latin typeface="Meiryo UI"/>
                <a:cs typeface="Meiryo UI"/>
              </a:rPr>
              <a:t>つい</a:t>
            </a:r>
            <a:r>
              <a:rPr dirty="0" sz="2200" spc="15" b="1">
                <a:solidFill>
                  <a:srgbClr val="2D75B5"/>
                </a:solidFill>
                <a:latin typeface="Meiryo UI"/>
                <a:cs typeface="Meiryo UI"/>
              </a:rPr>
              <a:t>て</a:t>
            </a:r>
            <a:endParaRPr sz="2200">
              <a:latin typeface="Meiryo UI"/>
              <a:cs typeface="Meiryo UI"/>
            </a:endParaRPr>
          </a:p>
        </p:txBody>
      </p:sp>
      <p:sp>
        <p:nvSpPr>
          <p:cNvPr id="32" name="object 32"/>
          <p:cNvSpPr/>
          <p:nvPr/>
        </p:nvSpPr>
        <p:spPr>
          <a:xfrm>
            <a:off x="579119" y="635508"/>
            <a:ext cx="9532620" cy="0"/>
          </a:xfrm>
          <a:custGeom>
            <a:avLst/>
            <a:gdLst/>
            <a:ahLst/>
            <a:cxnLst/>
            <a:rect l="l" t="t" r="r" b="b"/>
            <a:pathLst>
              <a:path w="9532620" h="0">
                <a:moveTo>
                  <a:pt x="0" y="0"/>
                </a:moveTo>
                <a:lnTo>
                  <a:pt x="9532620" y="0"/>
                </a:lnTo>
              </a:path>
            </a:pathLst>
          </a:custGeom>
          <a:ln w="6096">
            <a:solidFill>
              <a:srgbClr val="2D75B5"/>
            </a:solidFill>
          </a:ln>
        </p:spPr>
        <p:txBody>
          <a:bodyPr wrap="square" lIns="0" tIns="0" rIns="0" bIns="0" rtlCol="0"/>
          <a:lstStyle/>
          <a:p/>
        </p:txBody>
      </p:sp>
      <p:sp>
        <p:nvSpPr>
          <p:cNvPr id="33" name="object 33"/>
          <p:cNvSpPr txBox="1"/>
          <p:nvPr/>
        </p:nvSpPr>
        <p:spPr>
          <a:xfrm>
            <a:off x="1774951" y="116839"/>
            <a:ext cx="1741170" cy="170180"/>
          </a:xfrm>
          <a:prstGeom prst="rect">
            <a:avLst/>
          </a:prstGeom>
        </p:spPr>
        <p:txBody>
          <a:bodyPr wrap="square" lIns="0" tIns="12065" rIns="0" bIns="0" rtlCol="0" vert="horz">
            <a:spAutoFit/>
          </a:bodyPr>
          <a:lstStyle/>
          <a:p>
            <a:pPr marL="12700">
              <a:lnSpc>
                <a:spcPct val="100000"/>
              </a:lnSpc>
              <a:spcBef>
                <a:spcPts val="95"/>
              </a:spcBef>
              <a:tabLst>
                <a:tab pos="735965" algn="l"/>
              </a:tabLst>
            </a:pPr>
            <a:r>
              <a:rPr dirty="0" sz="950" spc="-5" b="1">
                <a:solidFill>
                  <a:srgbClr val="2D75B5"/>
                </a:solidFill>
                <a:latin typeface="Meiryo UI"/>
                <a:cs typeface="Meiryo UI"/>
              </a:rPr>
              <a:t>ギ</a:t>
            </a:r>
            <a:r>
              <a:rPr dirty="0" sz="950" spc="585" b="1">
                <a:solidFill>
                  <a:srgbClr val="2D75B5"/>
                </a:solidFill>
                <a:latin typeface="Meiryo UI"/>
                <a:cs typeface="Meiryo UI"/>
              </a:rPr>
              <a:t> </a:t>
            </a:r>
            <a:r>
              <a:rPr dirty="0" sz="950" spc="-5" b="1">
                <a:solidFill>
                  <a:srgbClr val="2D75B5"/>
                </a:solidFill>
                <a:latin typeface="Meiryo UI"/>
                <a:cs typeface="Meiryo UI"/>
              </a:rPr>
              <a:t>ガ	</a:t>
            </a:r>
            <a:r>
              <a:rPr dirty="0" sz="950" spc="120" b="1">
                <a:solidFill>
                  <a:srgbClr val="2D75B5"/>
                </a:solidFill>
                <a:latin typeface="Meiryo UI"/>
                <a:cs typeface="Meiryo UI"/>
              </a:rPr>
              <a:t>スタ</a:t>
            </a:r>
            <a:r>
              <a:rPr dirty="0" sz="950" spc="125" b="1">
                <a:solidFill>
                  <a:srgbClr val="2D75B5"/>
                </a:solidFill>
                <a:latin typeface="Meiryo UI"/>
                <a:cs typeface="Meiryo UI"/>
              </a:rPr>
              <a:t>デ</a:t>
            </a:r>
            <a:r>
              <a:rPr dirty="0" sz="950" spc="130" b="1">
                <a:solidFill>
                  <a:srgbClr val="2D75B5"/>
                </a:solidFill>
                <a:latin typeface="Meiryo UI"/>
                <a:cs typeface="Meiryo UI"/>
              </a:rPr>
              <a:t>ィーエッ</a:t>
            </a:r>
            <a:r>
              <a:rPr dirty="0" sz="950" spc="125" b="1">
                <a:solidFill>
                  <a:srgbClr val="2D75B5"/>
                </a:solidFill>
                <a:latin typeface="Meiryo UI"/>
                <a:cs typeface="Meiryo UI"/>
              </a:rPr>
              <a:t>ク</a:t>
            </a:r>
            <a:r>
              <a:rPr dirty="0" sz="950" spc="-5" b="1">
                <a:solidFill>
                  <a:srgbClr val="2D75B5"/>
                </a:solidFill>
                <a:latin typeface="Meiryo UI"/>
                <a:cs typeface="Meiryo UI"/>
              </a:rPr>
              <a:t>ス</a:t>
            </a:r>
            <a:endParaRPr sz="950">
              <a:latin typeface="Meiryo UI"/>
              <a:cs typeface="Meiryo UI"/>
            </a:endParaRPr>
          </a:p>
        </p:txBody>
      </p:sp>
      <p:sp>
        <p:nvSpPr>
          <p:cNvPr id="34" name="object 34"/>
          <p:cNvSpPr txBox="1"/>
          <p:nvPr/>
        </p:nvSpPr>
        <p:spPr>
          <a:xfrm>
            <a:off x="10225531" y="7070856"/>
            <a:ext cx="321945" cy="288925"/>
          </a:xfrm>
          <a:prstGeom prst="rect">
            <a:avLst/>
          </a:prstGeom>
        </p:spPr>
        <p:txBody>
          <a:bodyPr wrap="square" lIns="0" tIns="15875" rIns="0" bIns="0" rtlCol="0" vert="horz">
            <a:spAutoFit/>
          </a:bodyPr>
          <a:lstStyle/>
          <a:p>
            <a:pPr marL="12700">
              <a:lnSpc>
                <a:spcPct val="100000"/>
              </a:lnSpc>
              <a:spcBef>
                <a:spcPts val="125"/>
              </a:spcBef>
            </a:pPr>
            <a:r>
              <a:rPr dirty="0" sz="1700" spc="5" b="1">
                <a:solidFill>
                  <a:srgbClr val="3F3F3F"/>
                </a:solidFill>
                <a:latin typeface="Meiryo UI"/>
                <a:cs typeface="Meiryo UI"/>
              </a:rPr>
              <a:t>1</a:t>
            </a:r>
            <a:r>
              <a:rPr dirty="0" sz="1700" spc="15" b="1">
                <a:solidFill>
                  <a:srgbClr val="3F3F3F"/>
                </a:solidFill>
                <a:latin typeface="Meiryo UI"/>
                <a:cs typeface="Meiryo UI"/>
              </a:rPr>
              <a:t>5</a:t>
            </a:r>
            <a:endParaRPr sz="1700">
              <a:latin typeface="Meiryo UI"/>
              <a:cs typeface="Meiryo U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654301" y="3233927"/>
            <a:ext cx="6756400" cy="3709035"/>
            <a:chOff x="1654301" y="3233927"/>
            <a:chExt cx="6756400" cy="3709035"/>
          </a:xfrm>
        </p:grpSpPr>
        <p:pic>
          <p:nvPicPr>
            <p:cNvPr id="3" name="object 3"/>
            <p:cNvPicPr/>
            <p:nvPr/>
          </p:nvPicPr>
          <p:blipFill>
            <a:blip r:embed="rId2" cstate="print"/>
            <a:stretch>
              <a:fillRect/>
            </a:stretch>
          </p:blipFill>
          <p:spPr>
            <a:xfrm>
              <a:off x="3467100" y="3233927"/>
              <a:ext cx="3793235" cy="2851404"/>
            </a:xfrm>
            <a:prstGeom prst="rect">
              <a:avLst/>
            </a:prstGeom>
          </p:spPr>
        </p:pic>
        <p:sp>
          <p:nvSpPr>
            <p:cNvPr id="4" name="object 4"/>
            <p:cNvSpPr/>
            <p:nvPr/>
          </p:nvSpPr>
          <p:spPr>
            <a:xfrm>
              <a:off x="1661159" y="5792723"/>
              <a:ext cx="6742430" cy="1143000"/>
            </a:xfrm>
            <a:custGeom>
              <a:avLst/>
              <a:gdLst/>
              <a:ahLst/>
              <a:cxnLst/>
              <a:rect l="l" t="t" r="r" b="b"/>
              <a:pathLst>
                <a:path w="6742430" h="1143000">
                  <a:moveTo>
                    <a:pt x="0" y="150876"/>
                  </a:moveTo>
                  <a:lnTo>
                    <a:pt x="7644" y="102998"/>
                  </a:lnTo>
                  <a:lnTo>
                    <a:pt x="28968" y="61557"/>
                  </a:lnTo>
                  <a:lnTo>
                    <a:pt x="61557" y="28968"/>
                  </a:lnTo>
                  <a:lnTo>
                    <a:pt x="102998" y="7644"/>
                  </a:lnTo>
                  <a:lnTo>
                    <a:pt x="150875" y="0"/>
                  </a:lnTo>
                  <a:lnTo>
                    <a:pt x="6591300" y="0"/>
                  </a:lnTo>
                  <a:lnTo>
                    <a:pt x="6639177" y="7644"/>
                  </a:lnTo>
                  <a:lnTo>
                    <a:pt x="6680618" y="28968"/>
                  </a:lnTo>
                  <a:lnTo>
                    <a:pt x="6713207" y="61557"/>
                  </a:lnTo>
                  <a:lnTo>
                    <a:pt x="6734531" y="102998"/>
                  </a:lnTo>
                  <a:lnTo>
                    <a:pt x="6742175" y="150876"/>
                  </a:lnTo>
                  <a:lnTo>
                    <a:pt x="6742175" y="992129"/>
                  </a:lnTo>
                  <a:lnTo>
                    <a:pt x="6734531" y="1040007"/>
                  </a:lnTo>
                  <a:lnTo>
                    <a:pt x="6713207" y="1081447"/>
                  </a:lnTo>
                  <a:lnTo>
                    <a:pt x="6680618" y="1114036"/>
                  </a:lnTo>
                  <a:lnTo>
                    <a:pt x="6639177" y="1135360"/>
                  </a:lnTo>
                  <a:lnTo>
                    <a:pt x="6591300" y="1143005"/>
                  </a:lnTo>
                  <a:lnTo>
                    <a:pt x="150875" y="1143005"/>
                  </a:lnTo>
                  <a:lnTo>
                    <a:pt x="102998" y="1135360"/>
                  </a:lnTo>
                  <a:lnTo>
                    <a:pt x="61557" y="1114036"/>
                  </a:lnTo>
                  <a:lnTo>
                    <a:pt x="28968" y="1081447"/>
                  </a:lnTo>
                  <a:lnTo>
                    <a:pt x="7644" y="1040007"/>
                  </a:lnTo>
                  <a:lnTo>
                    <a:pt x="0" y="992129"/>
                  </a:lnTo>
                  <a:lnTo>
                    <a:pt x="0" y="150876"/>
                  </a:lnTo>
                  <a:close/>
                </a:path>
                <a:path w="6742430" h="1143000">
                  <a:moveTo>
                    <a:pt x="0" y="150876"/>
                  </a:moveTo>
                  <a:lnTo>
                    <a:pt x="7644" y="102998"/>
                  </a:lnTo>
                  <a:lnTo>
                    <a:pt x="28968" y="61557"/>
                  </a:lnTo>
                  <a:lnTo>
                    <a:pt x="61557" y="28968"/>
                  </a:lnTo>
                  <a:lnTo>
                    <a:pt x="102998" y="7644"/>
                  </a:lnTo>
                  <a:lnTo>
                    <a:pt x="150875" y="0"/>
                  </a:lnTo>
                  <a:lnTo>
                    <a:pt x="6591300" y="0"/>
                  </a:lnTo>
                  <a:lnTo>
                    <a:pt x="6639177" y="7644"/>
                  </a:lnTo>
                  <a:lnTo>
                    <a:pt x="6680618" y="28968"/>
                  </a:lnTo>
                  <a:lnTo>
                    <a:pt x="6713207" y="61557"/>
                  </a:lnTo>
                  <a:lnTo>
                    <a:pt x="6734531" y="102998"/>
                  </a:lnTo>
                  <a:lnTo>
                    <a:pt x="6742175" y="150876"/>
                  </a:lnTo>
                  <a:lnTo>
                    <a:pt x="6742175" y="992129"/>
                  </a:lnTo>
                  <a:lnTo>
                    <a:pt x="6734531" y="1040007"/>
                  </a:lnTo>
                  <a:lnTo>
                    <a:pt x="6713207" y="1081447"/>
                  </a:lnTo>
                  <a:lnTo>
                    <a:pt x="6680618" y="1114036"/>
                  </a:lnTo>
                  <a:lnTo>
                    <a:pt x="6639177" y="1135360"/>
                  </a:lnTo>
                  <a:lnTo>
                    <a:pt x="6591300" y="1143005"/>
                  </a:lnTo>
                  <a:lnTo>
                    <a:pt x="150875" y="1143005"/>
                  </a:lnTo>
                  <a:lnTo>
                    <a:pt x="102998" y="1135360"/>
                  </a:lnTo>
                  <a:lnTo>
                    <a:pt x="61557" y="1114036"/>
                  </a:lnTo>
                  <a:lnTo>
                    <a:pt x="28968" y="1081447"/>
                  </a:lnTo>
                  <a:lnTo>
                    <a:pt x="7644" y="1040007"/>
                  </a:lnTo>
                  <a:lnTo>
                    <a:pt x="0" y="992129"/>
                  </a:lnTo>
                  <a:lnTo>
                    <a:pt x="0" y="150876"/>
                  </a:lnTo>
                  <a:close/>
                </a:path>
              </a:pathLst>
            </a:custGeom>
            <a:ln w="13716">
              <a:solidFill>
                <a:srgbClr val="0B779C"/>
              </a:solidFill>
            </a:ln>
          </p:spPr>
          <p:txBody>
            <a:bodyPr wrap="square" lIns="0" tIns="0" rIns="0" bIns="0" rtlCol="0"/>
            <a:lstStyle/>
            <a:p/>
          </p:txBody>
        </p:sp>
        <p:sp>
          <p:nvSpPr>
            <p:cNvPr id="5" name="object 5"/>
            <p:cNvSpPr/>
            <p:nvPr/>
          </p:nvSpPr>
          <p:spPr>
            <a:xfrm>
              <a:off x="6600443" y="3930395"/>
              <a:ext cx="1740535" cy="1492250"/>
            </a:xfrm>
            <a:custGeom>
              <a:avLst/>
              <a:gdLst/>
              <a:ahLst/>
              <a:cxnLst/>
              <a:rect l="l" t="t" r="r" b="b"/>
              <a:pathLst>
                <a:path w="1740534" h="1492250">
                  <a:moveTo>
                    <a:pt x="1493520" y="0"/>
                  </a:moveTo>
                  <a:lnTo>
                    <a:pt x="246887" y="0"/>
                  </a:lnTo>
                  <a:lnTo>
                    <a:pt x="196899" y="5048"/>
                  </a:lnTo>
                  <a:lnTo>
                    <a:pt x="150447" y="19526"/>
                  </a:lnTo>
                  <a:lnTo>
                    <a:pt x="108495" y="42433"/>
                  </a:lnTo>
                  <a:lnTo>
                    <a:pt x="72008" y="72771"/>
                  </a:lnTo>
                  <a:lnTo>
                    <a:pt x="41951" y="109537"/>
                  </a:lnTo>
                  <a:lnTo>
                    <a:pt x="19288" y="151733"/>
                  </a:lnTo>
                  <a:lnTo>
                    <a:pt x="4982" y="198358"/>
                  </a:lnTo>
                  <a:lnTo>
                    <a:pt x="0" y="248412"/>
                  </a:lnTo>
                  <a:lnTo>
                    <a:pt x="0" y="1243583"/>
                  </a:lnTo>
                  <a:lnTo>
                    <a:pt x="4982" y="1293637"/>
                  </a:lnTo>
                  <a:lnTo>
                    <a:pt x="19288" y="1340262"/>
                  </a:lnTo>
                  <a:lnTo>
                    <a:pt x="41951" y="1382458"/>
                  </a:lnTo>
                  <a:lnTo>
                    <a:pt x="72009" y="1419225"/>
                  </a:lnTo>
                  <a:lnTo>
                    <a:pt x="108495" y="1449562"/>
                  </a:lnTo>
                  <a:lnTo>
                    <a:pt x="150447" y="1472469"/>
                  </a:lnTo>
                  <a:lnTo>
                    <a:pt x="196899" y="1486947"/>
                  </a:lnTo>
                  <a:lnTo>
                    <a:pt x="246887" y="1491995"/>
                  </a:lnTo>
                  <a:lnTo>
                    <a:pt x="1493520" y="1491995"/>
                  </a:lnTo>
                  <a:lnTo>
                    <a:pt x="1543070" y="1486947"/>
                  </a:lnTo>
                  <a:lnTo>
                    <a:pt x="1589317" y="1472469"/>
                  </a:lnTo>
                  <a:lnTo>
                    <a:pt x="1631242" y="1449562"/>
                  </a:lnTo>
                  <a:lnTo>
                    <a:pt x="1667827" y="1419225"/>
                  </a:lnTo>
                  <a:lnTo>
                    <a:pt x="1698054" y="1382458"/>
                  </a:lnTo>
                  <a:lnTo>
                    <a:pt x="1720905" y="1340262"/>
                  </a:lnTo>
                  <a:lnTo>
                    <a:pt x="1735362" y="1293637"/>
                  </a:lnTo>
                  <a:lnTo>
                    <a:pt x="1740407" y="1243583"/>
                  </a:lnTo>
                  <a:lnTo>
                    <a:pt x="1740407" y="248412"/>
                  </a:lnTo>
                  <a:lnTo>
                    <a:pt x="1735362" y="198358"/>
                  </a:lnTo>
                  <a:lnTo>
                    <a:pt x="1720905" y="151733"/>
                  </a:lnTo>
                  <a:lnTo>
                    <a:pt x="1698054" y="109537"/>
                  </a:lnTo>
                  <a:lnTo>
                    <a:pt x="1667827" y="72770"/>
                  </a:lnTo>
                  <a:lnTo>
                    <a:pt x="1631242" y="42433"/>
                  </a:lnTo>
                  <a:lnTo>
                    <a:pt x="1589317" y="19526"/>
                  </a:lnTo>
                  <a:lnTo>
                    <a:pt x="1543070" y="5048"/>
                  </a:lnTo>
                  <a:lnTo>
                    <a:pt x="1493520" y="0"/>
                  </a:lnTo>
                  <a:close/>
                </a:path>
              </a:pathLst>
            </a:custGeom>
            <a:solidFill>
              <a:srgbClr val="F2C4D8"/>
            </a:solidFill>
          </p:spPr>
          <p:txBody>
            <a:bodyPr wrap="square" lIns="0" tIns="0" rIns="0" bIns="0" rtlCol="0"/>
            <a:lstStyle/>
            <a:p/>
          </p:txBody>
        </p:sp>
        <p:sp>
          <p:nvSpPr>
            <p:cNvPr id="6" name="object 6"/>
            <p:cNvSpPr/>
            <p:nvPr/>
          </p:nvSpPr>
          <p:spPr>
            <a:xfrm>
              <a:off x="1802891" y="4457700"/>
              <a:ext cx="4655820" cy="948055"/>
            </a:xfrm>
            <a:custGeom>
              <a:avLst/>
              <a:gdLst/>
              <a:ahLst/>
              <a:cxnLst/>
              <a:rect l="l" t="t" r="r" b="b"/>
              <a:pathLst>
                <a:path w="4655820" h="948054">
                  <a:moveTo>
                    <a:pt x="4407408" y="0"/>
                  </a:moveTo>
                  <a:lnTo>
                    <a:pt x="248412" y="0"/>
                  </a:lnTo>
                  <a:lnTo>
                    <a:pt x="198358" y="4982"/>
                  </a:lnTo>
                  <a:lnTo>
                    <a:pt x="151733" y="19288"/>
                  </a:lnTo>
                  <a:lnTo>
                    <a:pt x="109537" y="41951"/>
                  </a:lnTo>
                  <a:lnTo>
                    <a:pt x="72770" y="72008"/>
                  </a:lnTo>
                  <a:lnTo>
                    <a:pt x="42433" y="108495"/>
                  </a:lnTo>
                  <a:lnTo>
                    <a:pt x="19526" y="150447"/>
                  </a:lnTo>
                  <a:lnTo>
                    <a:pt x="5048" y="196899"/>
                  </a:lnTo>
                  <a:lnTo>
                    <a:pt x="0" y="246887"/>
                  </a:lnTo>
                  <a:lnTo>
                    <a:pt x="0" y="699516"/>
                  </a:lnTo>
                  <a:lnTo>
                    <a:pt x="5048" y="749569"/>
                  </a:lnTo>
                  <a:lnTo>
                    <a:pt x="19526" y="796194"/>
                  </a:lnTo>
                  <a:lnTo>
                    <a:pt x="42433" y="838390"/>
                  </a:lnTo>
                  <a:lnTo>
                    <a:pt x="72770" y="875157"/>
                  </a:lnTo>
                  <a:lnTo>
                    <a:pt x="109537" y="905494"/>
                  </a:lnTo>
                  <a:lnTo>
                    <a:pt x="151733" y="928401"/>
                  </a:lnTo>
                  <a:lnTo>
                    <a:pt x="198358" y="942879"/>
                  </a:lnTo>
                  <a:lnTo>
                    <a:pt x="248412" y="947928"/>
                  </a:lnTo>
                  <a:lnTo>
                    <a:pt x="4407408" y="947928"/>
                  </a:lnTo>
                  <a:lnTo>
                    <a:pt x="4457461" y="942879"/>
                  </a:lnTo>
                  <a:lnTo>
                    <a:pt x="4504086" y="928401"/>
                  </a:lnTo>
                  <a:lnTo>
                    <a:pt x="4546282" y="905494"/>
                  </a:lnTo>
                  <a:lnTo>
                    <a:pt x="4583049" y="875157"/>
                  </a:lnTo>
                  <a:lnTo>
                    <a:pt x="4613386" y="838390"/>
                  </a:lnTo>
                  <a:lnTo>
                    <a:pt x="4636293" y="796194"/>
                  </a:lnTo>
                  <a:lnTo>
                    <a:pt x="4650771" y="749569"/>
                  </a:lnTo>
                  <a:lnTo>
                    <a:pt x="4655820" y="699516"/>
                  </a:lnTo>
                  <a:lnTo>
                    <a:pt x="4655820" y="246887"/>
                  </a:lnTo>
                  <a:lnTo>
                    <a:pt x="4650771" y="196899"/>
                  </a:lnTo>
                  <a:lnTo>
                    <a:pt x="4636293" y="150447"/>
                  </a:lnTo>
                  <a:lnTo>
                    <a:pt x="4613386" y="108495"/>
                  </a:lnTo>
                  <a:lnTo>
                    <a:pt x="4583049" y="72009"/>
                  </a:lnTo>
                  <a:lnTo>
                    <a:pt x="4546282" y="41951"/>
                  </a:lnTo>
                  <a:lnTo>
                    <a:pt x="4504086" y="19288"/>
                  </a:lnTo>
                  <a:lnTo>
                    <a:pt x="4457461" y="4982"/>
                  </a:lnTo>
                  <a:lnTo>
                    <a:pt x="4407408" y="0"/>
                  </a:lnTo>
                  <a:close/>
                </a:path>
              </a:pathLst>
            </a:custGeom>
            <a:solidFill>
              <a:srgbClr val="91CF4F"/>
            </a:solidFill>
          </p:spPr>
          <p:txBody>
            <a:bodyPr wrap="square" lIns="0" tIns="0" rIns="0" bIns="0" rtlCol="0"/>
            <a:lstStyle/>
            <a:p/>
          </p:txBody>
        </p:sp>
        <p:sp>
          <p:nvSpPr>
            <p:cNvPr id="7" name="object 7"/>
            <p:cNvSpPr/>
            <p:nvPr/>
          </p:nvSpPr>
          <p:spPr>
            <a:xfrm>
              <a:off x="1786127" y="3351275"/>
              <a:ext cx="4672965" cy="1053465"/>
            </a:xfrm>
            <a:custGeom>
              <a:avLst/>
              <a:gdLst/>
              <a:ahLst/>
              <a:cxnLst/>
              <a:rect l="l" t="t" r="r" b="b"/>
              <a:pathLst>
                <a:path w="4672965" h="1053464">
                  <a:moveTo>
                    <a:pt x="4386072" y="0"/>
                  </a:moveTo>
                  <a:lnTo>
                    <a:pt x="284988" y="0"/>
                  </a:lnTo>
                  <a:lnTo>
                    <a:pt x="238864" y="3742"/>
                  </a:lnTo>
                  <a:lnTo>
                    <a:pt x="195072" y="14581"/>
                  </a:lnTo>
                  <a:lnTo>
                    <a:pt x="154205" y="31930"/>
                  </a:lnTo>
                  <a:lnTo>
                    <a:pt x="116860" y="55205"/>
                  </a:lnTo>
                  <a:lnTo>
                    <a:pt x="83629" y="83819"/>
                  </a:lnTo>
                  <a:lnTo>
                    <a:pt x="55107" y="117189"/>
                  </a:lnTo>
                  <a:lnTo>
                    <a:pt x="31889" y="154728"/>
                  </a:lnTo>
                  <a:lnTo>
                    <a:pt x="14569" y="195852"/>
                  </a:lnTo>
                  <a:lnTo>
                    <a:pt x="3741" y="239975"/>
                  </a:lnTo>
                  <a:lnTo>
                    <a:pt x="0" y="286512"/>
                  </a:lnTo>
                  <a:lnTo>
                    <a:pt x="0" y="768096"/>
                  </a:lnTo>
                  <a:lnTo>
                    <a:pt x="3741" y="814219"/>
                  </a:lnTo>
                  <a:lnTo>
                    <a:pt x="14569" y="858012"/>
                  </a:lnTo>
                  <a:lnTo>
                    <a:pt x="31889" y="898878"/>
                  </a:lnTo>
                  <a:lnTo>
                    <a:pt x="55107" y="936223"/>
                  </a:lnTo>
                  <a:lnTo>
                    <a:pt x="83629" y="969454"/>
                  </a:lnTo>
                  <a:lnTo>
                    <a:pt x="116860" y="997976"/>
                  </a:lnTo>
                  <a:lnTo>
                    <a:pt x="154205" y="1021194"/>
                  </a:lnTo>
                  <a:lnTo>
                    <a:pt x="195072" y="1038514"/>
                  </a:lnTo>
                  <a:lnTo>
                    <a:pt x="238864" y="1049342"/>
                  </a:lnTo>
                  <a:lnTo>
                    <a:pt x="284988" y="1053084"/>
                  </a:lnTo>
                  <a:lnTo>
                    <a:pt x="4386072" y="1053084"/>
                  </a:lnTo>
                  <a:lnTo>
                    <a:pt x="4432608" y="1049342"/>
                  </a:lnTo>
                  <a:lnTo>
                    <a:pt x="4476731" y="1038514"/>
                  </a:lnTo>
                  <a:lnTo>
                    <a:pt x="4517855" y="1021194"/>
                  </a:lnTo>
                  <a:lnTo>
                    <a:pt x="4555394" y="997976"/>
                  </a:lnTo>
                  <a:lnTo>
                    <a:pt x="4588764" y="969454"/>
                  </a:lnTo>
                  <a:lnTo>
                    <a:pt x="4617378" y="936223"/>
                  </a:lnTo>
                  <a:lnTo>
                    <a:pt x="4640653" y="898878"/>
                  </a:lnTo>
                  <a:lnTo>
                    <a:pt x="4658002" y="858012"/>
                  </a:lnTo>
                  <a:lnTo>
                    <a:pt x="4668841" y="814219"/>
                  </a:lnTo>
                  <a:lnTo>
                    <a:pt x="4672584" y="768096"/>
                  </a:lnTo>
                  <a:lnTo>
                    <a:pt x="4672584" y="286512"/>
                  </a:lnTo>
                  <a:lnTo>
                    <a:pt x="4668841" y="239975"/>
                  </a:lnTo>
                  <a:lnTo>
                    <a:pt x="4658002" y="195852"/>
                  </a:lnTo>
                  <a:lnTo>
                    <a:pt x="4640653" y="154728"/>
                  </a:lnTo>
                  <a:lnTo>
                    <a:pt x="4617378" y="117189"/>
                  </a:lnTo>
                  <a:lnTo>
                    <a:pt x="4588764" y="83820"/>
                  </a:lnTo>
                  <a:lnTo>
                    <a:pt x="4555394" y="55205"/>
                  </a:lnTo>
                  <a:lnTo>
                    <a:pt x="4517855" y="31930"/>
                  </a:lnTo>
                  <a:lnTo>
                    <a:pt x="4476731" y="14581"/>
                  </a:lnTo>
                  <a:lnTo>
                    <a:pt x="4432608" y="3742"/>
                  </a:lnTo>
                  <a:lnTo>
                    <a:pt x="4386072" y="0"/>
                  </a:lnTo>
                  <a:close/>
                </a:path>
              </a:pathLst>
            </a:custGeom>
            <a:solidFill>
              <a:srgbClr val="F6CC9E"/>
            </a:solidFill>
          </p:spPr>
          <p:txBody>
            <a:bodyPr wrap="square" lIns="0" tIns="0" rIns="0" bIns="0" rtlCol="0"/>
            <a:lstStyle/>
            <a:p/>
          </p:txBody>
        </p:sp>
        <p:pic>
          <p:nvPicPr>
            <p:cNvPr id="8" name="object 8"/>
            <p:cNvPicPr/>
            <p:nvPr/>
          </p:nvPicPr>
          <p:blipFill>
            <a:blip r:embed="rId3" cstate="print"/>
            <a:stretch>
              <a:fillRect/>
            </a:stretch>
          </p:blipFill>
          <p:spPr>
            <a:xfrm>
              <a:off x="2115311" y="3453384"/>
              <a:ext cx="1243584" cy="1606295"/>
            </a:xfrm>
            <a:prstGeom prst="rect">
              <a:avLst/>
            </a:prstGeom>
          </p:spPr>
        </p:pic>
      </p:grpSp>
      <p:grpSp>
        <p:nvGrpSpPr>
          <p:cNvPr id="9" name="object 9"/>
          <p:cNvGrpSpPr/>
          <p:nvPr/>
        </p:nvGrpSpPr>
        <p:grpSpPr>
          <a:xfrm>
            <a:off x="8412480" y="2362200"/>
            <a:ext cx="1991995" cy="4221480"/>
            <a:chOff x="8412480" y="2362200"/>
            <a:chExt cx="1991995" cy="4221480"/>
          </a:xfrm>
        </p:grpSpPr>
        <p:pic>
          <p:nvPicPr>
            <p:cNvPr id="10" name="object 10"/>
            <p:cNvPicPr/>
            <p:nvPr/>
          </p:nvPicPr>
          <p:blipFill>
            <a:blip r:embed="rId4" cstate="print"/>
            <a:stretch>
              <a:fillRect/>
            </a:stretch>
          </p:blipFill>
          <p:spPr>
            <a:xfrm>
              <a:off x="8474964" y="2362200"/>
              <a:ext cx="1608713" cy="2162556"/>
            </a:xfrm>
            <a:prstGeom prst="rect">
              <a:avLst/>
            </a:prstGeom>
          </p:spPr>
        </p:pic>
        <p:pic>
          <p:nvPicPr>
            <p:cNvPr id="11" name="object 11"/>
            <p:cNvPicPr/>
            <p:nvPr/>
          </p:nvPicPr>
          <p:blipFill>
            <a:blip r:embed="rId5" cstate="print"/>
            <a:stretch>
              <a:fillRect/>
            </a:stretch>
          </p:blipFill>
          <p:spPr>
            <a:xfrm>
              <a:off x="8474964" y="4294632"/>
              <a:ext cx="1609343" cy="2289053"/>
            </a:xfrm>
            <a:prstGeom prst="rect">
              <a:avLst/>
            </a:prstGeom>
          </p:spPr>
        </p:pic>
        <p:pic>
          <p:nvPicPr>
            <p:cNvPr id="12" name="object 12"/>
            <p:cNvPicPr/>
            <p:nvPr/>
          </p:nvPicPr>
          <p:blipFill>
            <a:blip r:embed="rId6" cstate="print"/>
            <a:stretch>
              <a:fillRect/>
            </a:stretch>
          </p:blipFill>
          <p:spPr>
            <a:xfrm>
              <a:off x="8412480" y="4413504"/>
              <a:ext cx="1991868" cy="1132332"/>
            </a:xfrm>
            <a:prstGeom prst="rect">
              <a:avLst/>
            </a:prstGeom>
          </p:spPr>
        </p:pic>
        <p:sp>
          <p:nvSpPr>
            <p:cNvPr id="13" name="object 13"/>
            <p:cNvSpPr/>
            <p:nvPr/>
          </p:nvSpPr>
          <p:spPr>
            <a:xfrm>
              <a:off x="8485778" y="4487897"/>
              <a:ext cx="1845945" cy="986155"/>
            </a:xfrm>
            <a:custGeom>
              <a:avLst/>
              <a:gdLst/>
              <a:ahLst/>
              <a:cxnLst/>
              <a:rect l="l" t="t" r="r" b="b"/>
              <a:pathLst>
                <a:path w="1845945" h="986154">
                  <a:moveTo>
                    <a:pt x="1113954" y="0"/>
                  </a:moveTo>
                  <a:lnTo>
                    <a:pt x="1067225" y="6759"/>
                  </a:lnTo>
                  <a:lnTo>
                    <a:pt x="1024433" y="21900"/>
                  </a:lnTo>
                  <a:lnTo>
                    <a:pt x="987906" y="44830"/>
                  </a:lnTo>
                  <a:lnTo>
                    <a:pt x="959973" y="74958"/>
                  </a:lnTo>
                  <a:lnTo>
                    <a:pt x="947996" y="66361"/>
                  </a:lnTo>
                  <a:lnTo>
                    <a:pt x="906633" y="46002"/>
                  </a:lnTo>
                  <a:lnTo>
                    <a:pt x="857670" y="32126"/>
                  </a:lnTo>
                  <a:lnTo>
                    <a:pt x="807347" y="26807"/>
                  </a:lnTo>
                  <a:lnTo>
                    <a:pt x="757477" y="29646"/>
                  </a:lnTo>
                  <a:lnTo>
                    <a:pt x="709873" y="40243"/>
                  </a:lnTo>
                  <a:lnTo>
                    <a:pt x="666348" y="58198"/>
                  </a:lnTo>
                  <a:lnTo>
                    <a:pt x="628714" y="83111"/>
                  </a:lnTo>
                  <a:lnTo>
                    <a:pt x="598785" y="114582"/>
                  </a:lnTo>
                  <a:lnTo>
                    <a:pt x="555827" y="99818"/>
                  </a:lnTo>
                  <a:lnTo>
                    <a:pt x="510012" y="90198"/>
                  </a:lnTo>
                  <a:lnTo>
                    <a:pt x="462482" y="86292"/>
                  </a:lnTo>
                  <a:lnTo>
                    <a:pt x="414381" y="88674"/>
                  </a:lnTo>
                  <a:lnTo>
                    <a:pt x="357392" y="98446"/>
                  </a:lnTo>
                  <a:lnTo>
                    <a:pt x="305939" y="115701"/>
                  </a:lnTo>
                  <a:lnTo>
                    <a:pt x="260987" y="139493"/>
                  </a:lnTo>
                  <a:lnTo>
                    <a:pt x="223500" y="168874"/>
                  </a:lnTo>
                  <a:lnTo>
                    <a:pt x="194443" y="202899"/>
                  </a:lnTo>
                  <a:lnTo>
                    <a:pt x="174780" y="240621"/>
                  </a:lnTo>
                  <a:lnTo>
                    <a:pt x="165475" y="281094"/>
                  </a:lnTo>
                  <a:lnTo>
                    <a:pt x="167493" y="323370"/>
                  </a:lnTo>
                  <a:lnTo>
                    <a:pt x="165969" y="326418"/>
                  </a:lnTo>
                  <a:lnTo>
                    <a:pt x="123035" y="333681"/>
                  </a:lnTo>
                  <a:lnTo>
                    <a:pt x="84245" y="347944"/>
                  </a:lnTo>
                  <a:lnTo>
                    <a:pt x="50883" y="368209"/>
                  </a:lnTo>
                  <a:lnTo>
                    <a:pt x="2828" y="433732"/>
                  </a:lnTo>
                  <a:lnTo>
                    <a:pt x="0" y="475599"/>
                  </a:lnTo>
                  <a:lnTo>
                    <a:pt x="14581" y="515930"/>
                  </a:lnTo>
                  <a:lnTo>
                    <a:pt x="45403" y="551580"/>
                  </a:lnTo>
                  <a:lnTo>
                    <a:pt x="91293" y="579402"/>
                  </a:lnTo>
                  <a:lnTo>
                    <a:pt x="66743" y="602952"/>
                  </a:lnTo>
                  <a:lnTo>
                    <a:pt x="50336" y="629503"/>
                  </a:lnTo>
                  <a:lnTo>
                    <a:pt x="42216" y="658054"/>
                  </a:lnTo>
                  <a:lnTo>
                    <a:pt x="42525" y="687606"/>
                  </a:lnTo>
                  <a:lnTo>
                    <a:pt x="78593" y="752573"/>
                  </a:lnTo>
                  <a:lnTo>
                    <a:pt x="111677" y="777141"/>
                  </a:lnTo>
                  <a:lnTo>
                    <a:pt x="152253" y="794850"/>
                  </a:lnTo>
                  <a:lnTo>
                    <a:pt x="198418" y="804516"/>
                  </a:lnTo>
                  <a:lnTo>
                    <a:pt x="248265" y="804954"/>
                  </a:lnTo>
                  <a:lnTo>
                    <a:pt x="283861" y="841457"/>
                  </a:lnTo>
                  <a:lnTo>
                    <a:pt x="320527" y="868559"/>
                  </a:lnTo>
                  <a:lnTo>
                    <a:pt x="361893" y="890670"/>
                  </a:lnTo>
                  <a:lnTo>
                    <a:pt x="407017" y="907623"/>
                  </a:lnTo>
                  <a:lnTo>
                    <a:pt x="454958" y="919254"/>
                  </a:lnTo>
                  <a:lnTo>
                    <a:pt x="504773" y="925398"/>
                  </a:lnTo>
                  <a:lnTo>
                    <a:pt x="555520" y="925892"/>
                  </a:lnTo>
                  <a:lnTo>
                    <a:pt x="606259" y="920570"/>
                  </a:lnTo>
                  <a:lnTo>
                    <a:pt x="656046" y="909268"/>
                  </a:lnTo>
                  <a:lnTo>
                    <a:pt x="703941" y="891822"/>
                  </a:lnTo>
                  <a:lnTo>
                    <a:pt x="735540" y="920373"/>
                  </a:lnTo>
                  <a:lnTo>
                    <a:pt x="772712" y="944209"/>
                  </a:lnTo>
                  <a:lnTo>
                    <a:pt x="814741" y="963188"/>
                  </a:lnTo>
                  <a:lnTo>
                    <a:pt x="860913" y="977166"/>
                  </a:lnTo>
                  <a:lnTo>
                    <a:pt x="911880" y="984851"/>
                  </a:lnTo>
                  <a:lnTo>
                    <a:pt x="962496" y="985812"/>
                  </a:lnTo>
                  <a:lnTo>
                    <a:pt x="1011733" y="980440"/>
                  </a:lnTo>
                  <a:lnTo>
                    <a:pt x="1058561" y="969121"/>
                  </a:lnTo>
                  <a:lnTo>
                    <a:pt x="1101952" y="952247"/>
                  </a:lnTo>
                  <a:lnTo>
                    <a:pt x="1140878" y="930204"/>
                  </a:lnTo>
                  <a:lnTo>
                    <a:pt x="1174309" y="903382"/>
                  </a:lnTo>
                  <a:lnTo>
                    <a:pt x="1201219" y="872171"/>
                  </a:lnTo>
                  <a:lnTo>
                    <a:pt x="1220577" y="836958"/>
                  </a:lnTo>
                  <a:lnTo>
                    <a:pt x="1250224" y="848078"/>
                  </a:lnTo>
                  <a:lnTo>
                    <a:pt x="1281728" y="856198"/>
                  </a:lnTo>
                  <a:lnTo>
                    <a:pt x="1314660" y="861175"/>
                  </a:lnTo>
                  <a:lnTo>
                    <a:pt x="1348593" y="862866"/>
                  </a:lnTo>
                  <a:lnTo>
                    <a:pt x="1405545" y="858751"/>
                  </a:lnTo>
                  <a:lnTo>
                    <a:pt x="1457859" y="845813"/>
                  </a:lnTo>
                  <a:lnTo>
                    <a:pt x="1504068" y="825117"/>
                  </a:lnTo>
                  <a:lnTo>
                    <a:pt x="1542705" y="797729"/>
                  </a:lnTo>
                  <a:lnTo>
                    <a:pt x="1572306" y="764717"/>
                  </a:lnTo>
                  <a:lnTo>
                    <a:pt x="1591402" y="727145"/>
                  </a:lnTo>
                  <a:lnTo>
                    <a:pt x="1598529" y="686082"/>
                  </a:lnTo>
                  <a:lnTo>
                    <a:pt x="1634724" y="680057"/>
                  </a:lnTo>
                  <a:lnTo>
                    <a:pt x="1703114" y="658864"/>
                  </a:lnTo>
                  <a:lnTo>
                    <a:pt x="1776709" y="614394"/>
                  </a:lnTo>
                  <a:lnTo>
                    <a:pt x="1809341" y="580735"/>
                  </a:lnTo>
                  <a:lnTo>
                    <a:pt x="1831865" y="543647"/>
                  </a:lnTo>
                  <a:lnTo>
                    <a:pt x="1844084" y="504345"/>
                  </a:lnTo>
                  <a:lnTo>
                    <a:pt x="1845801" y="464042"/>
                  </a:lnTo>
                  <a:lnTo>
                    <a:pt x="1836821" y="423954"/>
                  </a:lnTo>
                  <a:lnTo>
                    <a:pt x="1816946" y="385294"/>
                  </a:lnTo>
                  <a:lnTo>
                    <a:pt x="1785981" y="349278"/>
                  </a:lnTo>
                  <a:lnTo>
                    <a:pt x="1790553" y="341658"/>
                  </a:lnTo>
                  <a:lnTo>
                    <a:pt x="1796649" y="326418"/>
                  </a:lnTo>
                  <a:lnTo>
                    <a:pt x="1804740" y="288638"/>
                  </a:lnTo>
                  <a:lnTo>
                    <a:pt x="1800915" y="251844"/>
                  </a:lnTo>
                  <a:lnTo>
                    <a:pt x="1761353" y="185908"/>
                  </a:lnTo>
                  <a:lnTo>
                    <a:pt x="1727536" y="159111"/>
                  </a:lnTo>
                  <a:lnTo>
                    <a:pt x="1685642" y="137993"/>
                  </a:lnTo>
                  <a:lnTo>
                    <a:pt x="1636629" y="123726"/>
                  </a:lnTo>
                  <a:lnTo>
                    <a:pt x="1627819" y="98342"/>
                  </a:lnTo>
                  <a:lnTo>
                    <a:pt x="1592481" y="53860"/>
                  </a:lnTo>
                  <a:lnTo>
                    <a:pt x="1519881" y="13715"/>
                  </a:lnTo>
                  <a:lnTo>
                    <a:pt x="1468707" y="2088"/>
                  </a:lnTo>
                  <a:lnTo>
                    <a:pt x="1415840" y="282"/>
                  </a:lnTo>
                  <a:lnTo>
                    <a:pt x="1364115" y="8127"/>
                  </a:lnTo>
                  <a:lnTo>
                    <a:pt x="1316370" y="25456"/>
                  </a:lnTo>
                  <a:lnTo>
                    <a:pt x="1275441" y="52098"/>
                  </a:lnTo>
                  <a:lnTo>
                    <a:pt x="1261130" y="41001"/>
                  </a:lnTo>
                  <a:lnTo>
                    <a:pt x="1245533" y="30762"/>
                  </a:lnTo>
                  <a:lnTo>
                    <a:pt x="1228507" y="21665"/>
                  </a:lnTo>
                  <a:lnTo>
                    <a:pt x="1209909" y="13998"/>
                  </a:lnTo>
                  <a:lnTo>
                    <a:pt x="1162291" y="2215"/>
                  </a:lnTo>
                  <a:lnTo>
                    <a:pt x="1113954" y="0"/>
                  </a:lnTo>
                  <a:close/>
                </a:path>
              </a:pathLst>
            </a:custGeom>
            <a:solidFill>
              <a:srgbClr val="A8D18E"/>
            </a:solidFill>
          </p:spPr>
          <p:txBody>
            <a:bodyPr wrap="square" lIns="0" tIns="0" rIns="0" bIns="0" rtlCol="0"/>
            <a:lstStyle/>
            <a:p/>
          </p:txBody>
        </p:sp>
        <p:pic>
          <p:nvPicPr>
            <p:cNvPr id="14" name="object 14"/>
            <p:cNvPicPr/>
            <p:nvPr/>
          </p:nvPicPr>
          <p:blipFill>
            <a:blip r:embed="rId7" cstate="print"/>
            <a:stretch>
              <a:fillRect/>
            </a:stretch>
          </p:blipFill>
          <p:spPr>
            <a:xfrm>
              <a:off x="8889492" y="4754879"/>
              <a:ext cx="1431036" cy="699515"/>
            </a:xfrm>
            <a:prstGeom prst="rect">
              <a:avLst/>
            </a:prstGeom>
          </p:spPr>
        </p:pic>
      </p:grpSp>
      <p:sp>
        <p:nvSpPr>
          <p:cNvPr id="15" name="object 15"/>
          <p:cNvSpPr/>
          <p:nvPr/>
        </p:nvSpPr>
        <p:spPr>
          <a:xfrm>
            <a:off x="1356360" y="2346960"/>
            <a:ext cx="265430" cy="13970"/>
          </a:xfrm>
          <a:custGeom>
            <a:avLst/>
            <a:gdLst/>
            <a:ahLst/>
            <a:cxnLst/>
            <a:rect l="l" t="t" r="r" b="b"/>
            <a:pathLst>
              <a:path w="265430" h="13969">
                <a:moveTo>
                  <a:pt x="0" y="13715"/>
                </a:moveTo>
                <a:lnTo>
                  <a:pt x="0" y="9144"/>
                </a:lnTo>
                <a:lnTo>
                  <a:pt x="0" y="6096"/>
                </a:lnTo>
                <a:lnTo>
                  <a:pt x="6096" y="0"/>
                </a:lnTo>
                <a:lnTo>
                  <a:pt x="9143" y="0"/>
                </a:lnTo>
                <a:lnTo>
                  <a:pt x="13715" y="0"/>
                </a:lnTo>
                <a:lnTo>
                  <a:pt x="257556" y="0"/>
                </a:lnTo>
                <a:lnTo>
                  <a:pt x="265176" y="0"/>
                </a:lnTo>
              </a:path>
            </a:pathLst>
          </a:custGeom>
          <a:ln w="13716">
            <a:solidFill>
              <a:srgbClr val="4472C3"/>
            </a:solidFill>
          </a:ln>
        </p:spPr>
        <p:txBody>
          <a:bodyPr wrap="square" lIns="0" tIns="0" rIns="0" bIns="0" rtlCol="0"/>
          <a:lstStyle/>
          <a:p/>
        </p:txBody>
      </p:sp>
      <p:sp>
        <p:nvSpPr>
          <p:cNvPr id="16" name="object 16"/>
          <p:cNvSpPr/>
          <p:nvPr/>
        </p:nvSpPr>
        <p:spPr>
          <a:xfrm>
            <a:off x="1356360" y="2360676"/>
            <a:ext cx="10795" cy="745490"/>
          </a:xfrm>
          <a:custGeom>
            <a:avLst/>
            <a:gdLst/>
            <a:ahLst/>
            <a:cxnLst/>
            <a:rect l="l" t="t" r="r" b="b"/>
            <a:pathLst>
              <a:path w="10794" h="745489">
                <a:moveTo>
                  <a:pt x="10668" y="745236"/>
                </a:moveTo>
                <a:lnTo>
                  <a:pt x="6096" y="745236"/>
                </a:lnTo>
                <a:lnTo>
                  <a:pt x="0" y="739139"/>
                </a:lnTo>
                <a:lnTo>
                  <a:pt x="0" y="734568"/>
                </a:lnTo>
                <a:lnTo>
                  <a:pt x="0" y="731520"/>
                </a:lnTo>
                <a:lnTo>
                  <a:pt x="0" y="0"/>
                </a:lnTo>
              </a:path>
            </a:pathLst>
          </a:custGeom>
          <a:ln w="13715">
            <a:solidFill>
              <a:srgbClr val="4472C3"/>
            </a:solidFill>
          </a:ln>
        </p:spPr>
        <p:txBody>
          <a:bodyPr wrap="square" lIns="0" tIns="0" rIns="0" bIns="0" rtlCol="0"/>
          <a:lstStyle/>
          <a:p/>
        </p:txBody>
      </p:sp>
      <p:grpSp>
        <p:nvGrpSpPr>
          <p:cNvPr id="17" name="object 17"/>
          <p:cNvGrpSpPr/>
          <p:nvPr/>
        </p:nvGrpSpPr>
        <p:grpSpPr>
          <a:xfrm>
            <a:off x="1356360" y="2340101"/>
            <a:ext cx="278130" cy="772795"/>
            <a:chOff x="1356360" y="2340101"/>
            <a:chExt cx="278130" cy="772795"/>
          </a:xfrm>
        </p:grpSpPr>
        <p:sp>
          <p:nvSpPr>
            <p:cNvPr id="18" name="object 18"/>
            <p:cNvSpPr/>
            <p:nvPr/>
          </p:nvSpPr>
          <p:spPr>
            <a:xfrm>
              <a:off x="1618488" y="2346959"/>
              <a:ext cx="9525" cy="759460"/>
            </a:xfrm>
            <a:custGeom>
              <a:avLst/>
              <a:gdLst/>
              <a:ahLst/>
              <a:cxnLst/>
              <a:rect l="l" t="t" r="r" b="b"/>
              <a:pathLst>
                <a:path w="9525" h="759460">
                  <a:moveTo>
                    <a:pt x="4571" y="-6858"/>
                  </a:moveTo>
                  <a:lnTo>
                    <a:pt x="4571" y="765810"/>
                  </a:lnTo>
                </a:path>
              </a:pathLst>
            </a:custGeom>
            <a:ln w="22859">
              <a:solidFill>
                <a:srgbClr val="4472C3"/>
              </a:solidFill>
            </a:ln>
          </p:spPr>
          <p:txBody>
            <a:bodyPr wrap="square" lIns="0" tIns="0" rIns="0" bIns="0" rtlCol="0"/>
            <a:lstStyle/>
            <a:p/>
          </p:txBody>
        </p:sp>
        <p:sp>
          <p:nvSpPr>
            <p:cNvPr id="19" name="object 19"/>
            <p:cNvSpPr/>
            <p:nvPr/>
          </p:nvSpPr>
          <p:spPr>
            <a:xfrm>
              <a:off x="1356360" y="2346959"/>
              <a:ext cx="271780" cy="759460"/>
            </a:xfrm>
            <a:custGeom>
              <a:avLst/>
              <a:gdLst/>
              <a:ahLst/>
              <a:cxnLst/>
              <a:rect l="l" t="t" r="r" b="b"/>
              <a:pathLst>
                <a:path w="271780" h="759460">
                  <a:moveTo>
                    <a:pt x="265176" y="0"/>
                  </a:moveTo>
                  <a:lnTo>
                    <a:pt x="6096" y="0"/>
                  </a:lnTo>
                  <a:lnTo>
                    <a:pt x="0" y="6096"/>
                  </a:lnTo>
                  <a:lnTo>
                    <a:pt x="0" y="13715"/>
                  </a:lnTo>
                  <a:lnTo>
                    <a:pt x="0" y="752855"/>
                  </a:lnTo>
                  <a:lnTo>
                    <a:pt x="6096" y="758951"/>
                  </a:lnTo>
                  <a:lnTo>
                    <a:pt x="265176" y="758951"/>
                  </a:lnTo>
                  <a:lnTo>
                    <a:pt x="271272" y="752855"/>
                  </a:lnTo>
                  <a:lnTo>
                    <a:pt x="271272" y="6096"/>
                  </a:lnTo>
                  <a:lnTo>
                    <a:pt x="265176" y="0"/>
                  </a:lnTo>
                  <a:close/>
                </a:path>
              </a:pathLst>
            </a:custGeom>
            <a:solidFill>
              <a:srgbClr val="FFFFFF"/>
            </a:solidFill>
          </p:spPr>
          <p:txBody>
            <a:bodyPr wrap="square" lIns="0" tIns="0" rIns="0" bIns="0" rtlCol="0"/>
            <a:lstStyle/>
            <a:p/>
          </p:txBody>
        </p:sp>
      </p:grpSp>
      <p:sp>
        <p:nvSpPr>
          <p:cNvPr id="20" name="object 20"/>
          <p:cNvSpPr/>
          <p:nvPr/>
        </p:nvSpPr>
        <p:spPr>
          <a:xfrm>
            <a:off x="1356360" y="2346960"/>
            <a:ext cx="271780" cy="759460"/>
          </a:xfrm>
          <a:custGeom>
            <a:avLst/>
            <a:gdLst/>
            <a:ahLst/>
            <a:cxnLst/>
            <a:rect l="l" t="t" r="r" b="b"/>
            <a:pathLst>
              <a:path w="271780" h="759460">
                <a:moveTo>
                  <a:pt x="0" y="13715"/>
                </a:moveTo>
                <a:lnTo>
                  <a:pt x="0" y="6096"/>
                </a:lnTo>
                <a:lnTo>
                  <a:pt x="6096" y="0"/>
                </a:lnTo>
                <a:lnTo>
                  <a:pt x="13715" y="0"/>
                </a:lnTo>
                <a:lnTo>
                  <a:pt x="257556" y="0"/>
                </a:lnTo>
                <a:lnTo>
                  <a:pt x="265176" y="0"/>
                </a:lnTo>
                <a:lnTo>
                  <a:pt x="271272" y="6096"/>
                </a:lnTo>
                <a:lnTo>
                  <a:pt x="271272" y="13715"/>
                </a:lnTo>
                <a:lnTo>
                  <a:pt x="271272" y="745236"/>
                </a:lnTo>
                <a:lnTo>
                  <a:pt x="271272" y="752855"/>
                </a:lnTo>
                <a:lnTo>
                  <a:pt x="265176" y="758951"/>
                </a:lnTo>
                <a:lnTo>
                  <a:pt x="257556" y="758951"/>
                </a:lnTo>
                <a:lnTo>
                  <a:pt x="13715" y="758951"/>
                </a:lnTo>
                <a:lnTo>
                  <a:pt x="6096" y="758951"/>
                </a:lnTo>
                <a:lnTo>
                  <a:pt x="0" y="752855"/>
                </a:lnTo>
                <a:lnTo>
                  <a:pt x="0" y="745236"/>
                </a:lnTo>
                <a:lnTo>
                  <a:pt x="0" y="13715"/>
                </a:lnTo>
                <a:close/>
              </a:path>
            </a:pathLst>
          </a:custGeom>
          <a:ln w="13716">
            <a:solidFill>
              <a:srgbClr val="4472C3"/>
            </a:solidFill>
          </a:ln>
        </p:spPr>
        <p:txBody>
          <a:bodyPr wrap="square" lIns="0" tIns="0" rIns="0" bIns="0" rtlCol="0"/>
          <a:lstStyle/>
          <a:p/>
        </p:txBody>
      </p:sp>
      <p:sp>
        <p:nvSpPr>
          <p:cNvPr id="21" name="object 21"/>
          <p:cNvSpPr txBox="1"/>
          <p:nvPr/>
        </p:nvSpPr>
        <p:spPr>
          <a:xfrm>
            <a:off x="1385455" y="2414150"/>
            <a:ext cx="245110" cy="656590"/>
          </a:xfrm>
          <a:prstGeom prst="rect">
            <a:avLst/>
          </a:prstGeom>
        </p:spPr>
        <p:txBody>
          <a:bodyPr wrap="square" lIns="0" tIns="0" rIns="0" bIns="0" rtlCol="0" vert="eaVert">
            <a:spAutoFit/>
          </a:bodyPr>
          <a:lstStyle/>
          <a:p>
            <a:pPr marL="12700">
              <a:lnSpc>
                <a:spcPct val="65000"/>
              </a:lnSpc>
            </a:pPr>
            <a:r>
              <a:rPr dirty="0" baseline="1633" sz="2550" b="1">
                <a:solidFill>
                  <a:srgbClr val="1F3864"/>
                </a:solidFill>
                <a:latin typeface="Meiryo"/>
                <a:cs typeface="Meiryo"/>
              </a:rPr>
              <a:t>学</a:t>
            </a:r>
            <a:r>
              <a:rPr dirty="0" baseline="1633" sz="2550" spc="569" b="1">
                <a:solidFill>
                  <a:srgbClr val="1F3864"/>
                </a:solidFill>
                <a:latin typeface="Meiryo"/>
                <a:cs typeface="Meiryo"/>
              </a:rPr>
              <a:t>校</a:t>
            </a:r>
            <a:r>
              <a:rPr dirty="0" sz="1100" b="1">
                <a:solidFill>
                  <a:srgbClr val="1F3864"/>
                </a:solidFill>
                <a:latin typeface="Meiryo"/>
                <a:cs typeface="Meiryo"/>
              </a:rPr>
              <a:t>等</a:t>
            </a:r>
            <a:endParaRPr sz="1100">
              <a:latin typeface="Meiryo"/>
              <a:cs typeface="Meiryo"/>
            </a:endParaRPr>
          </a:p>
        </p:txBody>
      </p:sp>
      <p:grpSp>
        <p:nvGrpSpPr>
          <p:cNvPr id="22" name="object 22"/>
          <p:cNvGrpSpPr/>
          <p:nvPr/>
        </p:nvGrpSpPr>
        <p:grpSpPr>
          <a:xfrm>
            <a:off x="3497579" y="2380488"/>
            <a:ext cx="2280285" cy="788035"/>
            <a:chOff x="3497579" y="2380488"/>
            <a:chExt cx="2280285" cy="788035"/>
          </a:xfrm>
        </p:grpSpPr>
        <p:pic>
          <p:nvPicPr>
            <p:cNvPr id="23" name="object 23"/>
            <p:cNvPicPr/>
            <p:nvPr/>
          </p:nvPicPr>
          <p:blipFill>
            <a:blip r:embed="rId8" cstate="print"/>
            <a:stretch>
              <a:fillRect/>
            </a:stretch>
          </p:blipFill>
          <p:spPr>
            <a:xfrm>
              <a:off x="3689603" y="2401824"/>
              <a:ext cx="866349" cy="665988"/>
            </a:xfrm>
            <a:prstGeom prst="rect">
              <a:avLst/>
            </a:prstGeom>
          </p:spPr>
        </p:pic>
        <p:sp>
          <p:nvSpPr>
            <p:cNvPr id="24" name="object 24"/>
            <p:cNvSpPr/>
            <p:nvPr/>
          </p:nvSpPr>
          <p:spPr>
            <a:xfrm>
              <a:off x="3497580" y="2380487"/>
              <a:ext cx="1210310" cy="721360"/>
            </a:xfrm>
            <a:custGeom>
              <a:avLst/>
              <a:gdLst/>
              <a:ahLst/>
              <a:cxnLst/>
              <a:rect l="l" t="t" r="r" b="b"/>
              <a:pathLst>
                <a:path w="1210310" h="721360">
                  <a:moveTo>
                    <a:pt x="42672" y="338328"/>
                  </a:moveTo>
                  <a:lnTo>
                    <a:pt x="1524" y="333756"/>
                  </a:lnTo>
                  <a:lnTo>
                    <a:pt x="1524" y="339852"/>
                  </a:lnTo>
                  <a:lnTo>
                    <a:pt x="0" y="359664"/>
                  </a:lnTo>
                  <a:lnTo>
                    <a:pt x="1524" y="377952"/>
                  </a:lnTo>
                  <a:lnTo>
                    <a:pt x="42672" y="376428"/>
                  </a:lnTo>
                  <a:lnTo>
                    <a:pt x="41275" y="361188"/>
                  </a:lnTo>
                  <a:lnTo>
                    <a:pt x="41211" y="360400"/>
                  </a:lnTo>
                  <a:lnTo>
                    <a:pt x="41148" y="361188"/>
                  </a:lnTo>
                  <a:lnTo>
                    <a:pt x="41148" y="359664"/>
                  </a:lnTo>
                  <a:lnTo>
                    <a:pt x="41211" y="360400"/>
                  </a:lnTo>
                  <a:lnTo>
                    <a:pt x="41275" y="359664"/>
                  </a:lnTo>
                  <a:lnTo>
                    <a:pt x="42545" y="344424"/>
                  </a:lnTo>
                  <a:lnTo>
                    <a:pt x="42672" y="342900"/>
                  </a:lnTo>
                  <a:lnTo>
                    <a:pt x="41148" y="344424"/>
                  </a:lnTo>
                  <a:lnTo>
                    <a:pt x="42672" y="338328"/>
                  </a:lnTo>
                  <a:close/>
                </a:path>
                <a:path w="1210310" h="721360">
                  <a:moveTo>
                    <a:pt x="60960" y="441960"/>
                  </a:moveTo>
                  <a:lnTo>
                    <a:pt x="58674" y="437388"/>
                  </a:lnTo>
                  <a:lnTo>
                    <a:pt x="57912" y="435864"/>
                  </a:lnTo>
                  <a:lnTo>
                    <a:pt x="57912" y="437388"/>
                  </a:lnTo>
                  <a:lnTo>
                    <a:pt x="52362" y="422148"/>
                  </a:lnTo>
                  <a:lnTo>
                    <a:pt x="51816" y="420624"/>
                  </a:lnTo>
                  <a:lnTo>
                    <a:pt x="51816" y="422148"/>
                  </a:lnTo>
                  <a:lnTo>
                    <a:pt x="47244" y="406908"/>
                  </a:lnTo>
                  <a:lnTo>
                    <a:pt x="7620" y="419100"/>
                  </a:lnTo>
                  <a:lnTo>
                    <a:pt x="19812" y="452628"/>
                  </a:lnTo>
                  <a:lnTo>
                    <a:pt x="24384" y="460248"/>
                  </a:lnTo>
                  <a:lnTo>
                    <a:pt x="60960" y="441960"/>
                  </a:lnTo>
                  <a:close/>
                </a:path>
                <a:path w="1210310" h="721360">
                  <a:moveTo>
                    <a:pt x="65532" y="268224"/>
                  </a:moveTo>
                  <a:lnTo>
                    <a:pt x="28956" y="248412"/>
                  </a:lnTo>
                  <a:lnTo>
                    <a:pt x="19812" y="266700"/>
                  </a:lnTo>
                  <a:lnTo>
                    <a:pt x="12192" y="289560"/>
                  </a:lnTo>
                  <a:lnTo>
                    <a:pt x="50292" y="301752"/>
                  </a:lnTo>
                  <a:lnTo>
                    <a:pt x="51816" y="297180"/>
                  </a:lnTo>
                  <a:lnTo>
                    <a:pt x="51816" y="298704"/>
                  </a:lnTo>
                  <a:lnTo>
                    <a:pt x="52362" y="297180"/>
                  </a:lnTo>
                  <a:lnTo>
                    <a:pt x="57912" y="281940"/>
                  </a:lnTo>
                  <a:lnTo>
                    <a:pt x="57912" y="283464"/>
                  </a:lnTo>
                  <a:lnTo>
                    <a:pt x="58674" y="281940"/>
                  </a:lnTo>
                  <a:lnTo>
                    <a:pt x="65532" y="268224"/>
                  </a:lnTo>
                  <a:close/>
                </a:path>
                <a:path w="1210310" h="721360">
                  <a:moveTo>
                    <a:pt x="103632" y="505968"/>
                  </a:moveTo>
                  <a:lnTo>
                    <a:pt x="95618" y="495300"/>
                  </a:lnTo>
                  <a:lnTo>
                    <a:pt x="94488" y="493776"/>
                  </a:lnTo>
                  <a:lnTo>
                    <a:pt x="94488" y="495300"/>
                  </a:lnTo>
                  <a:lnTo>
                    <a:pt x="82296" y="480060"/>
                  </a:lnTo>
                  <a:lnTo>
                    <a:pt x="83820" y="480060"/>
                  </a:lnTo>
                  <a:lnTo>
                    <a:pt x="80772" y="475488"/>
                  </a:lnTo>
                  <a:lnTo>
                    <a:pt x="45720" y="498348"/>
                  </a:lnTo>
                  <a:lnTo>
                    <a:pt x="50292" y="504444"/>
                  </a:lnTo>
                  <a:lnTo>
                    <a:pt x="62484" y="519684"/>
                  </a:lnTo>
                  <a:lnTo>
                    <a:pt x="73152" y="531876"/>
                  </a:lnTo>
                  <a:lnTo>
                    <a:pt x="103632" y="505968"/>
                  </a:lnTo>
                  <a:close/>
                </a:path>
                <a:path w="1210310" h="721360">
                  <a:moveTo>
                    <a:pt x="111252" y="207264"/>
                  </a:moveTo>
                  <a:lnTo>
                    <a:pt x="82296" y="178308"/>
                  </a:lnTo>
                  <a:lnTo>
                    <a:pt x="76200" y="184404"/>
                  </a:lnTo>
                  <a:lnTo>
                    <a:pt x="62484" y="199644"/>
                  </a:lnTo>
                  <a:lnTo>
                    <a:pt x="53340" y="211836"/>
                  </a:lnTo>
                  <a:lnTo>
                    <a:pt x="85344" y="236220"/>
                  </a:lnTo>
                  <a:lnTo>
                    <a:pt x="94488" y="225552"/>
                  </a:lnTo>
                  <a:lnTo>
                    <a:pt x="106680" y="211836"/>
                  </a:lnTo>
                  <a:lnTo>
                    <a:pt x="105156" y="211836"/>
                  </a:lnTo>
                  <a:lnTo>
                    <a:pt x="111252" y="207264"/>
                  </a:lnTo>
                  <a:close/>
                </a:path>
                <a:path w="1210310" h="721360">
                  <a:moveTo>
                    <a:pt x="163068" y="556260"/>
                  </a:moveTo>
                  <a:lnTo>
                    <a:pt x="149352" y="547116"/>
                  </a:lnTo>
                  <a:lnTo>
                    <a:pt x="135801" y="534924"/>
                  </a:lnTo>
                  <a:lnTo>
                    <a:pt x="134112" y="533400"/>
                  </a:lnTo>
                  <a:lnTo>
                    <a:pt x="134112" y="534924"/>
                  </a:lnTo>
                  <a:lnTo>
                    <a:pt x="132588" y="531876"/>
                  </a:lnTo>
                  <a:lnTo>
                    <a:pt x="103632" y="562356"/>
                  </a:lnTo>
                  <a:lnTo>
                    <a:pt x="106680" y="565404"/>
                  </a:lnTo>
                  <a:lnTo>
                    <a:pt x="123444" y="579120"/>
                  </a:lnTo>
                  <a:lnTo>
                    <a:pt x="138684" y="589788"/>
                  </a:lnTo>
                  <a:lnTo>
                    <a:pt x="163068" y="556260"/>
                  </a:lnTo>
                  <a:close/>
                </a:path>
                <a:path w="1210310" h="721360">
                  <a:moveTo>
                    <a:pt x="170688" y="156972"/>
                  </a:moveTo>
                  <a:lnTo>
                    <a:pt x="147828" y="123444"/>
                  </a:lnTo>
                  <a:lnTo>
                    <a:pt x="141732" y="126492"/>
                  </a:lnTo>
                  <a:lnTo>
                    <a:pt x="123444" y="140208"/>
                  </a:lnTo>
                  <a:lnTo>
                    <a:pt x="112776" y="149352"/>
                  </a:lnTo>
                  <a:lnTo>
                    <a:pt x="140208" y="181356"/>
                  </a:lnTo>
                  <a:lnTo>
                    <a:pt x="149352" y="172212"/>
                  </a:lnTo>
                  <a:lnTo>
                    <a:pt x="149352" y="173736"/>
                  </a:lnTo>
                  <a:lnTo>
                    <a:pt x="151206" y="172212"/>
                  </a:lnTo>
                  <a:lnTo>
                    <a:pt x="166116" y="160020"/>
                  </a:lnTo>
                  <a:lnTo>
                    <a:pt x="170688" y="156972"/>
                  </a:lnTo>
                  <a:close/>
                </a:path>
                <a:path w="1210310" h="721360">
                  <a:moveTo>
                    <a:pt x="230124" y="597408"/>
                  </a:moveTo>
                  <a:lnTo>
                    <a:pt x="220980" y="592836"/>
                  </a:lnTo>
                  <a:lnTo>
                    <a:pt x="222504" y="592836"/>
                  </a:lnTo>
                  <a:lnTo>
                    <a:pt x="202692" y="582168"/>
                  </a:lnTo>
                  <a:lnTo>
                    <a:pt x="195072" y="577596"/>
                  </a:lnTo>
                  <a:lnTo>
                    <a:pt x="173736" y="612648"/>
                  </a:lnTo>
                  <a:lnTo>
                    <a:pt x="181356" y="618744"/>
                  </a:lnTo>
                  <a:lnTo>
                    <a:pt x="211836" y="633984"/>
                  </a:lnTo>
                  <a:lnTo>
                    <a:pt x="230124" y="597408"/>
                  </a:lnTo>
                  <a:close/>
                </a:path>
                <a:path w="1210310" h="721360">
                  <a:moveTo>
                    <a:pt x="239268" y="117348"/>
                  </a:moveTo>
                  <a:lnTo>
                    <a:pt x="220980" y="80772"/>
                  </a:lnTo>
                  <a:lnTo>
                    <a:pt x="202692" y="89916"/>
                  </a:lnTo>
                  <a:lnTo>
                    <a:pt x="184404" y="100584"/>
                  </a:lnTo>
                  <a:lnTo>
                    <a:pt x="204216" y="135636"/>
                  </a:lnTo>
                  <a:lnTo>
                    <a:pt x="222504" y="126492"/>
                  </a:lnTo>
                  <a:lnTo>
                    <a:pt x="220980" y="126492"/>
                  </a:lnTo>
                  <a:lnTo>
                    <a:pt x="239268" y="117348"/>
                  </a:lnTo>
                  <a:close/>
                </a:path>
                <a:path w="1210310" h="721360">
                  <a:moveTo>
                    <a:pt x="303276" y="629412"/>
                  </a:moveTo>
                  <a:lnTo>
                    <a:pt x="288645" y="623316"/>
                  </a:lnTo>
                  <a:lnTo>
                    <a:pt x="284988" y="621792"/>
                  </a:lnTo>
                  <a:lnTo>
                    <a:pt x="286512" y="623316"/>
                  </a:lnTo>
                  <a:lnTo>
                    <a:pt x="265176" y="614172"/>
                  </a:lnTo>
                  <a:lnTo>
                    <a:pt x="249936" y="652272"/>
                  </a:lnTo>
                  <a:lnTo>
                    <a:pt x="271272" y="661416"/>
                  </a:lnTo>
                  <a:lnTo>
                    <a:pt x="289560" y="667512"/>
                  </a:lnTo>
                  <a:lnTo>
                    <a:pt x="303276" y="629412"/>
                  </a:lnTo>
                  <a:close/>
                </a:path>
                <a:path w="1210310" h="721360">
                  <a:moveTo>
                    <a:pt x="312420" y="86868"/>
                  </a:moveTo>
                  <a:lnTo>
                    <a:pt x="300228" y="48768"/>
                  </a:lnTo>
                  <a:lnTo>
                    <a:pt x="295656" y="50292"/>
                  </a:lnTo>
                  <a:lnTo>
                    <a:pt x="271272" y="59436"/>
                  </a:lnTo>
                  <a:lnTo>
                    <a:pt x="260604" y="64008"/>
                  </a:lnTo>
                  <a:lnTo>
                    <a:pt x="275844" y="102108"/>
                  </a:lnTo>
                  <a:lnTo>
                    <a:pt x="286512" y="97536"/>
                  </a:lnTo>
                  <a:lnTo>
                    <a:pt x="284988" y="97536"/>
                  </a:lnTo>
                  <a:lnTo>
                    <a:pt x="309372" y="88392"/>
                  </a:lnTo>
                  <a:lnTo>
                    <a:pt x="312420" y="86868"/>
                  </a:lnTo>
                  <a:close/>
                </a:path>
                <a:path w="1210310" h="721360">
                  <a:moveTo>
                    <a:pt x="379476" y="652272"/>
                  </a:moveTo>
                  <a:lnTo>
                    <a:pt x="356616" y="646176"/>
                  </a:lnTo>
                  <a:lnTo>
                    <a:pt x="358140" y="646176"/>
                  </a:lnTo>
                  <a:lnTo>
                    <a:pt x="341376" y="641604"/>
                  </a:lnTo>
                  <a:lnTo>
                    <a:pt x="329184" y="681228"/>
                  </a:lnTo>
                  <a:lnTo>
                    <a:pt x="368808" y="691896"/>
                  </a:lnTo>
                  <a:lnTo>
                    <a:pt x="379476" y="652272"/>
                  </a:lnTo>
                  <a:close/>
                </a:path>
                <a:path w="1210310" h="721360">
                  <a:moveTo>
                    <a:pt x="390144" y="65532"/>
                  </a:moveTo>
                  <a:lnTo>
                    <a:pt x="381000" y="24384"/>
                  </a:lnTo>
                  <a:lnTo>
                    <a:pt x="373380" y="27432"/>
                  </a:lnTo>
                  <a:lnTo>
                    <a:pt x="345948" y="33528"/>
                  </a:lnTo>
                  <a:lnTo>
                    <a:pt x="339852" y="35052"/>
                  </a:lnTo>
                  <a:lnTo>
                    <a:pt x="352044" y="74676"/>
                  </a:lnTo>
                  <a:lnTo>
                    <a:pt x="358140" y="73152"/>
                  </a:lnTo>
                  <a:lnTo>
                    <a:pt x="356616" y="73152"/>
                  </a:lnTo>
                  <a:lnTo>
                    <a:pt x="382524" y="67056"/>
                  </a:lnTo>
                  <a:lnTo>
                    <a:pt x="390144" y="65532"/>
                  </a:lnTo>
                  <a:close/>
                </a:path>
                <a:path w="1210310" h="721360">
                  <a:moveTo>
                    <a:pt x="458724" y="667512"/>
                  </a:moveTo>
                  <a:lnTo>
                    <a:pt x="434340" y="664464"/>
                  </a:lnTo>
                  <a:lnTo>
                    <a:pt x="435864" y="664464"/>
                  </a:lnTo>
                  <a:lnTo>
                    <a:pt x="419100" y="661416"/>
                  </a:lnTo>
                  <a:lnTo>
                    <a:pt x="411480" y="701040"/>
                  </a:lnTo>
                  <a:lnTo>
                    <a:pt x="452628" y="708660"/>
                  </a:lnTo>
                  <a:lnTo>
                    <a:pt x="458724" y="667512"/>
                  </a:lnTo>
                  <a:close/>
                </a:path>
                <a:path w="1210310" h="721360">
                  <a:moveTo>
                    <a:pt x="469392" y="50292"/>
                  </a:moveTo>
                  <a:lnTo>
                    <a:pt x="463296" y="9144"/>
                  </a:lnTo>
                  <a:lnTo>
                    <a:pt x="455676" y="10668"/>
                  </a:lnTo>
                  <a:lnTo>
                    <a:pt x="428244" y="15240"/>
                  </a:lnTo>
                  <a:lnTo>
                    <a:pt x="422148" y="16764"/>
                  </a:lnTo>
                  <a:lnTo>
                    <a:pt x="429768" y="56388"/>
                  </a:lnTo>
                  <a:lnTo>
                    <a:pt x="435864" y="54864"/>
                  </a:lnTo>
                  <a:lnTo>
                    <a:pt x="434340" y="54864"/>
                  </a:lnTo>
                  <a:lnTo>
                    <a:pt x="463296" y="50292"/>
                  </a:lnTo>
                  <a:lnTo>
                    <a:pt x="461772" y="51816"/>
                  </a:lnTo>
                  <a:lnTo>
                    <a:pt x="469392" y="50292"/>
                  </a:lnTo>
                  <a:close/>
                </a:path>
                <a:path w="1210310" h="721360">
                  <a:moveTo>
                    <a:pt x="537972" y="676656"/>
                  </a:moveTo>
                  <a:lnTo>
                    <a:pt x="498348" y="673608"/>
                  </a:lnTo>
                  <a:lnTo>
                    <a:pt x="493776" y="714756"/>
                  </a:lnTo>
                  <a:lnTo>
                    <a:pt x="534924" y="717804"/>
                  </a:lnTo>
                  <a:lnTo>
                    <a:pt x="537972" y="676656"/>
                  </a:lnTo>
                  <a:close/>
                </a:path>
                <a:path w="1210310" h="721360">
                  <a:moveTo>
                    <a:pt x="548640" y="42672"/>
                  </a:moveTo>
                  <a:lnTo>
                    <a:pt x="547116" y="1524"/>
                  </a:lnTo>
                  <a:lnTo>
                    <a:pt x="544068" y="1524"/>
                  </a:lnTo>
                  <a:lnTo>
                    <a:pt x="515112" y="3048"/>
                  </a:lnTo>
                  <a:lnTo>
                    <a:pt x="504444" y="4572"/>
                  </a:lnTo>
                  <a:lnTo>
                    <a:pt x="509016" y="45720"/>
                  </a:lnTo>
                  <a:lnTo>
                    <a:pt x="518160" y="44196"/>
                  </a:lnTo>
                  <a:lnTo>
                    <a:pt x="547116" y="42672"/>
                  </a:lnTo>
                  <a:lnTo>
                    <a:pt x="548640" y="42672"/>
                  </a:lnTo>
                  <a:close/>
                </a:path>
                <a:path w="1210310" h="721360">
                  <a:moveTo>
                    <a:pt x="618744" y="679704"/>
                  </a:moveTo>
                  <a:lnTo>
                    <a:pt x="605028" y="679704"/>
                  </a:lnTo>
                  <a:lnTo>
                    <a:pt x="579120" y="678180"/>
                  </a:lnTo>
                  <a:lnTo>
                    <a:pt x="577596" y="719328"/>
                  </a:lnTo>
                  <a:lnTo>
                    <a:pt x="605028" y="720852"/>
                  </a:lnTo>
                  <a:lnTo>
                    <a:pt x="618744" y="720852"/>
                  </a:lnTo>
                  <a:lnTo>
                    <a:pt x="618744" y="679704"/>
                  </a:lnTo>
                  <a:close/>
                </a:path>
                <a:path w="1210310" h="721360">
                  <a:moveTo>
                    <a:pt x="630936" y="0"/>
                  </a:moveTo>
                  <a:lnTo>
                    <a:pt x="588264" y="0"/>
                  </a:lnTo>
                  <a:lnTo>
                    <a:pt x="589788" y="41148"/>
                  </a:lnTo>
                  <a:lnTo>
                    <a:pt x="629412" y="41148"/>
                  </a:lnTo>
                  <a:lnTo>
                    <a:pt x="630936" y="0"/>
                  </a:lnTo>
                  <a:close/>
                </a:path>
                <a:path w="1210310" h="721360">
                  <a:moveTo>
                    <a:pt x="704088" y="716280"/>
                  </a:moveTo>
                  <a:lnTo>
                    <a:pt x="699516" y="675132"/>
                  </a:lnTo>
                  <a:lnTo>
                    <a:pt x="693420" y="675132"/>
                  </a:lnTo>
                  <a:lnTo>
                    <a:pt x="662940" y="678180"/>
                  </a:lnTo>
                  <a:lnTo>
                    <a:pt x="659892" y="678180"/>
                  </a:lnTo>
                  <a:lnTo>
                    <a:pt x="661416" y="719328"/>
                  </a:lnTo>
                  <a:lnTo>
                    <a:pt x="665988" y="717804"/>
                  </a:lnTo>
                  <a:lnTo>
                    <a:pt x="696468" y="716280"/>
                  </a:lnTo>
                  <a:lnTo>
                    <a:pt x="704088" y="716280"/>
                  </a:lnTo>
                  <a:close/>
                </a:path>
                <a:path w="1210310" h="721360">
                  <a:moveTo>
                    <a:pt x="714756" y="4572"/>
                  </a:moveTo>
                  <a:lnTo>
                    <a:pt x="696468" y="3048"/>
                  </a:lnTo>
                  <a:lnTo>
                    <a:pt x="672084" y="1524"/>
                  </a:lnTo>
                  <a:lnTo>
                    <a:pt x="669036" y="42672"/>
                  </a:lnTo>
                  <a:lnTo>
                    <a:pt x="693420" y="44196"/>
                  </a:lnTo>
                  <a:lnTo>
                    <a:pt x="691896" y="44196"/>
                  </a:lnTo>
                  <a:lnTo>
                    <a:pt x="710184" y="45720"/>
                  </a:lnTo>
                  <a:lnTo>
                    <a:pt x="714756" y="4572"/>
                  </a:lnTo>
                  <a:close/>
                </a:path>
                <a:path w="1210310" h="721360">
                  <a:moveTo>
                    <a:pt x="786384" y="704088"/>
                  </a:moveTo>
                  <a:lnTo>
                    <a:pt x="778764" y="662940"/>
                  </a:lnTo>
                  <a:lnTo>
                    <a:pt x="775716" y="664464"/>
                  </a:lnTo>
                  <a:lnTo>
                    <a:pt x="739140" y="670560"/>
                  </a:lnTo>
                  <a:lnTo>
                    <a:pt x="745236" y="710184"/>
                  </a:lnTo>
                  <a:lnTo>
                    <a:pt x="783336" y="704088"/>
                  </a:lnTo>
                  <a:lnTo>
                    <a:pt x="786384" y="704088"/>
                  </a:lnTo>
                  <a:close/>
                </a:path>
                <a:path w="1210310" h="721360">
                  <a:moveTo>
                    <a:pt x="797052" y="18288"/>
                  </a:moveTo>
                  <a:lnTo>
                    <a:pt x="783336" y="15240"/>
                  </a:lnTo>
                  <a:lnTo>
                    <a:pt x="755904" y="10668"/>
                  </a:lnTo>
                  <a:lnTo>
                    <a:pt x="749808" y="51816"/>
                  </a:lnTo>
                  <a:lnTo>
                    <a:pt x="775716" y="54864"/>
                  </a:lnTo>
                  <a:lnTo>
                    <a:pt x="789432" y="57912"/>
                  </a:lnTo>
                  <a:lnTo>
                    <a:pt x="797052" y="18288"/>
                  </a:lnTo>
                  <a:close/>
                </a:path>
                <a:path w="1210310" h="721360">
                  <a:moveTo>
                    <a:pt x="868680" y="684276"/>
                  </a:moveTo>
                  <a:lnTo>
                    <a:pt x="856488" y="646176"/>
                  </a:lnTo>
                  <a:lnTo>
                    <a:pt x="853440" y="646176"/>
                  </a:lnTo>
                  <a:lnTo>
                    <a:pt x="827532" y="653796"/>
                  </a:lnTo>
                  <a:lnTo>
                    <a:pt x="829056" y="653796"/>
                  </a:lnTo>
                  <a:lnTo>
                    <a:pt x="818388" y="655320"/>
                  </a:lnTo>
                  <a:lnTo>
                    <a:pt x="827532" y="694944"/>
                  </a:lnTo>
                  <a:lnTo>
                    <a:pt x="838200" y="693420"/>
                  </a:lnTo>
                  <a:lnTo>
                    <a:pt x="864108" y="685800"/>
                  </a:lnTo>
                  <a:lnTo>
                    <a:pt x="868680" y="684276"/>
                  </a:lnTo>
                  <a:close/>
                </a:path>
                <a:path w="1210310" h="721360">
                  <a:moveTo>
                    <a:pt x="879348" y="38100"/>
                  </a:moveTo>
                  <a:lnTo>
                    <a:pt x="864108" y="33528"/>
                  </a:lnTo>
                  <a:lnTo>
                    <a:pt x="838200" y="27432"/>
                  </a:lnTo>
                  <a:lnTo>
                    <a:pt x="829056" y="67056"/>
                  </a:lnTo>
                  <a:lnTo>
                    <a:pt x="853440" y="73152"/>
                  </a:lnTo>
                  <a:lnTo>
                    <a:pt x="867156" y="77724"/>
                  </a:lnTo>
                  <a:lnTo>
                    <a:pt x="879348" y="38100"/>
                  </a:lnTo>
                  <a:close/>
                </a:path>
                <a:path w="1210310" h="721360">
                  <a:moveTo>
                    <a:pt x="947928" y="656844"/>
                  </a:moveTo>
                  <a:lnTo>
                    <a:pt x="934516" y="623316"/>
                  </a:lnTo>
                  <a:lnTo>
                    <a:pt x="932688" y="618744"/>
                  </a:lnTo>
                  <a:lnTo>
                    <a:pt x="925068" y="623316"/>
                  </a:lnTo>
                  <a:lnTo>
                    <a:pt x="925068" y="621792"/>
                  </a:lnTo>
                  <a:lnTo>
                    <a:pt x="900684" y="630936"/>
                  </a:lnTo>
                  <a:lnTo>
                    <a:pt x="902208" y="630936"/>
                  </a:lnTo>
                  <a:lnTo>
                    <a:pt x="896112" y="633984"/>
                  </a:lnTo>
                  <a:lnTo>
                    <a:pt x="908304" y="672084"/>
                  </a:lnTo>
                  <a:lnTo>
                    <a:pt x="915924" y="670560"/>
                  </a:lnTo>
                  <a:lnTo>
                    <a:pt x="940308" y="661416"/>
                  </a:lnTo>
                  <a:lnTo>
                    <a:pt x="947928" y="656844"/>
                  </a:lnTo>
                  <a:close/>
                </a:path>
                <a:path w="1210310" h="721360">
                  <a:moveTo>
                    <a:pt x="958596" y="67056"/>
                  </a:moveTo>
                  <a:lnTo>
                    <a:pt x="940308" y="59436"/>
                  </a:lnTo>
                  <a:lnTo>
                    <a:pt x="918972" y="51816"/>
                  </a:lnTo>
                  <a:lnTo>
                    <a:pt x="905256" y="89916"/>
                  </a:lnTo>
                  <a:lnTo>
                    <a:pt x="925068" y="97536"/>
                  </a:lnTo>
                  <a:lnTo>
                    <a:pt x="923544" y="97536"/>
                  </a:lnTo>
                  <a:lnTo>
                    <a:pt x="943356" y="105156"/>
                  </a:lnTo>
                  <a:lnTo>
                    <a:pt x="958596" y="67056"/>
                  </a:lnTo>
                  <a:close/>
                </a:path>
                <a:path w="1210310" h="721360">
                  <a:moveTo>
                    <a:pt x="1024128" y="620268"/>
                  </a:moveTo>
                  <a:lnTo>
                    <a:pt x="1004316" y="585216"/>
                  </a:lnTo>
                  <a:lnTo>
                    <a:pt x="989076" y="592836"/>
                  </a:lnTo>
                  <a:lnTo>
                    <a:pt x="969264" y="603504"/>
                  </a:lnTo>
                  <a:lnTo>
                    <a:pt x="987552" y="640080"/>
                  </a:lnTo>
                  <a:lnTo>
                    <a:pt x="1024128" y="620268"/>
                  </a:lnTo>
                  <a:close/>
                </a:path>
                <a:path w="1210310" h="721360">
                  <a:moveTo>
                    <a:pt x="1034796" y="105156"/>
                  </a:moveTo>
                  <a:lnTo>
                    <a:pt x="1028700" y="102108"/>
                  </a:lnTo>
                  <a:lnTo>
                    <a:pt x="1007364" y="89916"/>
                  </a:lnTo>
                  <a:lnTo>
                    <a:pt x="996696" y="85344"/>
                  </a:lnTo>
                  <a:lnTo>
                    <a:pt x="978408" y="121920"/>
                  </a:lnTo>
                  <a:lnTo>
                    <a:pt x="989076" y="126492"/>
                  </a:lnTo>
                  <a:lnTo>
                    <a:pt x="1008888" y="137160"/>
                  </a:lnTo>
                  <a:lnTo>
                    <a:pt x="1007364" y="137160"/>
                  </a:lnTo>
                  <a:lnTo>
                    <a:pt x="1013460" y="140208"/>
                  </a:lnTo>
                  <a:lnTo>
                    <a:pt x="1034796" y="105156"/>
                  </a:lnTo>
                  <a:close/>
                </a:path>
                <a:path w="1210310" h="721360">
                  <a:moveTo>
                    <a:pt x="1095756" y="571500"/>
                  </a:moveTo>
                  <a:lnTo>
                    <a:pt x="1069848" y="541020"/>
                  </a:lnTo>
                  <a:lnTo>
                    <a:pt x="1060704" y="547116"/>
                  </a:lnTo>
                  <a:lnTo>
                    <a:pt x="1062228" y="547116"/>
                  </a:lnTo>
                  <a:lnTo>
                    <a:pt x="1043940" y="559308"/>
                  </a:lnTo>
                  <a:lnTo>
                    <a:pt x="1045464" y="559308"/>
                  </a:lnTo>
                  <a:lnTo>
                    <a:pt x="1037844" y="563880"/>
                  </a:lnTo>
                  <a:lnTo>
                    <a:pt x="1060704" y="597408"/>
                  </a:lnTo>
                  <a:lnTo>
                    <a:pt x="1068324" y="592836"/>
                  </a:lnTo>
                  <a:lnTo>
                    <a:pt x="1086612" y="579120"/>
                  </a:lnTo>
                  <a:lnTo>
                    <a:pt x="1095756" y="571500"/>
                  </a:lnTo>
                  <a:close/>
                </a:path>
                <a:path w="1210310" h="721360">
                  <a:moveTo>
                    <a:pt x="1104900" y="155448"/>
                  </a:moveTo>
                  <a:lnTo>
                    <a:pt x="1103376" y="153924"/>
                  </a:lnTo>
                  <a:lnTo>
                    <a:pt x="1086612" y="140208"/>
                  </a:lnTo>
                  <a:lnTo>
                    <a:pt x="1069848" y="128016"/>
                  </a:lnTo>
                  <a:lnTo>
                    <a:pt x="1045464" y="161544"/>
                  </a:lnTo>
                  <a:lnTo>
                    <a:pt x="1062228" y="173736"/>
                  </a:lnTo>
                  <a:lnTo>
                    <a:pt x="1060704" y="172212"/>
                  </a:lnTo>
                  <a:lnTo>
                    <a:pt x="1077468" y="185928"/>
                  </a:lnTo>
                  <a:lnTo>
                    <a:pt x="1078826" y="184404"/>
                  </a:lnTo>
                  <a:lnTo>
                    <a:pt x="1089812" y="172212"/>
                  </a:lnTo>
                  <a:lnTo>
                    <a:pt x="1104900" y="155448"/>
                  </a:lnTo>
                  <a:close/>
                </a:path>
                <a:path w="1210310" h="721360">
                  <a:moveTo>
                    <a:pt x="1155192" y="510540"/>
                  </a:moveTo>
                  <a:lnTo>
                    <a:pt x="1153299" y="509016"/>
                  </a:lnTo>
                  <a:lnTo>
                    <a:pt x="1151420" y="507492"/>
                  </a:lnTo>
                  <a:lnTo>
                    <a:pt x="1134478" y="493776"/>
                  </a:lnTo>
                  <a:lnTo>
                    <a:pt x="1123188" y="484632"/>
                  </a:lnTo>
                  <a:lnTo>
                    <a:pt x="1115568" y="495300"/>
                  </a:lnTo>
                  <a:lnTo>
                    <a:pt x="1117092" y="493776"/>
                  </a:lnTo>
                  <a:lnTo>
                    <a:pt x="1104353" y="507936"/>
                  </a:lnTo>
                  <a:lnTo>
                    <a:pt x="1097280" y="513588"/>
                  </a:lnTo>
                  <a:lnTo>
                    <a:pt x="1127760" y="542544"/>
                  </a:lnTo>
                  <a:lnTo>
                    <a:pt x="1133856" y="536448"/>
                  </a:lnTo>
                  <a:lnTo>
                    <a:pt x="1147572" y="519684"/>
                  </a:lnTo>
                  <a:lnTo>
                    <a:pt x="1155192" y="510540"/>
                  </a:lnTo>
                  <a:close/>
                </a:path>
                <a:path w="1210310" h="721360">
                  <a:moveTo>
                    <a:pt x="1162812" y="219456"/>
                  </a:moveTo>
                  <a:lnTo>
                    <a:pt x="1161288" y="214884"/>
                  </a:lnTo>
                  <a:lnTo>
                    <a:pt x="1147572" y="199644"/>
                  </a:lnTo>
                  <a:lnTo>
                    <a:pt x="1135380" y="185928"/>
                  </a:lnTo>
                  <a:lnTo>
                    <a:pt x="1104900" y="213360"/>
                  </a:lnTo>
                  <a:lnTo>
                    <a:pt x="1117092" y="225552"/>
                  </a:lnTo>
                  <a:lnTo>
                    <a:pt x="1115568" y="225552"/>
                  </a:lnTo>
                  <a:lnTo>
                    <a:pt x="1127760" y="240792"/>
                  </a:lnTo>
                  <a:lnTo>
                    <a:pt x="1129284" y="242316"/>
                  </a:lnTo>
                  <a:lnTo>
                    <a:pt x="1162812" y="219456"/>
                  </a:lnTo>
                  <a:close/>
                </a:path>
                <a:path w="1210310" h="721360">
                  <a:moveTo>
                    <a:pt x="1197864" y="431292"/>
                  </a:moveTo>
                  <a:lnTo>
                    <a:pt x="1169289" y="422148"/>
                  </a:lnTo>
                  <a:lnTo>
                    <a:pt x="1159764" y="419100"/>
                  </a:lnTo>
                  <a:lnTo>
                    <a:pt x="1158240" y="422148"/>
                  </a:lnTo>
                  <a:lnTo>
                    <a:pt x="1158240" y="420624"/>
                  </a:lnTo>
                  <a:lnTo>
                    <a:pt x="1152144" y="437388"/>
                  </a:lnTo>
                  <a:lnTo>
                    <a:pt x="1153668" y="435864"/>
                  </a:lnTo>
                  <a:lnTo>
                    <a:pt x="1144524" y="452628"/>
                  </a:lnTo>
                  <a:lnTo>
                    <a:pt x="1179576" y="473964"/>
                  </a:lnTo>
                  <a:lnTo>
                    <a:pt x="1190244" y="452628"/>
                  </a:lnTo>
                  <a:lnTo>
                    <a:pt x="1190929" y="451104"/>
                  </a:lnTo>
                  <a:lnTo>
                    <a:pt x="1197864" y="435864"/>
                  </a:lnTo>
                  <a:lnTo>
                    <a:pt x="1197864" y="431292"/>
                  </a:lnTo>
                  <a:close/>
                </a:path>
                <a:path w="1210310" h="721360">
                  <a:moveTo>
                    <a:pt x="1202436" y="298704"/>
                  </a:moveTo>
                  <a:lnTo>
                    <a:pt x="1201915" y="297180"/>
                  </a:lnTo>
                  <a:lnTo>
                    <a:pt x="1197864" y="284988"/>
                  </a:lnTo>
                  <a:lnTo>
                    <a:pt x="1197229" y="283464"/>
                  </a:lnTo>
                  <a:lnTo>
                    <a:pt x="1190244" y="266700"/>
                  </a:lnTo>
                  <a:lnTo>
                    <a:pt x="1185672" y="257556"/>
                  </a:lnTo>
                  <a:lnTo>
                    <a:pt x="1149096" y="275844"/>
                  </a:lnTo>
                  <a:lnTo>
                    <a:pt x="1153668" y="283464"/>
                  </a:lnTo>
                  <a:lnTo>
                    <a:pt x="1152144" y="281940"/>
                  </a:lnTo>
                  <a:lnTo>
                    <a:pt x="1158240" y="298704"/>
                  </a:lnTo>
                  <a:lnTo>
                    <a:pt x="1158240" y="297180"/>
                  </a:lnTo>
                  <a:lnTo>
                    <a:pt x="1162812" y="310896"/>
                  </a:lnTo>
                  <a:lnTo>
                    <a:pt x="1202436" y="298704"/>
                  </a:lnTo>
                  <a:close/>
                </a:path>
                <a:path w="1210310" h="721360">
                  <a:moveTo>
                    <a:pt x="1210056" y="344424"/>
                  </a:moveTo>
                  <a:lnTo>
                    <a:pt x="1168908" y="345948"/>
                  </a:lnTo>
                  <a:lnTo>
                    <a:pt x="1168908" y="374904"/>
                  </a:lnTo>
                  <a:lnTo>
                    <a:pt x="1167384" y="382524"/>
                  </a:lnTo>
                  <a:lnTo>
                    <a:pt x="1208532" y="388620"/>
                  </a:lnTo>
                  <a:lnTo>
                    <a:pt x="1210056" y="379476"/>
                  </a:lnTo>
                  <a:lnTo>
                    <a:pt x="1210056" y="376428"/>
                  </a:lnTo>
                  <a:lnTo>
                    <a:pt x="1210056" y="344424"/>
                  </a:lnTo>
                  <a:close/>
                </a:path>
              </a:pathLst>
            </a:custGeom>
            <a:solidFill>
              <a:srgbClr val="F04123"/>
            </a:solidFill>
          </p:spPr>
          <p:txBody>
            <a:bodyPr wrap="square" lIns="0" tIns="0" rIns="0" bIns="0" rtlCol="0"/>
            <a:lstStyle/>
            <a:p/>
          </p:txBody>
        </p:sp>
        <p:pic>
          <p:nvPicPr>
            <p:cNvPr id="25" name="object 25"/>
            <p:cNvPicPr/>
            <p:nvPr/>
          </p:nvPicPr>
          <p:blipFill>
            <a:blip r:embed="rId9" cstate="print"/>
            <a:stretch>
              <a:fillRect/>
            </a:stretch>
          </p:blipFill>
          <p:spPr>
            <a:xfrm>
              <a:off x="5007863" y="2535707"/>
              <a:ext cx="769620" cy="632688"/>
            </a:xfrm>
            <a:prstGeom prst="rect">
              <a:avLst/>
            </a:prstGeom>
          </p:spPr>
        </p:pic>
      </p:grpSp>
      <p:sp>
        <p:nvSpPr>
          <p:cNvPr id="26" name="object 26"/>
          <p:cNvSpPr txBox="1"/>
          <p:nvPr/>
        </p:nvSpPr>
        <p:spPr>
          <a:xfrm>
            <a:off x="1901444" y="5139944"/>
            <a:ext cx="665480" cy="217804"/>
          </a:xfrm>
          <a:prstGeom prst="rect">
            <a:avLst/>
          </a:prstGeom>
        </p:spPr>
        <p:txBody>
          <a:bodyPr wrap="square" lIns="0" tIns="13970" rIns="0" bIns="0" rtlCol="0" vert="horz">
            <a:spAutoFit/>
          </a:bodyPr>
          <a:lstStyle/>
          <a:p>
            <a:pPr marL="12700">
              <a:lnSpc>
                <a:spcPct val="100000"/>
              </a:lnSpc>
              <a:spcBef>
                <a:spcPts val="110"/>
              </a:spcBef>
            </a:pPr>
            <a:r>
              <a:rPr dirty="0" sz="1250" spc="10" b="1">
                <a:solidFill>
                  <a:srgbClr val="024FA1"/>
                </a:solidFill>
                <a:latin typeface="Meiryo UI"/>
                <a:cs typeface="Meiryo UI"/>
              </a:rPr>
              <a:t>都道府県</a:t>
            </a:r>
            <a:endParaRPr sz="1250">
              <a:latin typeface="Meiryo UI"/>
              <a:cs typeface="Meiryo UI"/>
            </a:endParaRPr>
          </a:p>
        </p:txBody>
      </p:sp>
      <p:grpSp>
        <p:nvGrpSpPr>
          <p:cNvPr id="27" name="object 27"/>
          <p:cNvGrpSpPr/>
          <p:nvPr/>
        </p:nvGrpSpPr>
        <p:grpSpPr>
          <a:xfrm>
            <a:off x="1814195" y="6340480"/>
            <a:ext cx="1387475" cy="509270"/>
            <a:chOff x="1814195" y="6340480"/>
            <a:chExt cx="1387475" cy="509270"/>
          </a:xfrm>
        </p:grpSpPr>
        <p:sp>
          <p:nvSpPr>
            <p:cNvPr id="28" name="object 28"/>
            <p:cNvSpPr/>
            <p:nvPr/>
          </p:nvSpPr>
          <p:spPr>
            <a:xfrm>
              <a:off x="1821180" y="6347465"/>
              <a:ext cx="1378585" cy="494030"/>
            </a:xfrm>
            <a:custGeom>
              <a:avLst/>
              <a:gdLst/>
              <a:ahLst/>
              <a:cxnLst/>
              <a:rect l="l" t="t" r="r" b="b"/>
              <a:pathLst>
                <a:path w="1378585" h="494029">
                  <a:moveTo>
                    <a:pt x="4410" y="12191"/>
                  </a:moveTo>
                  <a:lnTo>
                    <a:pt x="4571" y="11941"/>
                  </a:lnTo>
                </a:path>
                <a:path w="1378585" h="494029">
                  <a:moveTo>
                    <a:pt x="5394" y="10667"/>
                  </a:moveTo>
                  <a:lnTo>
                    <a:pt x="6095" y="9581"/>
                  </a:lnTo>
                </a:path>
                <a:path w="1378585" h="494029">
                  <a:moveTo>
                    <a:pt x="6378" y="9143"/>
                  </a:moveTo>
                  <a:lnTo>
                    <a:pt x="7238" y="7810"/>
                  </a:lnTo>
                  <a:lnTo>
                    <a:pt x="9143" y="6486"/>
                  </a:lnTo>
                </a:path>
                <a:path w="1378585" h="494029">
                  <a:moveTo>
                    <a:pt x="9706" y="6095"/>
                  </a:moveTo>
                  <a:lnTo>
                    <a:pt x="10668" y="5428"/>
                  </a:lnTo>
                </a:path>
                <a:path w="1378585" h="494029">
                  <a:moveTo>
                    <a:pt x="11900" y="4571"/>
                  </a:moveTo>
                  <a:lnTo>
                    <a:pt x="12192" y="4369"/>
                  </a:lnTo>
                </a:path>
                <a:path w="1378585" h="494029">
                  <a:moveTo>
                    <a:pt x="14093" y="3047"/>
                  </a:moveTo>
                  <a:lnTo>
                    <a:pt x="15239" y="2251"/>
                  </a:lnTo>
                </a:path>
                <a:path w="1378585" h="494029">
                  <a:moveTo>
                    <a:pt x="18373" y="1523"/>
                  </a:moveTo>
                  <a:lnTo>
                    <a:pt x="21336" y="924"/>
                  </a:lnTo>
                </a:path>
                <a:path w="1378585" h="494029">
                  <a:moveTo>
                    <a:pt x="25907" y="0"/>
                  </a:moveTo>
                  <a:lnTo>
                    <a:pt x="1348739" y="0"/>
                  </a:lnTo>
                </a:path>
                <a:path w="1378585" h="494029">
                  <a:moveTo>
                    <a:pt x="1351788" y="673"/>
                  </a:moveTo>
                  <a:lnTo>
                    <a:pt x="1355640" y="1523"/>
                  </a:lnTo>
                </a:path>
                <a:path w="1378585" h="494029">
                  <a:moveTo>
                    <a:pt x="1357883" y="2019"/>
                  </a:moveTo>
                  <a:lnTo>
                    <a:pt x="1358336" y="2119"/>
                  </a:lnTo>
                  <a:lnTo>
                    <a:pt x="1359599" y="3047"/>
                  </a:lnTo>
                </a:path>
                <a:path w="1378585" h="494029">
                  <a:moveTo>
                    <a:pt x="1360932" y="4028"/>
                  </a:moveTo>
                  <a:lnTo>
                    <a:pt x="1361671" y="4571"/>
                  </a:lnTo>
                </a:path>
                <a:path w="1378585" h="494029">
                  <a:moveTo>
                    <a:pt x="1362456" y="5148"/>
                  </a:moveTo>
                  <a:lnTo>
                    <a:pt x="1363744" y="6095"/>
                  </a:lnTo>
                </a:path>
                <a:path w="1378585" h="494029">
                  <a:moveTo>
                    <a:pt x="1365503" y="7390"/>
                  </a:moveTo>
                  <a:lnTo>
                    <a:pt x="1365816" y="7619"/>
                  </a:lnTo>
                </a:path>
                <a:path w="1378585" h="494029">
                  <a:moveTo>
                    <a:pt x="1367027" y="9333"/>
                  </a:moveTo>
                  <a:lnTo>
                    <a:pt x="1367862" y="10667"/>
                  </a:lnTo>
                </a:path>
                <a:path w="1378585" h="494029">
                  <a:moveTo>
                    <a:pt x="1368552" y="11770"/>
                  </a:moveTo>
                  <a:lnTo>
                    <a:pt x="1368815" y="12191"/>
                  </a:lnTo>
                </a:path>
                <a:path w="1378585" h="494029">
                  <a:moveTo>
                    <a:pt x="1180" y="19811"/>
                  </a:moveTo>
                  <a:lnTo>
                    <a:pt x="1524" y="18040"/>
                  </a:lnTo>
                </a:path>
                <a:path w="1378585" h="494029">
                  <a:moveTo>
                    <a:pt x="2443" y="15239"/>
                  </a:moveTo>
                  <a:lnTo>
                    <a:pt x="3047" y="14302"/>
                  </a:lnTo>
                </a:path>
                <a:path w="1378585" h="494029">
                  <a:moveTo>
                    <a:pt x="4571" y="484381"/>
                  </a:moveTo>
                  <a:lnTo>
                    <a:pt x="3693" y="483107"/>
                  </a:lnTo>
                </a:path>
                <a:path w="1378585" h="494029">
                  <a:moveTo>
                    <a:pt x="3047" y="482170"/>
                  </a:moveTo>
                  <a:lnTo>
                    <a:pt x="2643" y="481583"/>
                  </a:lnTo>
                </a:path>
                <a:path w="1378585" h="494029">
                  <a:moveTo>
                    <a:pt x="1524" y="478593"/>
                  </a:moveTo>
                  <a:lnTo>
                    <a:pt x="1210" y="477011"/>
                  </a:lnTo>
                </a:path>
                <a:path w="1378585" h="494029">
                  <a:moveTo>
                    <a:pt x="0" y="470915"/>
                  </a:moveTo>
                  <a:lnTo>
                    <a:pt x="0" y="25907"/>
                  </a:lnTo>
                </a:path>
                <a:path w="1378585" h="494029">
                  <a:moveTo>
                    <a:pt x="1370076" y="14207"/>
                  </a:moveTo>
                  <a:lnTo>
                    <a:pt x="1370721" y="15239"/>
                  </a:lnTo>
                </a:path>
                <a:path w="1378585" h="494029">
                  <a:moveTo>
                    <a:pt x="1364742" y="18114"/>
                  </a:moveTo>
                  <a:lnTo>
                    <a:pt x="1378524" y="18114"/>
                  </a:lnTo>
                </a:path>
                <a:path w="1378585" h="494029">
                  <a:moveTo>
                    <a:pt x="1373124" y="25907"/>
                  </a:moveTo>
                  <a:lnTo>
                    <a:pt x="1373124" y="470915"/>
                  </a:lnTo>
                </a:path>
                <a:path w="1378585" h="494029">
                  <a:moveTo>
                    <a:pt x="1371929" y="477011"/>
                  </a:moveTo>
                  <a:lnTo>
                    <a:pt x="1371600" y="478690"/>
                  </a:lnTo>
                </a:path>
                <a:path w="1378585" h="494029">
                  <a:moveTo>
                    <a:pt x="1370527" y="481583"/>
                  </a:moveTo>
                  <a:lnTo>
                    <a:pt x="1370076" y="482259"/>
                  </a:lnTo>
                </a:path>
                <a:path w="1378585" h="494029">
                  <a:moveTo>
                    <a:pt x="6095" y="486593"/>
                  </a:moveTo>
                  <a:lnTo>
                    <a:pt x="5794" y="486155"/>
                  </a:lnTo>
                </a:path>
                <a:path w="1378585" h="494029">
                  <a:moveTo>
                    <a:pt x="1367474" y="486155"/>
                  </a:moveTo>
                  <a:lnTo>
                    <a:pt x="1367027" y="486824"/>
                  </a:lnTo>
                </a:path>
                <a:path w="1378585" h="494029">
                  <a:moveTo>
                    <a:pt x="9143" y="489453"/>
                  </a:moveTo>
                  <a:lnTo>
                    <a:pt x="8748" y="489203"/>
                  </a:lnTo>
                </a:path>
                <a:path w="1378585" h="494029">
                  <a:moveTo>
                    <a:pt x="7619" y="488491"/>
                  </a:moveTo>
                  <a:lnTo>
                    <a:pt x="7238" y="488251"/>
                  </a:lnTo>
                  <a:lnTo>
                    <a:pt x="6845" y="487679"/>
                  </a:lnTo>
                </a:path>
                <a:path w="1378585" h="494029">
                  <a:moveTo>
                    <a:pt x="1366457" y="487679"/>
                  </a:moveTo>
                  <a:lnTo>
                    <a:pt x="1366075" y="488251"/>
                  </a:lnTo>
                  <a:lnTo>
                    <a:pt x="1365503" y="488633"/>
                  </a:lnTo>
                </a:path>
                <a:path w="1378585" h="494029">
                  <a:moveTo>
                    <a:pt x="1364648" y="489203"/>
                  </a:moveTo>
                  <a:lnTo>
                    <a:pt x="1363980" y="489650"/>
                  </a:lnTo>
                </a:path>
                <a:path w="1378585" h="494029">
                  <a:moveTo>
                    <a:pt x="13715" y="492337"/>
                  </a:moveTo>
                  <a:lnTo>
                    <a:pt x="13580" y="492251"/>
                  </a:lnTo>
                </a:path>
                <a:path w="1378585" h="494029">
                  <a:moveTo>
                    <a:pt x="1360083" y="492251"/>
                  </a:moveTo>
                  <a:lnTo>
                    <a:pt x="1359408" y="492703"/>
                  </a:lnTo>
                </a:path>
                <a:path w="1378585" h="494029">
                  <a:moveTo>
                    <a:pt x="1356514" y="493775"/>
                  </a:moveTo>
                  <a:lnTo>
                    <a:pt x="1356359" y="493806"/>
                  </a:lnTo>
                </a:path>
              </a:pathLst>
            </a:custGeom>
            <a:ln w="13716">
              <a:solidFill>
                <a:srgbClr val="000000"/>
              </a:solidFill>
            </a:ln>
          </p:spPr>
          <p:txBody>
            <a:bodyPr wrap="square" lIns="0" tIns="0" rIns="0" bIns="0" rtlCol="0"/>
            <a:lstStyle/>
            <a:p/>
          </p:txBody>
        </p:sp>
        <p:sp>
          <p:nvSpPr>
            <p:cNvPr id="29" name="object 29"/>
            <p:cNvSpPr/>
            <p:nvPr/>
          </p:nvSpPr>
          <p:spPr>
            <a:xfrm>
              <a:off x="1821180" y="6347465"/>
              <a:ext cx="1373505" cy="495300"/>
            </a:xfrm>
            <a:custGeom>
              <a:avLst/>
              <a:gdLst/>
              <a:ahLst/>
              <a:cxnLst/>
              <a:rect l="l" t="t" r="r" b="b"/>
              <a:pathLst>
                <a:path w="1373505" h="495300">
                  <a:moveTo>
                    <a:pt x="1348739" y="0"/>
                  </a:moveTo>
                  <a:lnTo>
                    <a:pt x="25907" y="0"/>
                  </a:lnTo>
                  <a:lnTo>
                    <a:pt x="15430" y="2119"/>
                  </a:lnTo>
                  <a:lnTo>
                    <a:pt x="7238" y="7810"/>
                  </a:lnTo>
                  <a:lnTo>
                    <a:pt x="1905" y="16073"/>
                  </a:lnTo>
                  <a:lnTo>
                    <a:pt x="0" y="25907"/>
                  </a:lnTo>
                  <a:lnTo>
                    <a:pt x="0" y="470915"/>
                  </a:lnTo>
                  <a:lnTo>
                    <a:pt x="1905" y="480512"/>
                  </a:lnTo>
                  <a:lnTo>
                    <a:pt x="7238" y="488251"/>
                  </a:lnTo>
                  <a:lnTo>
                    <a:pt x="15430" y="493418"/>
                  </a:lnTo>
                  <a:lnTo>
                    <a:pt x="25907" y="495299"/>
                  </a:lnTo>
                  <a:lnTo>
                    <a:pt x="1348739" y="495299"/>
                  </a:lnTo>
                  <a:lnTo>
                    <a:pt x="1358336" y="493418"/>
                  </a:lnTo>
                  <a:lnTo>
                    <a:pt x="1366075" y="488251"/>
                  </a:lnTo>
                  <a:lnTo>
                    <a:pt x="1371242" y="480512"/>
                  </a:lnTo>
                  <a:lnTo>
                    <a:pt x="1373124" y="470915"/>
                  </a:lnTo>
                  <a:lnTo>
                    <a:pt x="1373124" y="25907"/>
                  </a:lnTo>
                  <a:lnTo>
                    <a:pt x="1371242" y="16073"/>
                  </a:lnTo>
                  <a:lnTo>
                    <a:pt x="1366075" y="7810"/>
                  </a:lnTo>
                  <a:lnTo>
                    <a:pt x="1358336" y="2119"/>
                  </a:lnTo>
                  <a:lnTo>
                    <a:pt x="1348739" y="0"/>
                  </a:lnTo>
                  <a:close/>
                </a:path>
              </a:pathLst>
            </a:custGeom>
            <a:solidFill>
              <a:srgbClr val="FFFFFF"/>
            </a:solidFill>
          </p:spPr>
          <p:txBody>
            <a:bodyPr wrap="square" lIns="0" tIns="0" rIns="0" bIns="0" rtlCol="0"/>
            <a:lstStyle/>
            <a:p/>
          </p:txBody>
        </p:sp>
        <p:sp>
          <p:nvSpPr>
            <p:cNvPr id="30" name="object 30"/>
            <p:cNvSpPr/>
            <p:nvPr/>
          </p:nvSpPr>
          <p:spPr>
            <a:xfrm>
              <a:off x="1821180" y="6347465"/>
              <a:ext cx="1373505" cy="495300"/>
            </a:xfrm>
            <a:custGeom>
              <a:avLst/>
              <a:gdLst/>
              <a:ahLst/>
              <a:cxnLst/>
              <a:rect l="l" t="t" r="r" b="b"/>
              <a:pathLst>
                <a:path w="1373505" h="495300">
                  <a:moveTo>
                    <a:pt x="0" y="25907"/>
                  </a:moveTo>
                  <a:lnTo>
                    <a:pt x="1905" y="16073"/>
                  </a:lnTo>
                  <a:lnTo>
                    <a:pt x="7238" y="7810"/>
                  </a:lnTo>
                  <a:lnTo>
                    <a:pt x="15430" y="2119"/>
                  </a:lnTo>
                  <a:lnTo>
                    <a:pt x="25907" y="0"/>
                  </a:lnTo>
                  <a:lnTo>
                    <a:pt x="1348739" y="0"/>
                  </a:lnTo>
                  <a:lnTo>
                    <a:pt x="1358336" y="2119"/>
                  </a:lnTo>
                  <a:lnTo>
                    <a:pt x="1366075" y="7810"/>
                  </a:lnTo>
                  <a:lnTo>
                    <a:pt x="1371242" y="16073"/>
                  </a:lnTo>
                  <a:lnTo>
                    <a:pt x="1373124" y="25907"/>
                  </a:lnTo>
                  <a:lnTo>
                    <a:pt x="1373124" y="470915"/>
                  </a:lnTo>
                  <a:lnTo>
                    <a:pt x="1371242" y="480512"/>
                  </a:lnTo>
                  <a:lnTo>
                    <a:pt x="1366075" y="488251"/>
                  </a:lnTo>
                  <a:lnTo>
                    <a:pt x="1358336" y="493418"/>
                  </a:lnTo>
                  <a:lnTo>
                    <a:pt x="1348739" y="495299"/>
                  </a:lnTo>
                  <a:lnTo>
                    <a:pt x="25907" y="495299"/>
                  </a:lnTo>
                  <a:lnTo>
                    <a:pt x="15430" y="493418"/>
                  </a:lnTo>
                  <a:lnTo>
                    <a:pt x="7238" y="488251"/>
                  </a:lnTo>
                  <a:lnTo>
                    <a:pt x="1905" y="480512"/>
                  </a:lnTo>
                  <a:lnTo>
                    <a:pt x="0" y="470915"/>
                  </a:lnTo>
                  <a:lnTo>
                    <a:pt x="0" y="25907"/>
                  </a:lnTo>
                  <a:close/>
                </a:path>
              </a:pathLst>
            </a:custGeom>
            <a:ln w="13716">
              <a:solidFill>
                <a:srgbClr val="000000"/>
              </a:solidFill>
            </a:ln>
          </p:spPr>
          <p:txBody>
            <a:bodyPr wrap="square" lIns="0" tIns="0" rIns="0" bIns="0" rtlCol="0"/>
            <a:lstStyle/>
            <a:p/>
          </p:txBody>
        </p:sp>
      </p:grpSp>
      <p:sp>
        <p:nvSpPr>
          <p:cNvPr id="31" name="object 31"/>
          <p:cNvSpPr txBox="1"/>
          <p:nvPr/>
        </p:nvSpPr>
        <p:spPr>
          <a:xfrm>
            <a:off x="1835753" y="6395725"/>
            <a:ext cx="1344295" cy="409575"/>
          </a:xfrm>
          <a:prstGeom prst="rect">
            <a:avLst/>
          </a:prstGeom>
        </p:spPr>
        <p:txBody>
          <a:bodyPr wrap="square" lIns="0" tIns="11430" rIns="0" bIns="0" rtlCol="0" vert="horz">
            <a:spAutoFit/>
          </a:bodyPr>
          <a:lstStyle/>
          <a:p>
            <a:pPr marL="329565" marR="80010" indent="-239395">
              <a:lnSpc>
                <a:spcPct val="120000"/>
              </a:lnSpc>
              <a:spcBef>
                <a:spcPts val="90"/>
              </a:spcBef>
            </a:pPr>
            <a:r>
              <a:rPr dirty="0" sz="1050" spc="25">
                <a:solidFill>
                  <a:srgbClr val="007436"/>
                </a:solidFill>
                <a:latin typeface="Meiryo UI"/>
                <a:cs typeface="Meiryo UI"/>
              </a:rPr>
              <a:t>視学官・教科調査官 </a:t>
            </a:r>
            <a:r>
              <a:rPr dirty="0" sz="1050" spc="30">
                <a:solidFill>
                  <a:srgbClr val="007436"/>
                </a:solidFill>
                <a:latin typeface="Meiryo UI"/>
                <a:cs typeface="Meiryo UI"/>
              </a:rPr>
              <a:t>局内関係課</a:t>
            </a:r>
            <a:endParaRPr sz="1050">
              <a:latin typeface="Meiryo UI"/>
              <a:cs typeface="Meiryo UI"/>
            </a:endParaRPr>
          </a:p>
        </p:txBody>
      </p:sp>
      <p:grpSp>
        <p:nvGrpSpPr>
          <p:cNvPr id="32" name="object 32"/>
          <p:cNvGrpSpPr/>
          <p:nvPr/>
        </p:nvGrpSpPr>
        <p:grpSpPr>
          <a:xfrm>
            <a:off x="3204972" y="6282631"/>
            <a:ext cx="3704590" cy="603885"/>
            <a:chOff x="3204972" y="6282631"/>
            <a:chExt cx="3704590" cy="603885"/>
          </a:xfrm>
        </p:grpSpPr>
        <p:sp>
          <p:nvSpPr>
            <p:cNvPr id="33" name="object 33"/>
            <p:cNvSpPr/>
            <p:nvPr/>
          </p:nvSpPr>
          <p:spPr>
            <a:xfrm>
              <a:off x="3204972" y="6525773"/>
              <a:ext cx="876300" cy="165100"/>
            </a:xfrm>
            <a:custGeom>
              <a:avLst/>
              <a:gdLst/>
              <a:ahLst/>
              <a:cxnLst/>
              <a:rect l="l" t="t" r="r" b="b"/>
              <a:pathLst>
                <a:path w="876300" h="165100">
                  <a:moveTo>
                    <a:pt x="246887" y="0"/>
                  </a:moveTo>
                  <a:lnTo>
                    <a:pt x="0" y="82296"/>
                  </a:lnTo>
                  <a:lnTo>
                    <a:pt x="246887" y="164592"/>
                  </a:lnTo>
                  <a:lnTo>
                    <a:pt x="246887" y="123444"/>
                  </a:lnTo>
                  <a:lnTo>
                    <a:pt x="205739" y="123444"/>
                  </a:lnTo>
                  <a:lnTo>
                    <a:pt x="205739" y="41148"/>
                  </a:lnTo>
                  <a:lnTo>
                    <a:pt x="246887" y="41148"/>
                  </a:lnTo>
                  <a:lnTo>
                    <a:pt x="246887" y="0"/>
                  </a:lnTo>
                  <a:close/>
                </a:path>
                <a:path w="876300" h="165100">
                  <a:moveTo>
                    <a:pt x="246887" y="41148"/>
                  </a:moveTo>
                  <a:lnTo>
                    <a:pt x="205739" y="41148"/>
                  </a:lnTo>
                  <a:lnTo>
                    <a:pt x="205739" y="123444"/>
                  </a:lnTo>
                  <a:lnTo>
                    <a:pt x="246887" y="123444"/>
                  </a:lnTo>
                  <a:lnTo>
                    <a:pt x="246887" y="41148"/>
                  </a:lnTo>
                  <a:close/>
                </a:path>
                <a:path w="876300" h="165100">
                  <a:moveTo>
                    <a:pt x="288036" y="41148"/>
                  </a:moveTo>
                  <a:lnTo>
                    <a:pt x="246887" y="41148"/>
                  </a:lnTo>
                  <a:lnTo>
                    <a:pt x="246887" y="123444"/>
                  </a:lnTo>
                  <a:lnTo>
                    <a:pt x="288036" y="123444"/>
                  </a:lnTo>
                  <a:lnTo>
                    <a:pt x="288036" y="41148"/>
                  </a:lnTo>
                  <a:close/>
                </a:path>
                <a:path w="876300" h="165100">
                  <a:moveTo>
                    <a:pt x="452627" y="41148"/>
                  </a:moveTo>
                  <a:lnTo>
                    <a:pt x="370331" y="41148"/>
                  </a:lnTo>
                  <a:lnTo>
                    <a:pt x="370331" y="123444"/>
                  </a:lnTo>
                  <a:lnTo>
                    <a:pt x="452627" y="123444"/>
                  </a:lnTo>
                  <a:lnTo>
                    <a:pt x="452627" y="41148"/>
                  </a:lnTo>
                  <a:close/>
                </a:path>
                <a:path w="876300" h="165100">
                  <a:moveTo>
                    <a:pt x="617219" y="41148"/>
                  </a:moveTo>
                  <a:lnTo>
                    <a:pt x="534924" y="41148"/>
                  </a:lnTo>
                  <a:lnTo>
                    <a:pt x="534924" y="123444"/>
                  </a:lnTo>
                  <a:lnTo>
                    <a:pt x="617219" y="123444"/>
                  </a:lnTo>
                  <a:lnTo>
                    <a:pt x="617219" y="41148"/>
                  </a:lnTo>
                  <a:close/>
                </a:path>
                <a:path w="876300" h="165100">
                  <a:moveTo>
                    <a:pt x="629412" y="0"/>
                  </a:moveTo>
                  <a:lnTo>
                    <a:pt x="629412" y="164592"/>
                  </a:lnTo>
                  <a:lnTo>
                    <a:pt x="876300" y="82296"/>
                  </a:lnTo>
                  <a:lnTo>
                    <a:pt x="629412" y="0"/>
                  </a:lnTo>
                  <a:close/>
                </a:path>
              </a:pathLst>
            </a:custGeom>
            <a:solidFill>
              <a:srgbClr val="C3260B"/>
            </a:solidFill>
          </p:spPr>
          <p:txBody>
            <a:bodyPr wrap="square" lIns="0" tIns="0" rIns="0" bIns="0" rtlCol="0"/>
            <a:lstStyle/>
            <a:p/>
          </p:txBody>
        </p:sp>
        <p:sp>
          <p:nvSpPr>
            <p:cNvPr id="34" name="object 34"/>
            <p:cNvSpPr/>
            <p:nvPr/>
          </p:nvSpPr>
          <p:spPr>
            <a:xfrm>
              <a:off x="4112957" y="6303582"/>
              <a:ext cx="2774950" cy="561975"/>
            </a:xfrm>
            <a:custGeom>
              <a:avLst/>
              <a:gdLst/>
              <a:ahLst/>
              <a:cxnLst/>
              <a:rect l="l" t="t" r="r" b="b"/>
              <a:pathLst>
                <a:path w="2774950" h="561975">
                  <a:moveTo>
                    <a:pt x="318" y="20939"/>
                  </a:moveTo>
                  <a:lnTo>
                    <a:pt x="0" y="22547"/>
                  </a:lnTo>
                  <a:lnTo>
                    <a:pt x="318" y="22547"/>
                  </a:lnTo>
                  <a:lnTo>
                    <a:pt x="318" y="20939"/>
                  </a:lnTo>
                  <a:close/>
                </a:path>
                <a:path w="2774950" h="561975">
                  <a:moveTo>
                    <a:pt x="1842" y="16338"/>
                  </a:moveTo>
                  <a:lnTo>
                    <a:pt x="960" y="17689"/>
                  </a:lnTo>
                  <a:lnTo>
                    <a:pt x="904" y="17975"/>
                  </a:lnTo>
                  <a:lnTo>
                    <a:pt x="1842" y="17975"/>
                  </a:lnTo>
                  <a:lnTo>
                    <a:pt x="1842" y="16338"/>
                  </a:lnTo>
                  <a:close/>
                </a:path>
                <a:path w="2774950" h="561975">
                  <a:moveTo>
                    <a:pt x="3366" y="14000"/>
                  </a:moveTo>
                  <a:lnTo>
                    <a:pt x="2762" y="14927"/>
                  </a:lnTo>
                  <a:lnTo>
                    <a:pt x="3366" y="14927"/>
                  </a:lnTo>
                  <a:lnTo>
                    <a:pt x="3366" y="14000"/>
                  </a:lnTo>
                  <a:close/>
                </a:path>
                <a:path w="2774950" h="561975">
                  <a:moveTo>
                    <a:pt x="4890" y="11663"/>
                  </a:moveTo>
                  <a:lnTo>
                    <a:pt x="4749" y="11879"/>
                  </a:lnTo>
                  <a:lnTo>
                    <a:pt x="4890" y="11879"/>
                  </a:lnTo>
                  <a:lnTo>
                    <a:pt x="4890" y="11663"/>
                  </a:lnTo>
                  <a:close/>
                </a:path>
                <a:path w="2774950" h="561975">
                  <a:moveTo>
                    <a:pt x="6414" y="9326"/>
                  </a:moveTo>
                  <a:lnTo>
                    <a:pt x="5743" y="10355"/>
                  </a:lnTo>
                  <a:lnTo>
                    <a:pt x="6414" y="10355"/>
                  </a:lnTo>
                  <a:lnTo>
                    <a:pt x="6414" y="9326"/>
                  </a:lnTo>
                  <a:close/>
                </a:path>
                <a:path w="2774950" h="561975">
                  <a:moveTo>
                    <a:pt x="7938" y="7787"/>
                  </a:moveTo>
                  <a:lnTo>
                    <a:pt x="6985" y="8450"/>
                  </a:lnTo>
                  <a:lnTo>
                    <a:pt x="6737" y="8831"/>
                  </a:lnTo>
                  <a:lnTo>
                    <a:pt x="7938" y="8831"/>
                  </a:lnTo>
                  <a:lnTo>
                    <a:pt x="7938" y="7787"/>
                  </a:lnTo>
                  <a:close/>
                </a:path>
                <a:path w="2774950" h="561975">
                  <a:moveTo>
                    <a:pt x="9462" y="6726"/>
                  </a:moveTo>
                  <a:lnTo>
                    <a:pt x="8627" y="7307"/>
                  </a:lnTo>
                  <a:lnTo>
                    <a:pt x="9462" y="7307"/>
                  </a:lnTo>
                  <a:lnTo>
                    <a:pt x="9462" y="6726"/>
                  </a:lnTo>
                  <a:close/>
                </a:path>
                <a:path w="2774950" h="561975">
                  <a:moveTo>
                    <a:pt x="10986" y="5665"/>
                  </a:moveTo>
                  <a:lnTo>
                    <a:pt x="10816" y="5783"/>
                  </a:lnTo>
                  <a:lnTo>
                    <a:pt x="10986" y="5783"/>
                  </a:lnTo>
                  <a:close/>
                </a:path>
                <a:path w="2774950" h="561975">
                  <a:moveTo>
                    <a:pt x="14034" y="3543"/>
                  </a:moveTo>
                  <a:lnTo>
                    <a:pt x="13006" y="4259"/>
                  </a:lnTo>
                  <a:lnTo>
                    <a:pt x="14034" y="4259"/>
                  </a:lnTo>
                  <a:lnTo>
                    <a:pt x="14034" y="3543"/>
                  </a:lnTo>
                  <a:close/>
                </a:path>
                <a:path w="2774950" h="561975">
                  <a:moveTo>
                    <a:pt x="18606" y="1564"/>
                  </a:moveTo>
                  <a:lnTo>
                    <a:pt x="16153" y="2068"/>
                  </a:lnTo>
                  <a:lnTo>
                    <a:pt x="15195" y="2735"/>
                  </a:lnTo>
                  <a:lnTo>
                    <a:pt x="18606" y="2735"/>
                  </a:lnTo>
                  <a:lnTo>
                    <a:pt x="18606" y="1564"/>
                  </a:lnTo>
                  <a:close/>
                </a:path>
                <a:path w="2774950" h="561975">
                  <a:moveTo>
                    <a:pt x="26226" y="0"/>
                  </a:moveTo>
                  <a:lnTo>
                    <a:pt x="20328" y="1211"/>
                  </a:lnTo>
                  <a:lnTo>
                    <a:pt x="26226" y="1211"/>
                  </a:lnTo>
                  <a:lnTo>
                    <a:pt x="26226" y="0"/>
                  </a:lnTo>
                  <a:close/>
                </a:path>
                <a:path w="2774950" h="561975">
                  <a:moveTo>
                    <a:pt x="2748090" y="18"/>
                  </a:moveTo>
                  <a:lnTo>
                    <a:pt x="2748090" y="1211"/>
                  </a:lnTo>
                  <a:lnTo>
                    <a:pt x="2753576" y="1211"/>
                  </a:lnTo>
                  <a:lnTo>
                    <a:pt x="2748090" y="18"/>
                  </a:lnTo>
                  <a:close/>
                </a:path>
                <a:path w="2774950" h="561975">
                  <a:moveTo>
                    <a:pt x="2755710" y="1674"/>
                  </a:moveTo>
                  <a:lnTo>
                    <a:pt x="2755710" y="2735"/>
                  </a:lnTo>
                  <a:lnTo>
                    <a:pt x="2758485" y="2735"/>
                  </a:lnTo>
                  <a:lnTo>
                    <a:pt x="2757519" y="2068"/>
                  </a:lnTo>
                  <a:lnTo>
                    <a:pt x="2755710" y="1674"/>
                  </a:lnTo>
                  <a:close/>
                </a:path>
                <a:path w="2774950" h="561975">
                  <a:moveTo>
                    <a:pt x="2758758" y="2923"/>
                  </a:moveTo>
                  <a:lnTo>
                    <a:pt x="2758758" y="4259"/>
                  </a:lnTo>
                  <a:lnTo>
                    <a:pt x="2760691" y="4259"/>
                  </a:lnTo>
                  <a:lnTo>
                    <a:pt x="2758758" y="2923"/>
                  </a:lnTo>
                  <a:close/>
                </a:path>
                <a:path w="2774950" h="561975">
                  <a:moveTo>
                    <a:pt x="2761806" y="5028"/>
                  </a:moveTo>
                  <a:lnTo>
                    <a:pt x="2761806" y="5783"/>
                  </a:lnTo>
                  <a:lnTo>
                    <a:pt x="2762897" y="5783"/>
                  </a:lnTo>
                  <a:lnTo>
                    <a:pt x="2761806" y="5028"/>
                  </a:lnTo>
                  <a:close/>
                </a:path>
                <a:path w="2774950" h="561975">
                  <a:moveTo>
                    <a:pt x="2764854" y="7134"/>
                  </a:moveTo>
                  <a:lnTo>
                    <a:pt x="2764854" y="7307"/>
                  </a:lnTo>
                  <a:lnTo>
                    <a:pt x="2765104" y="7307"/>
                  </a:lnTo>
                  <a:lnTo>
                    <a:pt x="2764854" y="7134"/>
                  </a:lnTo>
                  <a:close/>
                </a:path>
                <a:path w="2774950" h="561975">
                  <a:moveTo>
                    <a:pt x="2766378" y="8186"/>
                  </a:moveTo>
                  <a:lnTo>
                    <a:pt x="2766378" y="8831"/>
                  </a:lnTo>
                  <a:lnTo>
                    <a:pt x="2767022" y="8831"/>
                  </a:lnTo>
                  <a:lnTo>
                    <a:pt x="2766759" y="8450"/>
                  </a:lnTo>
                  <a:lnTo>
                    <a:pt x="2766378" y="8186"/>
                  </a:lnTo>
                  <a:close/>
                </a:path>
                <a:path w="2774950" h="561975">
                  <a:moveTo>
                    <a:pt x="2767902" y="10104"/>
                  </a:moveTo>
                  <a:lnTo>
                    <a:pt x="2767902" y="10355"/>
                  </a:lnTo>
                  <a:lnTo>
                    <a:pt x="2768074" y="10355"/>
                  </a:lnTo>
                  <a:lnTo>
                    <a:pt x="2767902" y="10104"/>
                  </a:lnTo>
                  <a:close/>
                </a:path>
                <a:path w="2774950" h="561975">
                  <a:moveTo>
                    <a:pt x="2769426" y="12311"/>
                  </a:moveTo>
                  <a:lnTo>
                    <a:pt x="2769426" y="13403"/>
                  </a:lnTo>
                  <a:lnTo>
                    <a:pt x="2770180" y="13403"/>
                  </a:lnTo>
                  <a:lnTo>
                    <a:pt x="2769426" y="12311"/>
                  </a:lnTo>
                  <a:close/>
                </a:path>
                <a:path w="2774950" h="561975">
                  <a:moveTo>
                    <a:pt x="2770950" y="14517"/>
                  </a:moveTo>
                  <a:lnTo>
                    <a:pt x="2770950" y="14927"/>
                  </a:lnTo>
                  <a:lnTo>
                    <a:pt x="2771232" y="14927"/>
                  </a:lnTo>
                  <a:lnTo>
                    <a:pt x="2770950" y="14517"/>
                  </a:lnTo>
                  <a:close/>
                </a:path>
                <a:path w="2774950" h="561975">
                  <a:moveTo>
                    <a:pt x="2772474" y="16724"/>
                  </a:moveTo>
                  <a:lnTo>
                    <a:pt x="2772474" y="19499"/>
                  </a:lnTo>
                  <a:lnTo>
                    <a:pt x="2773534" y="19499"/>
                  </a:lnTo>
                  <a:lnTo>
                    <a:pt x="2773140" y="17689"/>
                  </a:lnTo>
                  <a:lnTo>
                    <a:pt x="2772474" y="16724"/>
                  </a:lnTo>
                  <a:close/>
                </a:path>
                <a:path w="2774950" h="561975">
                  <a:moveTo>
                    <a:pt x="2773998" y="21632"/>
                  </a:moveTo>
                  <a:lnTo>
                    <a:pt x="2773998" y="24071"/>
                  </a:lnTo>
                  <a:lnTo>
                    <a:pt x="2774528" y="24071"/>
                  </a:lnTo>
                  <a:lnTo>
                    <a:pt x="2773998" y="21632"/>
                  </a:lnTo>
                  <a:close/>
                </a:path>
                <a:path w="2774950" h="561975">
                  <a:moveTo>
                    <a:pt x="3366" y="546803"/>
                  </a:moveTo>
                  <a:lnTo>
                    <a:pt x="2762" y="546803"/>
                  </a:lnTo>
                  <a:lnTo>
                    <a:pt x="3366" y="547729"/>
                  </a:lnTo>
                  <a:lnTo>
                    <a:pt x="3366" y="546803"/>
                  </a:lnTo>
                  <a:close/>
                </a:path>
                <a:path w="2774950" h="561975">
                  <a:moveTo>
                    <a:pt x="1842" y="543755"/>
                  </a:moveTo>
                  <a:lnTo>
                    <a:pt x="904" y="543755"/>
                  </a:lnTo>
                  <a:lnTo>
                    <a:pt x="960" y="544040"/>
                  </a:lnTo>
                  <a:lnTo>
                    <a:pt x="1842" y="545392"/>
                  </a:lnTo>
                  <a:lnTo>
                    <a:pt x="1842" y="543755"/>
                  </a:lnTo>
                  <a:close/>
                </a:path>
                <a:path w="2774950" h="561975">
                  <a:moveTo>
                    <a:pt x="318" y="539183"/>
                  </a:moveTo>
                  <a:lnTo>
                    <a:pt x="0" y="539183"/>
                  </a:lnTo>
                  <a:lnTo>
                    <a:pt x="318" y="540790"/>
                  </a:lnTo>
                  <a:lnTo>
                    <a:pt x="318" y="539183"/>
                  </a:lnTo>
                  <a:close/>
                </a:path>
                <a:path w="2774950" h="561975">
                  <a:moveTo>
                    <a:pt x="2774528" y="537659"/>
                  </a:moveTo>
                  <a:lnTo>
                    <a:pt x="2773998" y="537659"/>
                  </a:lnTo>
                  <a:lnTo>
                    <a:pt x="2773998" y="540097"/>
                  </a:lnTo>
                  <a:lnTo>
                    <a:pt x="2774528" y="537659"/>
                  </a:lnTo>
                  <a:close/>
                </a:path>
                <a:path w="2774950" h="561975">
                  <a:moveTo>
                    <a:pt x="2773202" y="543755"/>
                  </a:moveTo>
                  <a:lnTo>
                    <a:pt x="2772474" y="543755"/>
                  </a:lnTo>
                  <a:lnTo>
                    <a:pt x="2772474" y="545006"/>
                  </a:lnTo>
                  <a:lnTo>
                    <a:pt x="2773140" y="544040"/>
                  </a:lnTo>
                  <a:lnTo>
                    <a:pt x="2773202" y="543755"/>
                  </a:lnTo>
                  <a:close/>
                </a:path>
                <a:path w="2774950" h="561975">
                  <a:moveTo>
                    <a:pt x="2771232" y="546803"/>
                  </a:moveTo>
                  <a:lnTo>
                    <a:pt x="2770950" y="546803"/>
                  </a:lnTo>
                  <a:lnTo>
                    <a:pt x="2770950" y="547212"/>
                  </a:lnTo>
                  <a:lnTo>
                    <a:pt x="2771232" y="546803"/>
                  </a:lnTo>
                  <a:close/>
                </a:path>
                <a:path w="2774950" h="561975">
                  <a:moveTo>
                    <a:pt x="6414" y="551375"/>
                  </a:moveTo>
                  <a:lnTo>
                    <a:pt x="5743" y="551375"/>
                  </a:lnTo>
                  <a:lnTo>
                    <a:pt x="6414" y="552403"/>
                  </a:lnTo>
                  <a:lnTo>
                    <a:pt x="6414" y="551375"/>
                  </a:lnTo>
                  <a:close/>
                </a:path>
                <a:path w="2774950" h="561975">
                  <a:moveTo>
                    <a:pt x="4890" y="549851"/>
                  </a:moveTo>
                  <a:lnTo>
                    <a:pt x="4749" y="549851"/>
                  </a:lnTo>
                  <a:lnTo>
                    <a:pt x="4890" y="550066"/>
                  </a:lnTo>
                  <a:lnTo>
                    <a:pt x="4890" y="549851"/>
                  </a:lnTo>
                  <a:close/>
                </a:path>
                <a:path w="2774950" h="561975">
                  <a:moveTo>
                    <a:pt x="2770180" y="548327"/>
                  </a:moveTo>
                  <a:lnTo>
                    <a:pt x="2769426" y="548327"/>
                  </a:lnTo>
                  <a:lnTo>
                    <a:pt x="2769426" y="549418"/>
                  </a:lnTo>
                  <a:lnTo>
                    <a:pt x="2770180" y="548327"/>
                  </a:lnTo>
                  <a:close/>
                </a:path>
                <a:path w="2774950" h="561975">
                  <a:moveTo>
                    <a:pt x="2768074" y="551375"/>
                  </a:moveTo>
                  <a:lnTo>
                    <a:pt x="2767902" y="551375"/>
                  </a:lnTo>
                  <a:lnTo>
                    <a:pt x="2767902" y="551625"/>
                  </a:lnTo>
                  <a:lnTo>
                    <a:pt x="2768074" y="551375"/>
                  </a:lnTo>
                  <a:close/>
                </a:path>
                <a:path w="2774950" h="561975">
                  <a:moveTo>
                    <a:pt x="10986" y="555947"/>
                  </a:moveTo>
                  <a:lnTo>
                    <a:pt x="10816" y="555947"/>
                  </a:lnTo>
                  <a:lnTo>
                    <a:pt x="10986" y="556064"/>
                  </a:lnTo>
                  <a:close/>
                </a:path>
                <a:path w="2774950" h="561975">
                  <a:moveTo>
                    <a:pt x="9462" y="554423"/>
                  </a:moveTo>
                  <a:lnTo>
                    <a:pt x="8627" y="554423"/>
                  </a:lnTo>
                  <a:lnTo>
                    <a:pt x="9462" y="555003"/>
                  </a:lnTo>
                  <a:lnTo>
                    <a:pt x="9462" y="554423"/>
                  </a:lnTo>
                  <a:close/>
                </a:path>
                <a:path w="2774950" h="561975">
                  <a:moveTo>
                    <a:pt x="7938" y="552899"/>
                  </a:moveTo>
                  <a:lnTo>
                    <a:pt x="6737" y="552899"/>
                  </a:lnTo>
                  <a:lnTo>
                    <a:pt x="6985" y="553280"/>
                  </a:lnTo>
                  <a:lnTo>
                    <a:pt x="7938" y="553943"/>
                  </a:lnTo>
                  <a:lnTo>
                    <a:pt x="7938" y="552899"/>
                  </a:lnTo>
                  <a:close/>
                </a:path>
                <a:path w="2774950" h="561975">
                  <a:moveTo>
                    <a:pt x="2767022" y="552899"/>
                  </a:moveTo>
                  <a:lnTo>
                    <a:pt x="2766378" y="552899"/>
                  </a:lnTo>
                  <a:lnTo>
                    <a:pt x="2766378" y="553543"/>
                  </a:lnTo>
                  <a:lnTo>
                    <a:pt x="2766759" y="553280"/>
                  </a:lnTo>
                  <a:lnTo>
                    <a:pt x="2767022" y="552899"/>
                  </a:lnTo>
                  <a:close/>
                </a:path>
                <a:path w="2774950" h="561975">
                  <a:moveTo>
                    <a:pt x="2765104" y="554423"/>
                  </a:moveTo>
                  <a:lnTo>
                    <a:pt x="2764854" y="554423"/>
                  </a:lnTo>
                  <a:lnTo>
                    <a:pt x="2764854" y="554595"/>
                  </a:lnTo>
                  <a:lnTo>
                    <a:pt x="2765104" y="554423"/>
                  </a:lnTo>
                  <a:close/>
                </a:path>
                <a:path w="2774950" h="561975">
                  <a:moveTo>
                    <a:pt x="2762897" y="555947"/>
                  </a:moveTo>
                  <a:lnTo>
                    <a:pt x="2761806" y="555947"/>
                  </a:lnTo>
                  <a:lnTo>
                    <a:pt x="2761806" y="556701"/>
                  </a:lnTo>
                  <a:lnTo>
                    <a:pt x="2762897" y="555947"/>
                  </a:lnTo>
                  <a:close/>
                </a:path>
                <a:path w="2774950" h="561975">
                  <a:moveTo>
                    <a:pt x="24702" y="560519"/>
                  </a:moveTo>
                  <a:lnTo>
                    <a:pt x="20328" y="560519"/>
                  </a:lnTo>
                  <a:lnTo>
                    <a:pt x="24702" y="561417"/>
                  </a:lnTo>
                  <a:lnTo>
                    <a:pt x="24702" y="560519"/>
                  </a:lnTo>
                  <a:close/>
                </a:path>
                <a:path w="2774950" h="561975">
                  <a:moveTo>
                    <a:pt x="18606" y="558995"/>
                  </a:moveTo>
                  <a:lnTo>
                    <a:pt x="15195" y="558995"/>
                  </a:lnTo>
                  <a:lnTo>
                    <a:pt x="16153" y="559661"/>
                  </a:lnTo>
                  <a:lnTo>
                    <a:pt x="18606" y="560165"/>
                  </a:lnTo>
                  <a:lnTo>
                    <a:pt x="18606" y="558995"/>
                  </a:lnTo>
                  <a:close/>
                </a:path>
                <a:path w="2774950" h="561975">
                  <a:moveTo>
                    <a:pt x="14034" y="557471"/>
                  </a:moveTo>
                  <a:lnTo>
                    <a:pt x="13006" y="557471"/>
                  </a:lnTo>
                  <a:lnTo>
                    <a:pt x="14034" y="558186"/>
                  </a:lnTo>
                  <a:lnTo>
                    <a:pt x="14034" y="557471"/>
                  </a:lnTo>
                  <a:close/>
                </a:path>
                <a:path w="2774950" h="561975">
                  <a:moveTo>
                    <a:pt x="2760691" y="557471"/>
                  </a:moveTo>
                  <a:lnTo>
                    <a:pt x="2760282" y="557471"/>
                  </a:lnTo>
                  <a:lnTo>
                    <a:pt x="2760282" y="557753"/>
                  </a:lnTo>
                  <a:lnTo>
                    <a:pt x="2760691" y="557471"/>
                  </a:lnTo>
                  <a:close/>
                </a:path>
                <a:path w="2774950" h="561975">
                  <a:moveTo>
                    <a:pt x="2758485" y="558995"/>
                  </a:moveTo>
                  <a:lnTo>
                    <a:pt x="2755710" y="558995"/>
                  </a:lnTo>
                  <a:lnTo>
                    <a:pt x="2755710" y="560055"/>
                  </a:lnTo>
                  <a:lnTo>
                    <a:pt x="2757519" y="559661"/>
                  </a:lnTo>
                  <a:lnTo>
                    <a:pt x="2758485" y="558995"/>
                  </a:lnTo>
                  <a:close/>
                </a:path>
                <a:path w="2774950" h="561975">
                  <a:moveTo>
                    <a:pt x="2753576" y="560519"/>
                  </a:moveTo>
                  <a:lnTo>
                    <a:pt x="2748090" y="560519"/>
                  </a:lnTo>
                  <a:lnTo>
                    <a:pt x="2748090" y="561711"/>
                  </a:lnTo>
                  <a:lnTo>
                    <a:pt x="2753576" y="560519"/>
                  </a:lnTo>
                  <a:close/>
                </a:path>
              </a:pathLst>
            </a:custGeom>
            <a:solidFill>
              <a:srgbClr val="FBE4D6"/>
            </a:solidFill>
          </p:spPr>
          <p:txBody>
            <a:bodyPr wrap="square" lIns="0" tIns="0" rIns="0" bIns="0" rtlCol="0"/>
            <a:lstStyle/>
            <a:p/>
          </p:txBody>
        </p:sp>
        <p:sp>
          <p:nvSpPr>
            <p:cNvPr id="35" name="object 35"/>
            <p:cNvSpPr/>
            <p:nvPr/>
          </p:nvSpPr>
          <p:spPr>
            <a:xfrm>
              <a:off x="4092383" y="6303947"/>
              <a:ext cx="41910" cy="43180"/>
            </a:xfrm>
            <a:custGeom>
              <a:avLst/>
              <a:gdLst/>
              <a:ahLst/>
              <a:cxnLst/>
              <a:rect l="l" t="t" r="r" b="b"/>
              <a:pathLst>
                <a:path w="41910" h="43179">
                  <a:moveTo>
                    <a:pt x="0" y="42755"/>
                  </a:moveTo>
                  <a:lnTo>
                    <a:pt x="41466" y="42755"/>
                  </a:lnTo>
                  <a:lnTo>
                    <a:pt x="41466" y="0"/>
                  </a:lnTo>
                  <a:lnTo>
                    <a:pt x="0" y="0"/>
                  </a:lnTo>
                  <a:lnTo>
                    <a:pt x="0" y="42755"/>
                  </a:lnTo>
                  <a:close/>
                </a:path>
              </a:pathLst>
            </a:custGeom>
            <a:solidFill>
              <a:srgbClr val="BF0000"/>
            </a:solidFill>
          </p:spPr>
          <p:txBody>
            <a:bodyPr wrap="square" lIns="0" tIns="0" rIns="0" bIns="0" rtlCol="0"/>
            <a:lstStyle/>
            <a:p/>
          </p:txBody>
        </p:sp>
        <p:sp>
          <p:nvSpPr>
            <p:cNvPr id="36" name="object 36"/>
            <p:cNvSpPr/>
            <p:nvPr/>
          </p:nvSpPr>
          <p:spPr>
            <a:xfrm>
              <a:off x="4113862" y="6317582"/>
              <a:ext cx="2540" cy="4445"/>
            </a:xfrm>
            <a:custGeom>
              <a:avLst/>
              <a:gdLst/>
              <a:ahLst/>
              <a:cxnLst/>
              <a:rect l="l" t="t" r="r" b="b"/>
              <a:pathLst>
                <a:path w="2539" h="4445">
                  <a:moveTo>
                    <a:pt x="0" y="3974"/>
                  </a:moveTo>
                  <a:lnTo>
                    <a:pt x="56" y="3688"/>
                  </a:lnTo>
                  <a:lnTo>
                    <a:pt x="937" y="2337"/>
                  </a:lnTo>
                </a:path>
                <a:path w="2539" h="4445">
                  <a:moveTo>
                    <a:pt x="1857" y="926"/>
                  </a:moveTo>
                  <a:lnTo>
                    <a:pt x="2461" y="0"/>
                  </a:lnTo>
                </a:path>
              </a:pathLst>
            </a:custGeom>
            <a:ln w="41148">
              <a:solidFill>
                <a:srgbClr val="BF0000"/>
              </a:solidFill>
            </a:ln>
          </p:spPr>
          <p:txBody>
            <a:bodyPr wrap="square" lIns="0" tIns="0" rIns="0" bIns="0" rtlCol="0"/>
            <a:lstStyle/>
            <a:p/>
          </p:txBody>
        </p:sp>
        <p:sp>
          <p:nvSpPr>
            <p:cNvPr id="37" name="object 37"/>
            <p:cNvSpPr/>
            <p:nvPr/>
          </p:nvSpPr>
          <p:spPr>
            <a:xfrm>
              <a:off x="4097133" y="6294671"/>
              <a:ext cx="41910" cy="41910"/>
            </a:xfrm>
            <a:custGeom>
              <a:avLst/>
              <a:gdLst/>
              <a:ahLst/>
              <a:cxnLst/>
              <a:rect l="l" t="t" r="r" b="b"/>
              <a:pathLst>
                <a:path w="41910" h="41910">
                  <a:moveTo>
                    <a:pt x="0" y="41363"/>
                  </a:moveTo>
                  <a:lnTo>
                    <a:pt x="41288" y="41363"/>
                  </a:lnTo>
                  <a:lnTo>
                    <a:pt x="41288" y="0"/>
                  </a:lnTo>
                  <a:lnTo>
                    <a:pt x="0" y="0"/>
                  </a:lnTo>
                  <a:lnTo>
                    <a:pt x="0" y="41363"/>
                  </a:lnTo>
                  <a:close/>
                </a:path>
              </a:pathLst>
            </a:custGeom>
            <a:solidFill>
              <a:srgbClr val="BF0000"/>
            </a:solidFill>
          </p:spPr>
          <p:txBody>
            <a:bodyPr wrap="square" lIns="0" tIns="0" rIns="0" bIns="0" rtlCol="0"/>
            <a:lstStyle/>
            <a:p/>
          </p:txBody>
        </p:sp>
        <p:sp>
          <p:nvSpPr>
            <p:cNvPr id="38" name="object 38"/>
            <p:cNvSpPr/>
            <p:nvPr/>
          </p:nvSpPr>
          <p:spPr>
            <a:xfrm>
              <a:off x="4118701" y="6303269"/>
              <a:ext cx="2757170" cy="10795"/>
            </a:xfrm>
            <a:custGeom>
              <a:avLst/>
              <a:gdLst/>
              <a:ahLst/>
              <a:cxnLst/>
              <a:rect l="l" t="t" r="r" b="b"/>
              <a:pathLst>
                <a:path w="2757170" h="10795">
                  <a:moveTo>
                    <a:pt x="0" y="10668"/>
                  </a:moveTo>
                  <a:lnTo>
                    <a:pt x="670" y="9639"/>
                  </a:lnTo>
                </a:path>
                <a:path w="2757170" h="10795">
                  <a:moveTo>
                    <a:pt x="993" y="9143"/>
                  </a:moveTo>
                  <a:lnTo>
                    <a:pt x="1242" y="8762"/>
                  </a:lnTo>
                  <a:lnTo>
                    <a:pt x="2194" y="8099"/>
                  </a:lnTo>
                </a:path>
                <a:path w="2757170" h="10795">
                  <a:moveTo>
                    <a:pt x="2884" y="7620"/>
                  </a:moveTo>
                  <a:lnTo>
                    <a:pt x="3718" y="7039"/>
                  </a:lnTo>
                </a:path>
                <a:path w="2757170" h="10795">
                  <a:moveTo>
                    <a:pt x="5073" y="6096"/>
                  </a:moveTo>
                  <a:lnTo>
                    <a:pt x="5242" y="5978"/>
                  </a:lnTo>
                </a:path>
                <a:path w="2757170" h="10795">
                  <a:moveTo>
                    <a:pt x="7262" y="4571"/>
                  </a:moveTo>
                  <a:lnTo>
                    <a:pt x="8290" y="3856"/>
                  </a:lnTo>
                </a:path>
                <a:path w="2757170" h="10795">
                  <a:moveTo>
                    <a:pt x="9452" y="3048"/>
                  </a:moveTo>
                  <a:lnTo>
                    <a:pt x="10409" y="2381"/>
                  </a:lnTo>
                  <a:lnTo>
                    <a:pt x="12862" y="1877"/>
                  </a:lnTo>
                </a:path>
                <a:path w="2757170" h="10795">
                  <a:moveTo>
                    <a:pt x="14584" y="1524"/>
                  </a:moveTo>
                  <a:lnTo>
                    <a:pt x="20482" y="312"/>
                  </a:lnTo>
                </a:path>
                <a:path w="2757170" h="10795">
                  <a:moveTo>
                    <a:pt x="22006" y="0"/>
                  </a:moveTo>
                  <a:lnTo>
                    <a:pt x="2740822" y="0"/>
                  </a:lnTo>
                </a:path>
                <a:path w="2757170" h="10795">
                  <a:moveTo>
                    <a:pt x="2742346" y="331"/>
                  </a:moveTo>
                  <a:lnTo>
                    <a:pt x="2747833" y="1524"/>
                  </a:lnTo>
                </a:path>
                <a:path w="2757170" h="10795">
                  <a:moveTo>
                    <a:pt x="2749966" y="1987"/>
                  </a:moveTo>
                  <a:lnTo>
                    <a:pt x="2751776" y="2381"/>
                  </a:lnTo>
                  <a:lnTo>
                    <a:pt x="2752741" y="3048"/>
                  </a:lnTo>
                </a:path>
                <a:path w="2757170" h="10795">
                  <a:moveTo>
                    <a:pt x="2753014" y="3236"/>
                  </a:moveTo>
                  <a:lnTo>
                    <a:pt x="2754948" y="4571"/>
                  </a:lnTo>
                </a:path>
                <a:path w="2757170" h="10795">
                  <a:moveTo>
                    <a:pt x="2756062" y="5341"/>
                  </a:moveTo>
                  <a:lnTo>
                    <a:pt x="2757154" y="6096"/>
                  </a:lnTo>
                </a:path>
              </a:pathLst>
            </a:custGeom>
            <a:ln w="41148">
              <a:solidFill>
                <a:srgbClr val="BF0000"/>
              </a:solidFill>
            </a:ln>
          </p:spPr>
          <p:txBody>
            <a:bodyPr wrap="square" lIns="0" tIns="0" rIns="0" bIns="0" rtlCol="0"/>
            <a:lstStyle/>
            <a:p/>
          </p:txBody>
        </p:sp>
        <p:sp>
          <p:nvSpPr>
            <p:cNvPr id="39" name="object 39"/>
            <p:cNvSpPr/>
            <p:nvPr/>
          </p:nvSpPr>
          <p:spPr>
            <a:xfrm>
              <a:off x="6857237" y="6290142"/>
              <a:ext cx="41910" cy="41910"/>
            </a:xfrm>
            <a:custGeom>
              <a:avLst/>
              <a:gdLst/>
              <a:ahLst/>
              <a:cxnLst/>
              <a:rect l="l" t="t" r="r" b="b"/>
              <a:pathLst>
                <a:path w="41909" h="41910">
                  <a:moveTo>
                    <a:pt x="0" y="41320"/>
                  </a:moveTo>
                  <a:lnTo>
                    <a:pt x="41398" y="41320"/>
                  </a:lnTo>
                  <a:lnTo>
                    <a:pt x="41398" y="0"/>
                  </a:lnTo>
                  <a:lnTo>
                    <a:pt x="0" y="0"/>
                  </a:lnTo>
                  <a:lnTo>
                    <a:pt x="0" y="41320"/>
                  </a:lnTo>
                  <a:close/>
                </a:path>
              </a:pathLst>
            </a:custGeom>
            <a:solidFill>
              <a:srgbClr val="BF0000"/>
            </a:solidFill>
          </p:spPr>
          <p:txBody>
            <a:bodyPr wrap="square" lIns="0" tIns="0" rIns="0" bIns="0" rtlCol="0"/>
            <a:lstStyle/>
            <a:p/>
          </p:txBody>
        </p:sp>
        <p:sp>
          <p:nvSpPr>
            <p:cNvPr id="40" name="object 40"/>
            <p:cNvSpPr/>
            <p:nvPr/>
          </p:nvSpPr>
          <p:spPr>
            <a:xfrm>
              <a:off x="6879336" y="6311768"/>
              <a:ext cx="1270" cy="1270"/>
            </a:xfrm>
            <a:custGeom>
              <a:avLst/>
              <a:gdLst/>
              <a:ahLst/>
              <a:cxnLst/>
              <a:rect l="l" t="t" r="r" b="b"/>
              <a:pathLst>
                <a:path w="1270" h="1270">
                  <a:moveTo>
                    <a:pt x="0" y="0"/>
                  </a:moveTo>
                  <a:lnTo>
                    <a:pt x="381" y="263"/>
                  </a:lnTo>
                  <a:lnTo>
                    <a:pt x="644" y="644"/>
                  </a:lnTo>
                </a:path>
              </a:pathLst>
            </a:custGeom>
            <a:ln w="41148">
              <a:solidFill>
                <a:srgbClr val="BF0000"/>
              </a:solidFill>
            </a:ln>
          </p:spPr>
          <p:txBody>
            <a:bodyPr wrap="square" lIns="0" tIns="0" rIns="0" bIns="0" rtlCol="0"/>
            <a:lstStyle/>
            <a:p/>
          </p:txBody>
        </p:sp>
        <p:sp>
          <p:nvSpPr>
            <p:cNvPr id="41" name="object 41"/>
            <p:cNvSpPr/>
            <p:nvPr/>
          </p:nvSpPr>
          <p:spPr>
            <a:xfrm>
              <a:off x="6860286" y="6293112"/>
              <a:ext cx="41910" cy="41910"/>
            </a:xfrm>
            <a:custGeom>
              <a:avLst/>
              <a:gdLst/>
              <a:ahLst/>
              <a:cxnLst/>
              <a:rect l="l" t="t" r="r" b="b"/>
              <a:pathLst>
                <a:path w="41909" h="41910">
                  <a:moveTo>
                    <a:pt x="0" y="41398"/>
                  </a:moveTo>
                  <a:lnTo>
                    <a:pt x="41320" y="41398"/>
                  </a:lnTo>
                  <a:lnTo>
                    <a:pt x="41320" y="0"/>
                  </a:lnTo>
                  <a:lnTo>
                    <a:pt x="0" y="0"/>
                  </a:lnTo>
                  <a:lnTo>
                    <a:pt x="0" y="41398"/>
                  </a:lnTo>
                  <a:close/>
                </a:path>
              </a:pathLst>
            </a:custGeom>
            <a:solidFill>
              <a:srgbClr val="BF0000"/>
            </a:solidFill>
          </p:spPr>
          <p:txBody>
            <a:bodyPr wrap="square" lIns="0" tIns="0" rIns="0" bIns="0" rtlCol="0"/>
            <a:lstStyle/>
            <a:p/>
          </p:txBody>
        </p:sp>
        <p:sp>
          <p:nvSpPr>
            <p:cNvPr id="42" name="object 42"/>
            <p:cNvSpPr/>
            <p:nvPr/>
          </p:nvSpPr>
          <p:spPr>
            <a:xfrm>
              <a:off x="6882383" y="6315893"/>
              <a:ext cx="1270" cy="1270"/>
            </a:xfrm>
            <a:custGeom>
              <a:avLst/>
              <a:gdLst/>
              <a:ahLst/>
              <a:cxnLst/>
              <a:rect l="l" t="t" r="r" b="b"/>
              <a:pathLst>
                <a:path w="1270" h="1270">
                  <a:moveTo>
                    <a:pt x="0" y="0"/>
                  </a:moveTo>
                  <a:lnTo>
                    <a:pt x="754" y="1091"/>
                  </a:lnTo>
                </a:path>
              </a:pathLst>
            </a:custGeom>
            <a:ln w="41148">
              <a:solidFill>
                <a:srgbClr val="BF0000"/>
              </a:solidFill>
            </a:ln>
          </p:spPr>
          <p:txBody>
            <a:bodyPr wrap="square" lIns="0" tIns="0" rIns="0" bIns="0" rtlCol="0"/>
            <a:lstStyle/>
            <a:p/>
          </p:txBody>
        </p:sp>
        <p:sp>
          <p:nvSpPr>
            <p:cNvPr id="43" name="object 43"/>
            <p:cNvSpPr/>
            <p:nvPr/>
          </p:nvSpPr>
          <p:spPr>
            <a:xfrm>
              <a:off x="6863333" y="6297525"/>
              <a:ext cx="41910" cy="41910"/>
            </a:xfrm>
            <a:custGeom>
              <a:avLst/>
              <a:gdLst/>
              <a:ahLst/>
              <a:cxnLst/>
              <a:rect l="l" t="t" r="r" b="b"/>
              <a:pathLst>
                <a:path w="41909" h="41910">
                  <a:moveTo>
                    <a:pt x="0" y="41557"/>
                  </a:moveTo>
                  <a:lnTo>
                    <a:pt x="41430" y="41557"/>
                  </a:lnTo>
                  <a:lnTo>
                    <a:pt x="41430" y="0"/>
                  </a:lnTo>
                  <a:lnTo>
                    <a:pt x="0" y="0"/>
                  </a:lnTo>
                  <a:lnTo>
                    <a:pt x="0" y="41557"/>
                  </a:lnTo>
                  <a:close/>
                </a:path>
              </a:pathLst>
            </a:custGeom>
            <a:solidFill>
              <a:srgbClr val="BF0000"/>
            </a:solidFill>
          </p:spPr>
          <p:txBody>
            <a:bodyPr wrap="square" lIns="0" tIns="0" rIns="0" bIns="0" rtlCol="0"/>
            <a:lstStyle/>
            <a:p/>
          </p:txBody>
        </p:sp>
        <p:sp>
          <p:nvSpPr>
            <p:cNvPr id="44" name="object 44"/>
            <p:cNvSpPr/>
            <p:nvPr/>
          </p:nvSpPr>
          <p:spPr>
            <a:xfrm>
              <a:off x="4113862" y="6320306"/>
              <a:ext cx="2773680" cy="531495"/>
            </a:xfrm>
            <a:custGeom>
              <a:avLst/>
              <a:gdLst/>
              <a:ahLst/>
              <a:cxnLst/>
              <a:rect l="l" t="t" r="r" b="b"/>
              <a:pathLst>
                <a:path w="2773679" h="531495">
                  <a:moveTo>
                    <a:pt x="2771569" y="0"/>
                  </a:moveTo>
                  <a:lnTo>
                    <a:pt x="2772236" y="965"/>
                  </a:lnTo>
                  <a:lnTo>
                    <a:pt x="2772629" y="2775"/>
                  </a:lnTo>
                </a:path>
                <a:path w="2773679" h="531495">
                  <a:moveTo>
                    <a:pt x="2773093" y="4908"/>
                  </a:moveTo>
                  <a:lnTo>
                    <a:pt x="2773623" y="7347"/>
                  </a:lnTo>
                </a:path>
                <a:path w="2773679" h="531495">
                  <a:moveTo>
                    <a:pt x="2461" y="531005"/>
                  </a:moveTo>
                  <a:lnTo>
                    <a:pt x="1857" y="530079"/>
                  </a:lnTo>
                </a:path>
                <a:path w="2773679" h="531495">
                  <a:moveTo>
                    <a:pt x="937" y="528667"/>
                  </a:moveTo>
                  <a:lnTo>
                    <a:pt x="56" y="527316"/>
                  </a:lnTo>
                  <a:lnTo>
                    <a:pt x="0" y="527031"/>
                  </a:lnTo>
                </a:path>
              </a:pathLst>
            </a:custGeom>
            <a:ln w="41148">
              <a:solidFill>
                <a:srgbClr val="BF0000"/>
              </a:solidFill>
            </a:ln>
          </p:spPr>
          <p:txBody>
            <a:bodyPr wrap="square" lIns="0" tIns="0" rIns="0" bIns="0" rtlCol="0"/>
            <a:lstStyle/>
            <a:p/>
          </p:txBody>
        </p:sp>
        <p:sp>
          <p:nvSpPr>
            <p:cNvPr id="45" name="object 45"/>
            <p:cNvSpPr/>
            <p:nvPr/>
          </p:nvSpPr>
          <p:spPr>
            <a:xfrm>
              <a:off x="4092383" y="6822191"/>
              <a:ext cx="41910" cy="43180"/>
            </a:xfrm>
            <a:custGeom>
              <a:avLst/>
              <a:gdLst/>
              <a:ahLst/>
              <a:cxnLst/>
              <a:rect l="l" t="t" r="r" b="b"/>
              <a:pathLst>
                <a:path w="41910" h="43179">
                  <a:moveTo>
                    <a:pt x="0" y="42755"/>
                  </a:moveTo>
                  <a:lnTo>
                    <a:pt x="41466" y="42755"/>
                  </a:lnTo>
                  <a:lnTo>
                    <a:pt x="41466" y="0"/>
                  </a:lnTo>
                  <a:lnTo>
                    <a:pt x="0" y="0"/>
                  </a:lnTo>
                  <a:lnTo>
                    <a:pt x="0" y="42755"/>
                  </a:lnTo>
                  <a:close/>
                </a:path>
              </a:pathLst>
            </a:custGeom>
            <a:solidFill>
              <a:srgbClr val="BF0000"/>
            </a:solidFill>
          </p:spPr>
          <p:txBody>
            <a:bodyPr wrap="square" lIns="0" tIns="0" rIns="0" bIns="0" rtlCol="0"/>
            <a:lstStyle/>
            <a:p/>
          </p:txBody>
        </p:sp>
        <p:sp>
          <p:nvSpPr>
            <p:cNvPr id="46" name="object 46"/>
            <p:cNvSpPr/>
            <p:nvPr/>
          </p:nvSpPr>
          <p:spPr>
            <a:xfrm>
              <a:off x="4111752" y="6332225"/>
              <a:ext cx="2776855" cy="516890"/>
            </a:xfrm>
            <a:custGeom>
              <a:avLst/>
              <a:gdLst/>
              <a:ahLst/>
              <a:cxnLst/>
              <a:rect l="l" t="t" r="r" b="b"/>
              <a:pathLst>
                <a:path w="2776854" h="516890">
                  <a:moveTo>
                    <a:pt x="0" y="504444"/>
                  </a:moveTo>
                  <a:lnTo>
                    <a:pt x="0" y="0"/>
                  </a:lnTo>
                </a:path>
                <a:path w="2776854" h="516890">
                  <a:moveTo>
                    <a:pt x="2776728" y="0"/>
                  </a:moveTo>
                  <a:lnTo>
                    <a:pt x="2776728" y="504444"/>
                  </a:lnTo>
                </a:path>
                <a:path w="2776854" h="516890">
                  <a:moveTo>
                    <a:pt x="2775734" y="509016"/>
                  </a:moveTo>
                  <a:lnTo>
                    <a:pt x="2775204" y="511454"/>
                  </a:lnTo>
                </a:path>
                <a:path w="2776854" h="516890">
                  <a:moveTo>
                    <a:pt x="2774408" y="515112"/>
                  </a:moveTo>
                  <a:lnTo>
                    <a:pt x="2774346" y="515397"/>
                  </a:lnTo>
                  <a:lnTo>
                    <a:pt x="2773679" y="516363"/>
                  </a:lnTo>
                </a:path>
              </a:pathLst>
            </a:custGeom>
            <a:ln w="41148">
              <a:solidFill>
                <a:srgbClr val="BF0000"/>
              </a:solidFill>
            </a:ln>
          </p:spPr>
          <p:txBody>
            <a:bodyPr wrap="square" lIns="0" tIns="0" rIns="0" bIns="0" rtlCol="0"/>
            <a:lstStyle/>
            <a:p/>
          </p:txBody>
        </p:sp>
        <p:sp>
          <p:nvSpPr>
            <p:cNvPr id="47" name="object 47"/>
            <p:cNvSpPr/>
            <p:nvPr/>
          </p:nvSpPr>
          <p:spPr>
            <a:xfrm>
              <a:off x="6863333" y="6829811"/>
              <a:ext cx="41910" cy="41910"/>
            </a:xfrm>
            <a:custGeom>
              <a:avLst/>
              <a:gdLst/>
              <a:ahLst/>
              <a:cxnLst/>
              <a:rect l="l" t="t" r="r" b="b"/>
              <a:pathLst>
                <a:path w="41909" h="41909">
                  <a:moveTo>
                    <a:pt x="0" y="41557"/>
                  </a:moveTo>
                  <a:lnTo>
                    <a:pt x="41430" y="41557"/>
                  </a:lnTo>
                  <a:lnTo>
                    <a:pt x="41430" y="0"/>
                  </a:lnTo>
                  <a:lnTo>
                    <a:pt x="0" y="0"/>
                  </a:lnTo>
                  <a:lnTo>
                    <a:pt x="0" y="41557"/>
                  </a:lnTo>
                  <a:close/>
                </a:path>
              </a:pathLst>
            </a:custGeom>
            <a:solidFill>
              <a:srgbClr val="BF0000"/>
            </a:solidFill>
          </p:spPr>
          <p:txBody>
            <a:bodyPr wrap="square" lIns="0" tIns="0" rIns="0" bIns="0" rtlCol="0"/>
            <a:lstStyle/>
            <a:p/>
          </p:txBody>
        </p:sp>
        <p:sp>
          <p:nvSpPr>
            <p:cNvPr id="48" name="object 48"/>
            <p:cNvSpPr/>
            <p:nvPr/>
          </p:nvSpPr>
          <p:spPr>
            <a:xfrm>
              <a:off x="4118701" y="6854957"/>
              <a:ext cx="1270" cy="1270"/>
            </a:xfrm>
            <a:custGeom>
              <a:avLst/>
              <a:gdLst/>
              <a:ahLst/>
              <a:cxnLst/>
              <a:rect l="l" t="t" r="r" b="b"/>
              <a:pathLst>
                <a:path w="1270" h="1270">
                  <a:moveTo>
                    <a:pt x="670" y="1028"/>
                  </a:moveTo>
                  <a:lnTo>
                    <a:pt x="0" y="0"/>
                  </a:lnTo>
                </a:path>
              </a:pathLst>
            </a:custGeom>
            <a:ln w="41148">
              <a:solidFill>
                <a:srgbClr val="BF0000"/>
              </a:solidFill>
            </a:ln>
          </p:spPr>
          <p:txBody>
            <a:bodyPr wrap="square" lIns="0" tIns="0" rIns="0" bIns="0" rtlCol="0"/>
            <a:lstStyle/>
            <a:p/>
          </p:txBody>
        </p:sp>
        <p:sp>
          <p:nvSpPr>
            <p:cNvPr id="49" name="object 49"/>
            <p:cNvSpPr/>
            <p:nvPr/>
          </p:nvSpPr>
          <p:spPr>
            <a:xfrm>
              <a:off x="4097133" y="6832859"/>
              <a:ext cx="41910" cy="41910"/>
            </a:xfrm>
            <a:custGeom>
              <a:avLst/>
              <a:gdLst/>
              <a:ahLst/>
              <a:cxnLst/>
              <a:rect l="l" t="t" r="r" b="b"/>
              <a:pathLst>
                <a:path w="41910" h="41909">
                  <a:moveTo>
                    <a:pt x="0" y="41363"/>
                  </a:moveTo>
                  <a:lnTo>
                    <a:pt x="41288" y="41363"/>
                  </a:lnTo>
                  <a:lnTo>
                    <a:pt x="41288" y="0"/>
                  </a:lnTo>
                  <a:lnTo>
                    <a:pt x="0" y="0"/>
                  </a:lnTo>
                  <a:lnTo>
                    <a:pt x="0" y="41363"/>
                  </a:lnTo>
                  <a:close/>
                </a:path>
              </a:pathLst>
            </a:custGeom>
            <a:solidFill>
              <a:srgbClr val="BF0000"/>
            </a:solidFill>
          </p:spPr>
          <p:txBody>
            <a:bodyPr wrap="square" lIns="0" tIns="0" rIns="0" bIns="0" rtlCol="0"/>
            <a:lstStyle/>
            <a:p/>
          </p:txBody>
        </p:sp>
        <p:sp>
          <p:nvSpPr>
            <p:cNvPr id="50" name="object 50"/>
            <p:cNvSpPr/>
            <p:nvPr/>
          </p:nvSpPr>
          <p:spPr>
            <a:xfrm>
              <a:off x="6882383" y="6851909"/>
              <a:ext cx="1270" cy="1270"/>
            </a:xfrm>
            <a:custGeom>
              <a:avLst/>
              <a:gdLst/>
              <a:ahLst/>
              <a:cxnLst/>
              <a:rect l="l" t="t" r="r" b="b"/>
              <a:pathLst>
                <a:path w="1270" h="1270">
                  <a:moveTo>
                    <a:pt x="754" y="0"/>
                  </a:moveTo>
                  <a:lnTo>
                    <a:pt x="0" y="1091"/>
                  </a:lnTo>
                </a:path>
              </a:pathLst>
            </a:custGeom>
            <a:ln w="41148">
              <a:solidFill>
                <a:srgbClr val="BF0000"/>
              </a:solidFill>
            </a:ln>
          </p:spPr>
          <p:txBody>
            <a:bodyPr wrap="square" lIns="0" tIns="0" rIns="0" bIns="0" rtlCol="0"/>
            <a:lstStyle/>
            <a:p/>
          </p:txBody>
        </p:sp>
        <p:sp>
          <p:nvSpPr>
            <p:cNvPr id="51" name="object 51"/>
            <p:cNvSpPr/>
            <p:nvPr/>
          </p:nvSpPr>
          <p:spPr>
            <a:xfrm>
              <a:off x="6860286" y="6834383"/>
              <a:ext cx="41910" cy="41910"/>
            </a:xfrm>
            <a:custGeom>
              <a:avLst/>
              <a:gdLst/>
              <a:ahLst/>
              <a:cxnLst/>
              <a:rect l="l" t="t" r="r" b="b"/>
              <a:pathLst>
                <a:path w="41909" h="41909">
                  <a:moveTo>
                    <a:pt x="0" y="41398"/>
                  </a:moveTo>
                  <a:lnTo>
                    <a:pt x="41320" y="41398"/>
                  </a:lnTo>
                  <a:lnTo>
                    <a:pt x="41320" y="0"/>
                  </a:lnTo>
                  <a:lnTo>
                    <a:pt x="0" y="0"/>
                  </a:lnTo>
                  <a:lnTo>
                    <a:pt x="0" y="41398"/>
                  </a:lnTo>
                  <a:close/>
                </a:path>
              </a:pathLst>
            </a:custGeom>
            <a:solidFill>
              <a:srgbClr val="BF0000"/>
            </a:solidFill>
          </p:spPr>
          <p:txBody>
            <a:bodyPr wrap="square" lIns="0" tIns="0" rIns="0" bIns="0" rtlCol="0"/>
            <a:lstStyle/>
            <a:p/>
          </p:txBody>
        </p:sp>
        <p:sp>
          <p:nvSpPr>
            <p:cNvPr id="52" name="object 52"/>
            <p:cNvSpPr/>
            <p:nvPr/>
          </p:nvSpPr>
          <p:spPr>
            <a:xfrm>
              <a:off x="4119695" y="6856481"/>
              <a:ext cx="2760345" cy="3175"/>
            </a:xfrm>
            <a:custGeom>
              <a:avLst/>
              <a:gdLst/>
              <a:ahLst/>
              <a:cxnLst/>
              <a:rect l="l" t="t" r="r" b="b"/>
              <a:pathLst>
                <a:path w="2760345" h="3175">
                  <a:moveTo>
                    <a:pt x="4248" y="3165"/>
                  </a:moveTo>
                  <a:lnTo>
                    <a:pt x="4079" y="3047"/>
                  </a:lnTo>
                </a:path>
                <a:path w="2760345" h="3175">
                  <a:moveTo>
                    <a:pt x="2724" y="2104"/>
                  </a:moveTo>
                  <a:lnTo>
                    <a:pt x="1890" y="1523"/>
                  </a:lnTo>
                </a:path>
                <a:path w="2760345" h="3175">
                  <a:moveTo>
                    <a:pt x="1200" y="1044"/>
                  </a:moveTo>
                  <a:lnTo>
                    <a:pt x="248" y="380"/>
                  </a:lnTo>
                  <a:lnTo>
                    <a:pt x="0" y="0"/>
                  </a:lnTo>
                </a:path>
                <a:path w="2760345" h="3175">
                  <a:moveTo>
                    <a:pt x="2760285" y="0"/>
                  </a:moveTo>
                  <a:lnTo>
                    <a:pt x="2760021" y="380"/>
                  </a:lnTo>
                  <a:lnTo>
                    <a:pt x="2759640" y="644"/>
                  </a:lnTo>
                </a:path>
              </a:pathLst>
            </a:custGeom>
            <a:ln w="41148">
              <a:solidFill>
                <a:srgbClr val="BF0000"/>
              </a:solidFill>
            </a:ln>
          </p:spPr>
          <p:txBody>
            <a:bodyPr wrap="square" lIns="0" tIns="0" rIns="0" bIns="0" rtlCol="0"/>
            <a:lstStyle/>
            <a:p/>
          </p:txBody>
        </p:sp>
        <p:sp>
          <p:nvSpPr>
            <p:cNvPr id="53" name="object 53"/>
            <p:cNvSpPr/>
            <p:nvPr/>
          </p:nvSpPr>
          <p:spPr>
            <a:xfrm>
              <a:off x="6857237" y="6837431"/>
              <a:ext cx="41910" cy="41910"/>
            </a:xfrm>
            <a:custGeom>
              <a:avLst/>
              <a:gdLst/>
              <a:ahLst/>
              <a:cxnLst/>
              <a:rect l="l" t="t" r="r" b="b"/>
              <a:pathLst>
                <a:path w="41909" h="41909">
                  <a:moveTo>
                    <a:pt x="0" y="41320"/>
                  </a:moveTo>
                  <a:lnTo>
                    <a:pt x="41398" y="41320"/>
                  </a:lnTo>
                  <a:lnTo>
                    <a:pt x="41398" y="0"/>
                  </a:lnTo>
                  <a:lnTo>
                    <a:pt x="0" y="0"/>
                  </a:lnTo>
                  <a:lnTo>
                    <a:pt x="0" y="41320"/>
                  </a:lnTo>
                  <a:close/>
                </a:path>
              </a:pathLst>
            </a:custGeom>
            <a:solidFill>
              <a:srgbClr val="BF0000"/>
            </a:solidFill>
          </p:spPr>
          <p:txBody>
            <a:bodyPr wrap="square" lIns="0" tIns="0" rIns="0" bIns="0" rtlCol="0"/>
            <a:lstStyle/>
            <a:p/>
          </p:txBody>
        </p:sp>
        <p:sp>
          <p:nvSpPr>
            <p:cNvPr id="54" name="object 54"/>
            <p:cNvSpPr/>
            <p:nvPr/>
          </p:nvSpPr>
          <p:spPr>
            <a:xfrm>
              <a:off x="4125964" y="6859529"/>
              <a:ext cx="2750185" cy="5715"/>
            </a:xfrm>
            <a:custGeom>
              <a:avLst/>
              <a:gdLst/>
              <a:ahLst/>
              <a:cxnLst/>
              <a:rect l="l" t="t" r="r" b="b"/>
              <a:pathLst>
                <a:path w="2750184" h="5715">
                  <a:moveTo>
                    <a:pt x="2749891" y="0"/>
                  </a:moveTo>
                  <a:lnTo>
                    <a:pt x="2748799" y="754"/>
                  </a:lnTo>
                </a:path>
                <a:path w="2750184" h="5715">
                  <a:moveTo>
                    <a:pt x="11695" y="5470"/>
                  </a:moveTo>
                  <a:lnTo>
                    <a:pt x="7321" y="4572"/>
                  </a:lnTo>
                </a:path>
                <a:path w="2750184" h="5715">
                  <a:moveTo>
                    <a:pt x="5599" y="4218"/>
                  </a:moveTo>
                  <a:lnTo>
                    <a:pt x="3147" y="3714"/>
                  </a:lnTo>
                  <a:lnTo>
                    <a:pt x="2189" y="3048"/>
                  </a:lnTo>
                </a:path>
                <a:path w="2750184" h="5715">
                  <a:moveTo>
                    <a:pt x="1027" y="2239"/>
                  </a:moveTo>
                  <a:lnTo>
                    <a:pt x="0" y="1524"/>
                  </a:lnTo>
                </a:path>
              </a:pathLst>
            </a:custGeom>
            <a:ln w="41148">
              <a:solidFill>
                <a:srgbClr val="BF0000"/>
              </a:solidFill>
            </a:ln>
          </p:spPr>
          <p:txBody>
            <a:bodyPr wrap="square" lIns="0" tIns="0" rIns="0" bIns="0" rtlCol="0"/>
            <a:lstStyle/>
            <a:p/>
          </p:txBody>
        </p:sp>
        <p:sp>
          <p:nvSpPr>
            <p:cNvPr id="55" name="object 55"/>
            <p:cNvSpPr/>
            <p:nvPr/>
          </p:nvSpPr>
          <p:spPr>
            <a:xfrm>
              <a:off x="6852666" y="6840479"/>
              <a:ext cx="41910" cy="41910"/>
            </a:xfrm>
            <a:custGeom>
              <a:avLst/>
              <a:gdLst/>
              <a:ahLst/>
              <a:cxnLst/>
              <a:rect l="l" t="t" r="r" b="b"/>
              <a:pathLst>
                <a:path w="41909" h="41909">
                  <a:moveTo>
                    <a:pt x="0" y="41430"/>
                  </a:moveTo>
                  <a:lnTo>
                    <a:pt x="41557" y="41430"/>
                  </a:lnTo>
                  <a:lnTo>
                    <a:pt x="41557" y="0"/>
                  </a:lnTo>
                  <a:lnTo>
                    <a:pt x="0" y="0"/>
                  </a:lnTo>
                  <a:lnTo>
                    <a:pt x="0" y="41430"/>
                  </a:lnTo>
                  <a:close/>
                </a:path>
              </a:pathLst>
            </a:custGeom>
            <a:solidFill>
              <a:srgbClr val="BF0000"/>
            </a:solidFill>
          </p:spPr>
          <p:txBody>
            <a:bodyPr wrap="square" lIns="0" tIns="0" rIns="0" bIns="0" rtlCol="0"/>
            <a:lstStyle/>
            <a:p/>
          </p:txBody>
        </p:sp>
        <p:sp>
          <p:nvSpPr>
            <p:cNvPr id="56" name="object 56"/>
            <p:cNvSpPr/>
            <p:nvPr/>
          </p:nvSpPr>
          <p:spPr>
            <a:xfrm>
              <a:off x="6861048" y="6862577"/>
              <a:ext cx="10795" cy="3175"/>
            </a:xfrm>
            <a:custGeom>
              <a:avLst/>
              <a:gdLst/>
              <a:ahLst/>
              <a:cxnLst/>
              <a:rect l="l" t="t" r="r" b="b"/>
              <a:pathLst>
                <a:path w="10795" h="3175">
                  <a:moveTo>
                    <a:pt x="10395" y="0"/>
                  </a:moveTo>
                  <a:lnTo>
                    <a:pt x="9429" y="666"/>
                  </a:lnTo>
                  <a:lnTo>
                    <a:pt x="7620" y="1060"/>
                  </a:lnTo>
                </a:path>
                <a:path w="10795" h="3175">
                  <a:moveTo>
                    <a:pt x="5486" y="1524"/>
                  </a:moveTo>
                  <a:lnTo>
                    <a:pt x="0" y="2716"/>
                  </a:lnTo>
                </a:path>
              </a:pathLst>
            </a:custGeom>
            <a:ln w="41148">
              <a:solidFill>
                <a:srgbClr val="BF0000"/>
              </a:solidFill>
            </a:ln>
          </p:spPr>
          <p:txBody>
            <a:bodyPr wrap="square" lIns="0" tIns="0" rIns="0" bIns="0" rtlCol="0"/>
            <a:lstStyle/>
            <a:p/>
          </p:txBody>
        </p:sp>
        <p:sp>
          <p:nvSpPr>
            <p:cNvPr id="57" name="object 57"/>
            <p:cNvSpPr/>
            <p:nvPr/>
          </p:nvSpPr>
          <p:spPr>
            <a:xfrm>
              <a:off x="4111752" y="6303269"/>
              <a:ext cx="2776855" cy="562610"/>
            </a:xfrm>
            <a:custGeom>
              <a:avLst/>
              <a:gdLst/>
              <a:ahLst/>
              <a:cxnLst/>
              <a:rect l="l" t="t" r="r" b="b"/>
              <a:pathLst>
                <a:path w="2776854" h="562609">
                  <a:moveTo>
                    <a:pt x="2747772" y="0"/>
                  </a:moveTo>
                  <a:lnTo>
                    <a:pt x="28956" y="0"/>
                  </a:lnTo>
                  <a:lnTo>
                    <a:pt x="17359" y="2381"/>
                  </a:lnTo>
                  <a:lnTo>
                    <a:pt x="8191" y="8762"/>
                  </a:lnTo>
                  <a:lnTo>
                    <a:pt x="2166" y="18002"/>
                  </a:lnTo>
                  <a:lnTo>
                    <a:pt x="0" y="28956"/>
                  </a:lnTo>
                  <a:lnTo>
                    <a:pt x="0" y="533400"/>
                  </a:lnTo>
                  <a:lnTo>
                    <a:pt x="2166" y="544353"/>
                  </a:lnTo>
                  <a:lnTo>
                    <a:pt x="8191" y="553593"/>
                  </a:lnTo>
                  <a:lnTo>
                    <a:pt x="17359" y="559974"/>
                  </a:lnTo>
                  <a:lnTo>
                    <a:pt x="28956" y="562356"/>
                  </a:lnTo>
                  <a:lnTo>
                    <a:pt x="2747772" y="562356"/>
                  </a:lnTo>
                  <a:lnTo>
                    <a:pt x="2758725" y="559974"/>
                  </a:lnTo>
                  <a:lnTo>
                    <a:pt x="2767965" y="553593"/>
                  </a:lnTo>
                  <a:lnTo>
                    <a:pt x="2774346" y="544353"/>
                  </a:lnTo>
                  <a:lnTo>
                    <a:pt x="2776728" y="533400"/>
                  </a:lnTo>
                  <a:lnTo>
                    <a:pt x="2776728" y="28956"/>
                  </a:lnTo>
                  <a:lnTo>
                    <a:pt x="2774346" y="18002"/>
                  </a:lnTo>
                  <a:lnTo>
                    <a:pt x="2767965" y="8762"/>
                  </a:lnTo>
                  <a:lnTo>
                    <a:pt x="2758725" y="2381"/>
                  </a:lnTo>
                  <a:lnTo>
                    <a:pt x="2747772" y="0"/>
                  </a:lnTo>
                  <a:close/>
                </a:path>
              </a:pathLst>
            </a:custGeom>
            <a:solidFill>
              <a:srgbClr val="FBE4D6"/>
            </a:solidFill>
          </p:spPr>
          <p:txBody>
            <a:bodyPr wrap="square" lIns="0" tIns="0" rIns="0" bIns="0" rtlCol="0"/>
            <a:lstStyle/>
            <a:p/>
          </p:txBody>
        </p:sp>
        <p:sp>
          <p:nvSpPr>
            <p:cNvPr id="58" name="object 58"/>
            <p:cNvSpPr/>
            <p:nvPr/>
          </p:nvSpPr>
          <p:spPr>
            <a:xfrm>
              <a:off x="4111752" y="6303269"/>
              <a:ext cx="2776855" cy="562610"/>
            </a:xfrm>
            <a:custGeom>
              <a:avLst/>
              <a:gdLst/>
              <a:ahLst/>
              <a:cxnLst/>
              <a:rect l="l" t="t" r="r" b="b"/>
              <a:pathLst>
                <a:path w="2776854" h="562609">
                  <a:moveTo>
                    <a:pt x="0" y="28956"/>
                  </a:moveTo>
                  <a:lnTo>
                    <a:pt x="2166" y="18002"/>
                  </a:lnTo>
                  <a:lnTo>
                    <a:pt x="8191" y="8762"/>
                  </a:lnTo>
                  <a:lnTo>
                    <a:pt x="17359" y="2381"/>
                  </a:lnTo>
                  <a:lnTo>
                    <a:pt x="28956" y="0"/>
                  </a:lnTo>
                  <a:lnTo>
                    <a:pt x="2747772" y="0"/>
                  </a:lnTo>
                  <a:lnTo>
                    <a:pt x="2758725" y="2381"/>
                  </a:lnTo>
                  <a:lnTo>
                    <a:pt x="2767965" y="8762"/>
                  </a:lnTo>
                  <a:lnTo>
                    <a:pt x="2774346" y="18002"/>
                  </a:lnTo>
                  <a:lnTo>
                    <a:pt x="2776728" y="28956"/>
                  </a:lnTo>
                  <a:lnTo>
                    <a:pt x="2776728" y="533400"/>
                  </a:lnTo>
                  <a:lnTo>
                    <a:pt x="2774346" y="544353"/>
                  </a:lnTo>
                  <a:lnTo>
                    <a:pt x="2767965" y="553593"/>
                  </a:lnTo>
                  <a:lnTo>
                    <a:pt x="2758725" y="559974"/>
                  </a:lnTo>
                  <a:lnTo>
                    <a:pt x="2747772" y="562356"/>
                  </a:lnTo>
                  <a:lnTo>
                    <a:pt x="28956" y="562356"/>
                  </a:lnTo>
                  <a:lnTo>
                    <a:pt x="17359" y="559974"/>
                  </a:lnTo>
                  <a:lnTo>
                    <a:pt x="8191" y="553593"/>
                  </a:lnTo>
                  <a:lnTo>
                    <a:pt x="2166" y="544353"/>
                  </a:lnTo>
                  <a:lnTo>
                    <a:pt x="0" y="533400"/>
                  </a:lnTo>
                  <a:lnTo>
                    <a:pt x="0" y="28956"/>
                  </a:lnTo>
                  <a:close/>
                </a:path>
              </a:pathLst>
            </a:custGeom>
            <a:ln w="41148">
              <a:solidFill>
                <a:srgbClr val="BF0000"/>
              </a:solidFill>
            </a:ln>
          </p:spPr>
          <p:txBody>
            <a:bodyPr wrap="square" lIns="0" tIns="0" rIns="0" bIns="0" rtlCol="0"/>
            <a:lstStyle/>
            <a:p/>
          </p:txBody>
        </p:sp>
      </p:grpSp>
      <p:sp>
        <p:nvSpPr>
          <p:cNvPr id="59" name="object 59"/>
          <p:cNvSpPr txBox="1"/>
          <p:nvPr/>
        </p:nvSpPr>
        <p:spPr>
          <a:xfrm>
            <a:off x="4146803" y="6410964"/>
            <a:ext cx="2707005" cy="288925"/>
          </a:xfrm>
          <a:prstGeom prst="rect">
            <a:avLst/>
          </a:prstGeom>
        </p:spPr>
        <p:txBody>
          <a:bodyPr wrap="square" lIns="0" tIns="15875" rIns="0" bIns="0" rtlCol="0" vert="horz">
            <a:spAutoFit/>
          </a:bodyPr>
          <a:lstStyle/>
          <a:p>
            <a:pPr marL="80645">
              <a:lnSpc>
                <a:spcPct val="100000"/>
              </a:lnSpc>
              <a:spcBef>
                <a:spcPts val="125"/>
              </a:spcBef>
            </a:pPr>
            <a:r>
              <a:rPr dirty="0" sz="1700" spc="20" b="1">
                <a:solidFill>
                  <a:srgbClr val="024FA1"/>
                </a:solidFill>
                <a:latin typeface="Meiryo"/>
                <a:cs typeface="Meiryo"/>
              </a:rPr>
              <a:t>GIGA</a:t>
            </a:r>
            <a:r>
              <a:rPr dirty="0" sz="1700" spc="-30" b="1">
                <a:solidFill>
                  <a:srgbClr val="024FA1"/>
                </a:solidFill>
                <a:latin typeface="Meiryo"/>
                <a:cs typeface="Meiryo"/>
              </a:rPr>
              <a:t> </a:t>
            </a:r>
            <a:r>
              <a:rPr dirty="0" sz="1700" spc="15" b="1">
                <a:solidFill>
                  <a:srgbClr val="024FA1"/>
                </a:solidFill>
                <a:latin typeface="Meiryo"/>
                <a:cs typeface="Meiryo"/>
              </a:rPr>
              <a:t>StuDX</a:t>
            </a:r>
            <a:r>
              <a:rPr dirty="0" sz="1700" spc="25" b="1">
                <a:solidFill>
                  <a:srgbClr val="024FA1"/>
                </a:solidFill>
                <a:latin typeface="Meiryo"/>
                <a:cs typeface="Meiryo"/>
              </a:rPr>
              <a:t>推進チーム</a:t>
            </a:r>
            <a:endParaRPr sz="1700">
              <a:latin typeface="Meiryo"/>
              <a:cs typeface="Meiryo"/>
            </a:endParaRPr>
          </a:p>
        </p:txBody>
      </p:sp>
      <p:grpSp>
        <p:nvGrpSpPr>
          <p:cNvPr id="60" name="object 60"/>
          <p:cNvGrpSpPr/>
          <p:nvPr/>
        </p:nvGrpSpPr>
        <p:grpSpPr>
          <a:xfrm>
            <a:off x="9012173" y="4840985"/>
            <a:ext cx="1678939" cy="439420"/>
            <a:chOff x="9012173" y="4840985"/>
            <a:chExt cx="1678939" cy="439420"/>
          </a:xfrm>
        </p:grpSpPr>
        <p:sp>
          <p:nvSpPr>
            <p:cNvPr id="61" name="object 61"/>
            <p:cNvSpPr/>
            <p:nvPr/>
          </p:nvSpPr>
          <p:spPr>
            <a:xfrm>
              <a:off x="9017507" y="4846319"/>
              <a:ext cx="1673860" cy="428625"/>
            </a:xfrm>
            <a:custGeom>
              <a:avLst/>
              <a:gdLst/>
              <a:ahLst/>
              <a:cxnLst/>
              <a:rect l="l" t="t" r="r" b="b"/>
              <a:pathLst>
                <a:path w="1673859" h="428625">
                  <a:moveTo>
                    <a:pt x="556260" y="0"/>
                  </a:moveTo>
                  <a:lnTo>
                    <a:pt x="0" y="0"/>
                  </a:lnTo>
                  <a:lnTo>
                    <a:pt x="0" y="1523"/>
                  </a:lnTo>
                  <a:lnTo>
                    <a:pt x="556260" y="1523"/>
                  </a:lnTo>
                  <a:lnTo>
                    <a:pt x="556260" y="0"/>
                  </a:lnTo>
                  <a:close/>
                </a:path>
                <a:path w="1673859" h="428625">
                  <a:moveTo>
                    <a:pt x="1673352" y="1524"/>
                  </a:moveTo>
                  <a:lnTo>
                    <a:pt x="556260" y="1524"/>
                  </a:lnTo>
                  <a:lnTo>
                    <a:pt x="556260" y="428244"/>
                  </a:lnTo>
                  <a:lnTo>
                    <a:pt x="1673352" y="1524"/>
                  </a:lnTo>
                  <a:close/>
                </a:path>
              </a:pathLst>
            </a:custGeom>
            <a:solidFill>
              <a:srgbClr val="F6F2F4"/>
            </a:solidFill>
          </p:spPr>
          <p:txBody>
            <a:bodyPr wrap="square" lIns="0" tIns="0" rIns="0" bIns="0" rtlCol="0"/>
            <a:lstStyle/>
            <a:p/>
          </p:txBody>
        </p:sp>
        <p:pic>
          <p:nvPicPr>
            <p:cNvPr id="62" name="object 62"/>
            <p:cNvPicPr/>
            <p:nvPr/>
          </p:nvPicPr>
          <p:blipFill>
            <a:blip r:embed="rId10" cstate="print"/>
            <a:stretch>
              <a:fillRect/>
            </a:stretch>
          </p:blipFill>
          <p:spPr>
            <a:xfrm>
              <a:off x="9012173" y="4840985"/>
              <a:ext cx="566928" cy="438911"/>
            </a:xfrm>
            <a:prstGeom prst="rect">
              <a:avLst/>
            </a:prstGeom>
          </p:spPr>
        </p:pic>
        <p:pic>
          <p:nvPicPr>
            <p:cNvPr id="63" name="object 63"/>
            <p:cNvPicPr/>
            <p:nvPr/>
          </p:nvPicPr>
          <p:blipFill>
            <a:blip r:embed="rId11" cstate="print"/>
            <a:stretch>
              <a:fillRect/>
            </a:stretch>
          </p:blipFill>
          <p:spPr>
            <a:xfrm>
              <a:off x="9054083" y="4887467"/>
              <a:ext cx="481583" cy="376427"/>
            </a:xfrm>
            <a:prstGeom prst="rect">
              <a:avLst/>
            </a:prstGeom>
          </p:spPr>
        </p:pic>
      </p:grpSp>
      <p:sp>
        <p:nvSpPr>
          <p:cNvPr id="64" name="object 64"/>
          <p:cNvSpPr txBox="1"/>
          <p:nvPr/>
        </p:nvSpPr>
        <p:spPr>
          <a:xfrm>
            <a:off x="5472684" y="5921522"/>
            <a:ext cx="204470" cy="209550"/>
          </a:xfrm>
          <a:prstGeom prst="rect">
            <a:avLst/>
          </a:prstGeom>
        </p:spPr>
        <p:txBody>
          <a:bodyPr wrap="square" lIns="0" tIns="8890" rIns="0" bIns="0" rtlCol="0" vert="horz">
            <a:spAutoFit/>
          </a:bodyPr>
          <a:lstStyle/>
          <a:p>
            <a:pPr>
              <a:lnSpc>
                <a:spcPct val="100000"/>
              </a:lnSpc>
              <a:spcBef>
                <a:spcPts val="70"/>
              </a:spcBef>
            </a:pPr>
            <a:r>
              <a:rPr dirty="0" sz="1300" spc="-175">
                <a:solidFill>
                  <a:srgbClr val="7E7E7E"/>
                </a:solidFill>
                <a:latin typeface="Meiryo UI"/>
                <a:cs typeface="Meiryo UI"/>
              </a:rPr>
              <a:t>・・</a:t>
            </a:r>
            <a:r>
              <a:rPr dirty="0" sz="1300" spc="-5">
                <a:solidFill>
                  <a:srgbClr val="7E7E7E"/>
                </a:solidFill>
                <a:latin typeface="Meiryo UI"/>
                <a:cs typeface="Meiryo UI"/>
              </a:rPr>
              <a:t>・</a:t>
            </a:r>
            <a:endParaRPr sz="1300">
              <a:latin typeface="Meiryo UI"/>
              <a:cs typeface="Meiryo UI"/>
            </a:endParaRPr>
          </a:p>
        </p:txBody>
      </p:sp>
      <p:grpSp>
        <p:nvGrpSpPr>
          <p:cNvPr id="65" name="object 65"/>
          <p:cNvGrpSpPr/>
          <p:nvPr/>
        </p:nvGrpSpPr>
        <p:grpSpPr>
          <a:xfrm>
            <a:off x="2267711" y="3520440"/>
            <a:ext cx="2836545" cy="2315210"/>
            <a:chOff x="2267711" y="3520440"/>
            <a:chExt cx="2836545" cy="2315210"/>
          </a:xfrm>
        </p:grpSpPr>
        <p:sp>
          <p:nvSpPr>
            <p:cNvPr id="66" name="object 66"/>
            <p:cNvSpPr/>
            <p:nvPr/>
          </p:nvSpPr>
          <p:spPr>
            <a:xfrm>
              <a:off x="2939795" y="5024628"/>
              <a:ext cx="2164080" cy="810895"/>
            </a:xfrm>
            <a:custGeom>
              <a:avLst/>
              <a:gdLst/>
              <a:ahLst/>
              <a:cxnLst/>
              <a:rect l="l" t="t" r="r" b="b"/>
              <a:pathLst>
                <a:path w="2164079" h="810895">
                  <a:moveTo>
                    <a:pt x="2073692" y="783701"/>
                  </a:moveTo>
                  <a:lnTo>
                    <a:pt x="2060448" y="809243"/>
                  </a:lnTo>
                  <a:lnTo>
                    <a:pt x="2164080" y="810767"/>
                  </a:lnTo>
                  <a:lnTo>
                    <a:pt x="2148562" y="789431"/>
                  </a:lnTo>
                  <a:lnTo>
                    <a:pt x="2089404" y="789431"/>
                  </a:lnTo>
                  <a:lnTo>
                    <a:pt x="2073692" y="783701"/>
                  </a:lnTo>
                  <a:close/>
                </a:path>
                <a:path w="2164079" h="810895">
                  <a:moveTo>
                    <a:pt x="2088015" y="756078"/>
                  </a:moveTo>
                  <a:lnTo>
                    <a:pt x="2073692" y="783701"/>
                  </a:lnTo>
                  <a:lnTo>
                    <a:pt x="2089404" y="789431"/>
                  </a:lnTo>
                  <a:lnTo>
                    <a:pt x="2100072" y="760475"/>
                  </a:lnTo>
                  <a:lnTo>
                    <a:pt x="2088015" y="756078"/>
                  </a:lnTo>
                  <a:close/>
                </a:path>
                <a:path w="2164079" h="810895">
                  <a:moveTo>
                    <a:pt x="2103120" y="726947"/>
                  </a:moveTo>
                  <a:lnTo>
                    <a:pt x="2088015" y="756078"/>
                  </a:lnTo>
                  <a:lnTo>
                    <a:pt x="2100072" y="760475"/>
                  </a:lnTo>
                  <a:lnTo>
                    <a:pt x="2089404" y="789431"/>
                  </a:lnTo>
                  <a:lnTo>
                    <a:pt x="2148562" y="789431"/>
                  </a:lnTo>
                  <a:lnTo>
                    <a:pt x="2103120" y="726947"/>
                  </a:lnTo>
                  <a:close/>
                </a:path>
                <a:path w="2164079" h="810895">
                  <a:moveTo>
                    <a:pt x="91795" y="27992"/>
                  </a:moveTo>
                  <a:lnTo>
                    <a:pt x="81127" y="56948"/>
                  </a:lnTo>
                  <a:lnTo>
                    <a:pt x="2073692" y="783701"/>
                  </a:lnTo>
                  <a:lnTo>
                    <a:pt x="2088015" y="756078"/>
                  </a:lnTo>
                  <a:lnTo>
                    <a:pt x="91795" y="27992"/>
                  </a:lnTo>
                  <a:close/>
                </a:path>
                <a:path w="2164079" h="810895">
                  <a:moveTo>
                    <a:pt x="102108" y="0"/>
                  </a:moveTo>
                  <a:lnTo>
                    <a:pt x="0" y="12191"/>
                  </a:lnTo>
                  <a:lnTo>
                    <a:pt x="70104" y="86867"/>
                  </a:lnTo>
                  <a:lnTo>
                    <a:pt x="81127" y="56948"/>
                  </a:lnTo>
                  <a:lnTo>
                    <a:pt x="67056" y="51815"/>
                  </a:lnTo>
                  <a:lnTo>
                    <a:pt x="77724" y="22859"/>
                  </a:lnTo>
                  <a:lnTo>
                    <a:pt x="93685" y="22859"/>
                  </a:lnTo>
                  <a:lnTo>
                    <a:pt x="102108" y="0"/>
                  </a:lnTo>
                  <a:close/>
                </a:path>
                <a:path w="2164079" h="810895">
                  <a:moveTo>
                    <a:pt x="77724" y="22859"/>
                  </a:moveTo>
                  <a:lnTo>
                    <a:pt x="67056" y="51815"/>
                  </a:lnTo>
                  <a:lnTo>
                    <a:pt x="81127" y="56948"/>
                  </a:lnTo>
                  <a:lnTo>
                    <a:pt x="91795" y="27992"/>
                  </a:lnTo>
                  <a:lnTo>
                    <a:pt x="77724" y="22859"/>
                  </a:lnTo>
                  <a:close/>
                </a:path>
                <a:path w="2164079" h="810895">
                  <a:moveTo>
                    <a:pt x="93685" y="22859"/>
                  </a:moveTo>
                  <a:lnTo>
                    <a:pt x="77724" y="22859"/>
                  </a:lnTo>
                  <a:lnTo>
                    <a:pt x="91795" y="27992"/>
                  </a:lnTo>
                  <a:lnTo>
                    <a:pt x="93685" y="22859"/>
                  </a:lnTo>
                  <a:close/>
                </a:path>
              </a:pathLst>
            </a:custGeom>
            <a:solidFill>
              <a:srgbClr val="0B779C"/>
            </a:solidFill>
          </p:spPr>
          <p:txBody>
            <a:bodyPr wrap="square" lIns="0" tIns="0" rIns="0" bIns="0" rtlCol="0"/>
            <a:lstStyle/>
            <a:p/>
          </p:txBody>
        </p:sp>
        <p:sp>
          <p:nvSpPr>
            <p:cNvPr id="67" name="object 67"/>
            <p:cNvSpPr/>
            <p:nvPr/>
          </p:nvSpPr>
          <p:spPr>
            <a:xfrm>
              <a:off x="2420111" y="3688080"/>
              <a:ext cx="551815" cy="508000"/>
            </a:xfrm>
            <a:custGeom>
              <a:avLst/>
              <a:gdLst/>
              <a:ahLst/>
              <a:cxnLst/>
              <a:rect l="l" t="t" r="r" b="b"/>
              <a:pathLst>
                <a:path w="551814" h="508000">
                  <a:moveTo>
                    <a:pt x="0" y="252983"/>
                  </a:moveTo>
                  <a:lnTo>
                    <a:pt x="4442" y="207381"/>
                  </a:lnTo>
                  <a:lnTo>
                    <a:pt x="17251" y="164512"/>
                  </a:lnTo>
                  <a:lnTo>
                    <a:pt x="37648" y="125080"/>
                  </a:lnTo>
                  <a:lnTo>
                    <a:pt x="64856" y="89788"/>
                  </a:lnTo>
                  <a:lnTo>
                    <a:pt x="98098" y="59337"/>
                  </a:lnTo>
                  <a:lnTo>
                    <a:pt x="136595" y="34431"/>
                  </a:lnTo>
                  <a:lnTo>
                    <a:pt x="179570" y="15770"/>
                  </a:lnTo>
                  <a:lnTo>
                    <a:pt x="226246" y="4059"/>
                  </a:lnTo>
                  <a:lnTo>
                    <a:pt x="275844" y="0"/>
                  </a:lnTo>
                  <a:lnTo>
                    <a:pt x="325441" y="4059"/>
                  </a:lnTo>
                  <a:lnTo>
                    <a:pt x="372117" y="15770"/>
                  </a:lnTo>
                  <a:lnTo>
                    <a:pt x="415092" y="34431"/>
                  </a:lnTo>
                  <a:lnTo>
                    <a:pt x="453589" y="59337"/>
                  </a:lnTo>
                  <a:lnTo>
                    <a:pt x="486831" y="89788"/>
                  </a:lnTo>
                  <a:lnTo>
                    <a:pt x="514039" y="125080"/>
                  </a:lnTo>
                  <a:lnTo>
                    <a:pt x="534436" y="164512"/>
                  </a:lnTo>
                  <a:lnTo>
                    <a:pt x="547245" y="207381"/>
                  </a:lnTo>
                  <a:lnTo>
                    <a:pt x="551688" y="252983"/>
                  </a:lnTo>
                  <a:lnTo>
                    <a:pt x="547245" y="298639"/>
                  </a:lnTo>
                  <a:lnTo>
                    <a:pt x="534436" y="341647"/>
                  </a:lnTo>
                  <a:lnTo>
                    <a:pt x="514039" y="381282"/>
                  </a:lnTo>
                  <a:lnTo>
                    <a:pt x="486831" y="416815"/>
                  </a:lnTo>
                  <a:lnTo>
                    <a:pt x="453589" y="447518"/>
                  </a:lnTo>
                  <a:lnTo>
                    <a:pt x="415092" y="472665"/>
                  </a:lnTo>
                  <a:lnTo>
                    <a:pt x="372117" y="491528"/>
                  </a:lnTo>
                  <a:lnTo>
                    <a:pt x="325441" y="503379"/>
                  </a:lnTo>
                  <a:lnTo>
                    <a:pt x="275844" y="507491"/>
                  </a:lnTo>
                  <a:lnTo>
                    <a:pt x="226246" y="503379"/>
                  </a:lnTo>
                  <a:lnTo>
                    <a:pt x="179570" y="491528"/>
                  </a:lnTo>
                  <a:lnTo>
                    <a:pt x="136595" y="472665"/>
                  </a:lnTo>
                  <a:lnTo>
                    <a:pt x="98098" y="447518"/>
                  </a:lnTo>
                  <a:lnTo>
                    <a:pt x="64856" y="416815"/>
                  </a:lnTo>
                  <a:lnTo>
                    <a:pt x="37648" y="381282"/>
                  </a:lnTo>
                  <a:lnTo>
                    <a:pt x="17251" y="341647"/>
                  </a:lnTo>
                  <a:lnTo>
                    <a:pt x="4442" y="298639"/>
                  </a:lnTo>
                  <a:lnTo>
                    <a:pt x="0" y="252983"/>
                  </a:lnTo>
                </a:path>
                <a:path w="551814" h="508000">
                  <a:moveTo>
                    <a:pt x="0" y="252983"/>
                  </a:moveTo>
                  <a:lnTo>
                    <a:pt x="4442" y="207381"/>
                  </a:lnTo>
                  <a:lnTo>
                    <a:pt x="17251" y="164512"/>
                  </a:lnTo>
                  <a:lnTo>
                    <a:pt x="37648" y="125080"/>
                  </a:lnTo>
                  <a:lnTo>
                    <a:pt x="64856" y="89788"/>
                  </a:lnTo>
                  <a:lnTo>
                    <a:pt x="98098" y="59337"/>
                  </a:lnTo>
                  <a:lnTo>
                    <a:pt x="136595" y="34431"/>
                  </a:lnTo>
                  <a:lnTo>
                    <a:pt x="179570" y="15770"/>
                  </a:lnTo>
                  <a:lnTo>
                    <a:pt x="226246" y="4059"/>
                  </a:lnTo>
                  <a:lnTo>
                    <a:pt x="275844" y="0"/>
                  </a:lnTo>
                  <a:lnTo>
                    <a:pt x="325441" y="4059"/>
                  </a:lnTo>
                  <a:lnTo>
                    <a:pt x="372117" y="15770"/>
                  </a:lnTo>
                  <a:lnTo>
                    <a:pt x="415092" y="34431"/>
                  </a:lnTo>
                  <a:lnTo>
                    <a:pt x="453589" y="59337"/>
                  </a:lnTo>
                  <a:lnTo>
                    <a:pt x="486831" y="89788"/>
                  </a:lnTo>
                  <a:lnTo>
                    <a:pt x="514039" y="125080"/>
                  </a:lnTo>
                  <a:lnTo>
                    <a:pt x="534436" y="164512"/>
                  </a:lnTo>
                  <a:lnTo>
                    <a:pt x="547245" y="207381"/>
                  </a:lnTo>
                  <a:lnTo>
                    <a:pt x="551688" y="252983"/>
                  </a:lnTo>
                  <a:lnTo>
                    <a:pt x="547245" y="298639"/>
                  </a:lnTo>
                  <a:lnTo>
                    <a:pt x="534436" y="341647"/>
                  </a:lnTo>
                  <a:lnTo>
                    <a:pt x="514039" y="381282"/>
                  </a:lnTo>
                  <a:lnTo>
                    <a:pt x="486831" y="416815"/>
                  </a:lnTo>
                  <a:lnTo>
                    <a:pt x="453589" y="447518"/>
                  </a:lnTo>
                  <a:lnTo>
                    <a:pt x="415092" y="472665"/>
                  </a:lnTo>
                  <a:lnTo>
                    <a:pt x="372117" y="491528"/>
                  </a:lnTo>
                  <a:lnTo>
                    <a:pt x="325441" y="503379"/>
                  </a:lnTo>
                  <a:lnTo>
                    <a:pt x="275844" y="507491"/>
                  </a:lnTo>
                  <a:lnTo>
                    <a:pt x="226246" y="503379"/>
                  </a:lnTo>
                  <a:lnTo>
                    <a:pt x="179570" y="491528"/>
                  </a:lnTo>
                  <a:lnTo>
                    <a:pt x="136595" y="472665"/>
                  </a:lnTo>
                  <a:lnTo>
                    <a:pt x="98098" y="447518"/>
                  </a:lnTo>
                  <a:lnTo>
                    <a:pt x="64856" y="416815"/>
                  </a:lnTo>
                  <a:lnTo>
                    <a:pt x="37648" y="381282"/>
                  </a:lnTo>
                  <a:lnTo>
                    <a:pt x="17251" y="341647"/>
                  </a:lnTo>
                  <a:lnTo>
                    <a:pt x="4442" y="298639"/>
                  </a:lnTo>
                  <a:lnTo>
                    <a:pt x="0" y="252983"/>
                  </a:lnTo>
                </a:path>
              </a:pathLst>
            </a:custGeom>
            <a:ln w="19812">
              <a:solidFill>
                <a:srgbClr val="46B3C3"/>
              </a:solidFill>
            </a:ln>
          </p:spPr>
          <p:txBody>
            <a:bodyPr wrap="square" lIns="0" tIns="0" rIns="0" bIns="0" rtlCol="0"/>
            <a:lstStyle/>
            <a:p/>
          </p:txBody>
        </p:sp>
        <p:pic>
          <p:nvPicPr>
            <p:cNvPr id="68" name="object 68"/>
            <p:cNvPicPr/>
            <p:nvPr/>
          </p:nvPicPr>
          <p:blipFill>
            <a:blip r:embed="rId12" cstate="print"/>
            <a:stretch>
              <a:fillRect/>
            </a:stretch>
          </p:blipFill>
          <p:spPr>
            <a:xfrm>
              <a:off x="2267711" y="3741420"/>
              <a:ext cx="132587" cy="269748"/>
            </a:xfrm>
            <a:prstGeom prst="rect">
              <a:avLst/>
            </a:prstGeom>
          </p:spPr>
        </p:pic>
        <p:pic>
          <p:nvPicPr>
            <p:cNvPr id="69" name="object 69"/>
            <p:cNvPicPr/>
            <p:nvPr/>
          </p:nvPicPr>
          <p:blipFill>
            <a:blip r:embed="rId13" cstate="print"/>
            <a:stretch>
              <a:fillRect/>
            </a:stretch>
          </p:blipFill>
          <p:spPr>
            <a:xfrm>
              <a:off x="2514599" y="3520440"/>
              <a:ext cx="132587" cy="269748"/>
            </a:xfrm>
            <a:prstGeom prst="rect">
              <a:avLst/>
            </a:prstGeom>
          </p:spPr>
        </p:pic>
        <p:sp>
          <p:nvSpPr>
            <p:cNvPr id="70" name="object 70"/>
            <p:cNvSpPr/>
            <p:nvPr/>
          </p:nvSpPr>
          <p:spPr>
            <a:xfrm>
              <a:off x="2935224" y="3735323"/>
              <a:ext cx="132715" cy="269875"/>
            </a:xfrm>
            <a:custGeom>
              <a:avLst/>
              <a:gdLst/>
              <a:ahLst/>
              <a:cxnLst/>
              <a:rect l="l" t="t" r="r" b="b"/>
              <a:pathLst>
                <a:path w="132714" h="269875">
                  <a:moveTo>
                    <a:pt x="132588" y="62484"/>
                  </a:moveTo>
                  <a:lnTo>
                    <a:pt x="127254" y="37934"/>
                  </a:lnTo>
                  <a:lnTo>
                    <a:pt x="112776" y="18097"/>
                  </a:lnTo>
                  <a:lnTo>
                    <a:pt x="91440" y="4838"/>
                  </a:lnTo>
                  <a:lnTo>
                    <a:pt x="65532" y="0"/>
                  </a:lnTo>
                  <a:lnTo>
                    <a:pt x="39852" y="4838"/>
                  </a:lnTo>
                  <a:lnTo>
                    <a:pt x="19050" y="18097"/>
                  </a:lnTo>
                  <a:lnTo>
                    <a:pt x="5092" y="37934"/>
                  </a:lnTo>
                  <a:lnTo>
                    <a:pt x="0" y="62484"/>
                  </a:lnTo>
                  <a:lnTo>
                    <a:pt x="5092" y="86398"/>
                  </a:lnTo>
                  <a:lnTo>
                    <a:pt x="19050" y="106311"/>
                  </a:lnTo>
                  <a:lnTo>
                    <a:pt x="34912" y="116700"/>
                  </a:lnTo>
                  <a:lnTo>
                    <a:pt x="21526" y="129730"/>
                  </a:lnTo>
                  <a:lnTo>
                    <a:pt x="9118" y="155956"/>
                  </a:lnTo>
                  <a:lnTo>
                    <a:pt x="4572" y="187452"/>
                  </a:lnTo>
                  <a:lnTo>
                    <a:pt x="4572" y="269748"/>
                  </a:lnTo>
                  <a:lnTo>
                    <a:pt x="121920" y="269748"/>
                  </a:lnTo>
                  <a:lnTo>
                    <a:pt x="121920" y="187452"/>
                  </a:lnTo>
                  <a:lnTo>
                    <a:pt x="117348" y="155956"/>
                  </a:lnTo>
                  <a:lnTo>
                    <a:pt x="104775" y="129730"/>
                  </a:lnTo>
                  <a:lnTo>
                    <a:pt x="93243" y="118783"/>
                  </a:lnTo>
                  <a:lnTo>
                    <a:pt x="112776" y="106299"/>
                  </a:lnTo>
                  <a:lnTo>
                    <a:pt x="127254" y="86398"/>
                  </a:lnTo>
                  <a:lnTo>
                    <a:pt x="132588" y="62484"/>
                  </a:lnTo>
                  <a:close/>
                </a:path>
              </a:pathLst>
            </a:custGeom>
            <a:solidFill>
              <a:srgbClr val="7E7E7E"/>
            </a:solidFill>
          </p:spPr>
          <p:txBody>
            <a:bodyPr wrap="square" lIns="0" tIns="0" rIns="0" bIns="0" rtlCol="0"/>
            <a:lstStyle/>
            <a:p/>
          </p:txBody>
        </p:sp>
        <p:pic>
          <p:nvPicPr>
            <p:cNvPr id="71" name="object 71"/>
            <p:cNvPicPr/>
            <p:nvPr/>
          </p:nvPicPr>
          <p:blipFill>
            <a:blip r:embed="rId14" cstate="print"/>
            <a:stretch>
              <a:fillRect/>
            </a:stretch>
          </p:blipFill>
          <p:spPr>
            <a:xfrm>
              <a:off x="2766059" y="3520440"/>
              <a:ext cx="132587" cy="271272"/>
            </a:xfrm>
            <a:prstGeom prst="rect">
              <a:avLst/>
            </a:prstGeom>
          </p:spPr>
        </p:pic>
        <p:sp>
          <p:nvSpPr>
            <p:cNvPr id="72" name="object 72"/>
            <p:cNvSpPr/>
            <p:nvPr/>
          </p:nvSpPr>
          <p:spPr>
            <a:xfrm>
              <a:off x="2798064" y="4000500"/>
              <a:ext cx="134620" cy="269875"/>
            </a:xfrm>
            <a:custGeom>
              <a:avLst/>
              <a:gdLst/>
              <a:ahLst/>
              <a:cxnLst/>
              <a:rect l="l" t="t" r="r" b="b"/>
              <a:pathLst>
                <a:path w="134619" h="269875">
                  <a:moveTo>
                    <a:pt x="134112" y="62484"/>
                  </a:moveTo>
                  <a:lnTo>
                    <a:pt x="128778" y="37934"/>
                  </a:lnTo>
                  <a:lnTo>
                    <a:pt x="114300" y="18097"/>
                  </a:lnTo>
                  <a:lnTo>
                    <a:pt x="92964" y="4838"/>
                  </a:lnTo>
                  <a:lnTo>
                    <a:pt x="67056" y="0"/>
                  </a:lnTo>
                  <a:lnTo>
                    <a:pt x="41148" y="4838"/>
                  </a:lnTo>
                  <a:lnTo>
                    <a:pt x="19812" y="18097"/>
                  </a:lnTo>
                  <a:lnTo>
                    <a:pt x="5321" y="37934"/>
                  </a:lnTo>
                  <a:lnTo>
                    <a:pt x="0" y="62484"/>
                  </a:lnTo>
                  <a:lnTo>
                    <a:pt x="5321" y="86156"/>
                  </a:lnTo>
                  <a:lnTo>
                    <a:pt x="19812" y="105537"/>
                  </a:lnTo>
                  <a:lnTo>
                    <a:pt x="36614" y="115862"/>
                  </a:lnTo>
                  <a:lnTo>
                    <a:pt x="22288" y="129159"/>
                  </a:lnTo>
                  <a:lnTo>
                    <a:pt x="9347" y="155308"/>
                  </a:lnTo>
                  <a:lnTo>
                    <a:pt x="4572" y="187452"/>
                  </a:lnTo>
                  <a:lnTo>
                    <a:pt x="4572" y="269748"/>
                  </a:lnTo>
                  <a:lnTo>
                    <a:pt x="123444" y="269748"/>
                  </a:lnTo>
                  <a:lnTo>
                    <a:pt x="123444" y="187452"/>
                  </a:lnTo>
                  <a:lnTo>
                    <a:pt x="118872" y="155308"/>
                  </a:lnTo>
                  <a:lnTo>
                    <a:pt x="106299" y="129171"/>
                  </a:lnTo>
                  <a:lnTo>
                    <a:pt x="94183" y="117906"/>
                  </a:lnTo>
                  <a:lnTo>
                    <a:pt x="114300" y="105537"/>
                  </a:lnTo>
                  <a:lnTo>
                    <a:pt x="128778" y="86156"/>
                  </a:lnTo>
                  <a:lnTo>
                    <a:pt x="134112" y="62484"/>
                  </a:lnTo>
                  <a:close/>
                </a:path>
              </a:pathLst>
            </a:custGeom>
            <a:solidFill>
              <a:srgbClr val="7E7E7E"/>
            </a:solidFill>
          </p:spPr>
          <p:txBody>
            <a:bodyPr wrap="square" lIns="0" tIns="0" rIns="0" bIns="0" rtlCol="0"/>
            <a:lstStyle/>
            <a:p/>
          </p:txBody>
        </p:sp>
        <p:pic>
          <p:nvPicPr>
            <p:cNvPr id="73" name="object 73"/>
            <p:cNvPicPr/>
            <p:nvPr/>
          </p:nvPicPr>
          <p:blipFill>
            <a:blip r:embed="rId15" cstate="print"/>
            <a:stretch>
              <a:fillRect/>
            </a:stretch>
          </p:blipFill>
          <p:spPr>
            <a:xfrm>
              <a:off x="2488691" y="4008120"/>
              <a:ext cx="132587" cy="271272"/>
            </a:xfrm>
            <a:prstGeom prst="rect">
              <a:avLst/>
            </a:prstGeom>
          </p:spPr>
        </p:pic>
      </p:grpSp>
      <p:sp>
        <p:nvSpPr>
          <p:cNvPr id="74" name="object 74"/>
          <p:cNvSpPr txBox="1"/>
          <p:nvPr/>
        </p:nvSpPr>
        <p:spPr>
          <a:xfrm>
            <a:off x="3599688" y="4351802"/>
            <a:ext cx="204470" cy="209550"/>
          </a:xfrm>
          <a:prstGeom prst="rect">
            <a:avLst/>
          </a:prstGeom>
        </p:spPr>
        <p:txBody>
          <a:bodyPr wrap="square" lIns="0" tIns="8890" rIns="0" bIns="0" rtlCol="0" vert="horz">
            <a:spAutoFit/>
          </a:bodyPr>
          <a:lstStyle/>
          <a:p>
            <a:pPr>
              <a:lnSpc>
                <a:spcPct val="100000"/>
              </a:lnSpc>
              <a:spcBef>
                <a:spcPts val="70"/>
              </a:spcBef>
            </a:pPr>
            <a:r>
              <a:rPr dirty="0" sz="1300" spc="-175">
                <a:solidFill>
                  <a:srgbClr val="23725D"/>
                </a:solidFill>
                <a:latin typeface="Meiryo UI"/>
                <a:cs typeface="Meiryo UI"/>
              </a:rPr>
              <a:t>・・</a:t>
            </a:r>
            <a:r>
              <a:rPr dirty="0" sz="1300" spc="-5">
                <a:solidFill>
                  <a:srgbClr val="23725D"/>
                </a:solidFill>
                <a:latin typeface="Meiryo UI"/>
                <a:cs typeface="Meiryo UI"/>
              </a:rPr>
              <a:t>・</a:t>
            </a:r>
            <a:endParaRPr sz="1300">
              <a:latin typeface="Meiryo UI"/>
              <a:cs typeface="Meiryo UI"/>
            </a:endParaRPr>
          </a:p>
        </p:txBody>
      </p:sp>
      <p:grpSp>
        <p:nvGrpSpPr>
          <p:cNvPr id="75" name="object 75"/>
          <p:cNvGrpSpPr/>
          <p:nvPr/>
        </p:nvGrpSpPr>
        <p:grpSpPr>
          <a:xfrm>
            <a:off x="3432047" y="3470147"/>
            <a:ext cx="4411980" cy="2383790"/>
            <a:chOff x="3432047" y="3470147"/>
            <a:chExt cx="4411980" cy="2383790"/>
          </a:xfrm>
        </p:grpSpPr>
        <p:sp>
          <p:nvSpPr>
            <p:cNvPr id="76" name="object 76"/>
            <p:cNvSpPr/>
            <p:nvPr/>
          </p:nvSpPr>
          <p:spPr>
            <a:xfrm>
              <a:off x="4258055" y="5055107"/>
              <a:ext cx="897890" cy="675640"/>
            </a:xfrm>
            <a:custGeom>
              <a:avLst/>
              <a:gdLst/>
              <a:ahLst/>
              <a:cxnLst/>
              <a:rect l="l" t="t" r="r" b="b"/>
              <a:pathLst>
                <a:path w="897889" h="675639">
                  <a:moveTo>
                    <a:pt x="816372" y="626494"/>
                  </a:moveTo>
                  <a:lnTo>
                    <a:pt x="797052" y="647700"/>
                  </a:lnTo>
                  <a:lnTo>
                    <a:pt x="897636" y="675132"/>
                  </a:lnTo>
                  <a:lnTo>
                    <a:pt x="882516" y="637032"/>
                  </a:lnTo>
                  <a:lnTo>
                    <a:pt x="830580" y="637032"/>
                  </a:lnTo>
                  <a:lnTo>
                    <a:pt x="816372" y="626494"/>
                  </a:lnTo>
                  <a:close/>
                </a:path>
                <a:path w="897889" h="675639">
                  <a:moveTo>
                    <a:pt x="837842" y="602930"/>
                  </a:moveTo>
                  <a:lnTo>
                    <a:pt x="816372" y="626494"/>
                  </a:lnTo>
                  <a:lnTo>
                    <a:pt x="830580" y="637032"/>
                  </a:lnTo>
                  <a:lnTo>
                    <a:pt x="848868" y="611123"/>
                  </a:lnTo>
                  <a:lnTo>
                    <a:pt x="837842" y="602930"/>
                  </a:lnTo>
                  <a:close/>
                </a:path>
                <a:path w="897889" h="675639">
                  <a:moveTo>
                    <a:pt x="859536" y="579119"/>
                  </a:moveTo>
                  <a:lnTo>
                    <a:pt x="837842" y="602930"/>
                  </a:lnTo>
                  <a:lnTo>
                    <a:pt x="848868" y="611123"/>
                  </a:lnTo>
                  <a:lnTo>
                    <a:pt x="830580" y="637032"/>
                  </a:lnTo>
                  <a:lnTo>
                    <a:pt x="882516" y="637032"/>
                  </a:lnTo>
                  <a:lnTo>
                    <a:pt x="859536" y="579119"/>
                  </a:lnTo>
                  <a:close/>
                </a:path>
                <a:path w="897889" h="675639">
                  <a:moveTo>
                    <a:pt x="84101" y="42797"/>
                  </a:moveTo>
                  <a:lnTo>
                    <a:pt x="64801" y="69066"/>
                  </a:lnTo>
                  <a:lnTo>
                    <a:pt x="816372" y="626494"/>
                  </a:lnTo>
                  <a:lnTo>
                    <a:pt x="837842" y="602930"/>
                  </a:lnTo>
                  <a:lnTo>
                    <a:pt x="84101" y="42797"/>
                  </a:lnTo>
                  <a:close/>
                </a:path>
                <a:path w="897889" h="675639">
                  <a:moveTo>
                    <a:pt x="0" y="0"/>
                  </a:moveTo>
                  <a:lnTo>
                    <a:pt x="47244" y="92963"/>
                  </a:lnTo>
                  <a:lnTo>
                    <a:pt x="64801" y="69066"/>
                  </a:lnTo>
                  <a:lnTo>
                    <a:pt x="51816" y="59435"/>
                  </a:lnTo>
                  <a:lnTo>
                    <a:pt x="71628" y="33527"/>
                  </a:lnTo>
                  <a:lnTo>
                    <a:pt x="90911" y="33527"/>
                  </a:lnTo>
                  <a:lnTo>
                    <a:pt x="102108" y="18287"/>
                  </a:lnTo>
                  <a:lnTo>
                    <a:pt x="0" y="0"/>
                  </a:lnTo>
                  <a:close/>
                </a:path>
                <a:path w="897889" h="675639">
                  <a:moveTo>
                    <a:pt x="71628" y="33527"/>
                  </a:moveTo>
                  <a:lnTo>
                    <a:pt x="51816" y="59435"/>
                  </a:lnTo>
                  <a:lnTo>
                    <a:pt x="64801" y="69066"/>
                  </a:lnTo>
                  <a:lnTo>
                    <a:pt x="84101" y="42797"/>
                  </a:lnTo>
                  <a:lnTo>
                    <a:pt x="71628" y="33527"/>
                  </a:lnTo>
                  <a:close/>
                </a:path>
                <a:path w="897889" h="675639">
                  <a:moveTo>
                    <a:pt x="90911" y="33527"/>
                  </a:moveTo>
                  <a:lnTo>
                    <a:pt x="71628" y="33527"/>
                  </a:lnTo>
                  <a:lnTo>
                    <a:pt x="84101" y="42797"/>
                  </a:lnTo>
                  <a:lnTo>
                    <a:pt x="90911" y="33527"/>
                  </a:lnTo>
                  <a:close/>
                </a:path>
              </a:pathLst>
            </a:custGeom>
            <a:solidFill>
              <a:srgbClr val="0B779C"/>
            </a:solidFill>
          </p:spPr>
          <p:txBody>
            <a:bodyPr wrap="square" lIns="0" tIns="0" rIns="0" bIns="0" rtlCol="0"/>
            <a:lstStyle/>
            <a:p/>
          </p:txBody>
        </p:sp>
        <p:pic>
          <p:nvPicPr>
            <p:cNvPr id="77" name="object 77"/>
            <p:cNvPicPr/>
            <p:nvPr/>
          </p:nvPicPr>
          <p:blipFill>
            <a:blip r:embed="rId16" cstate="print"/>
            <a:stretch>
              <a:fillRect/>
            </a:stretch>
          </p:blipFill>
          <p:spPr>
            <a:xfrm>
              <a:off x="4783835" y="3477767"/>
              <a:ext cx="1243584" cy="1601724"/>
            </a:xfrm>
            <a:prstGeom prst="rect">
              <a:avLst/>
            </a:prstGeom>
          </p:spPr>
        </p:pic>
        <p:sp>
          <p:nvSpPr>
            <p:cNvPr id="78" name="object 78"/>
            <p:cNvSpPr/>
            <p:nvPr/>
          </p:nvSpPr>
          <p:spPr>
            <a:xfrm>
              <a:off x="5355335" y="5013959"/>
              <a:ext cx="91440" cy="544195"/>
            </a:xfrm>
            <a:custGeom>
              <a:avLst/>
              <a:gdLst/>
              <a:ahLst/>
              <a:cxnLst/>
              <a:rect l="l" t="t" r="r" b="b"/>
              <a:pathLst>
                <a:path w="91439" h="544195">
                  <a:moveTo>
                    <a:pt x="30479" y="451104"/>
                  </a:moveTo>
                  <a:lnTo>
                    <a:pt x="0" y="451104"/>
                  </a:lnTo>
                  <a:lnTo>
                    <a:pt x="45719" y="544068"/>
                  </a:lnTo>
                  <a:lnTo>
                    <a:pt x="83944" y="466344"/>
                  </a:lnTo>
                  <a:lnTo>
                    <a:pt x="30479" y="466344"/>
                  </a:lnTo>
                  <a:lnTo>
                    <a:pt x="30479" y="451104"/>
                  </a:lnTo>
                  <a:close/>
                </a:path>
                <a:path w="91439" h="544195">
                  <a:moveTo>
                    <a:pt x="60960" y="76200"/>
                  </a:moveTo>
                  <a:lnTo>
                    <a:pt x="30479" y="76200"/>
                  </a:lnTo>
                  <a:lnTo>
                    <a:pt x="30479" y="466344"/>
                  </a:lnTo>
                  <a:lnTo>
                    <a:pt x="60960" y="466344"/>
                  </a:lnTo>
                  <a:lnTo>
                    <a:pt x="60960" y="76200"/>
                  </a:lnTo>
                  <a:close/>
                </a:path>
                <a:path w="91439" h="544195">
                  <a:moveTo>
                    <a:pt x="91439" y="451104"/>
                  </a:moveTo>
                  <a:lnTo>
                    <a:pt x="60960" y="451104"/>
                  </a:lnTo>
                  <a:lnTo>
                    <a:pt x="60960" y="466344"/>
                  </a:lnTo>
                  <a:lnTo>
                    <a:pt x="83944" y="466344"/>
                  </a:lnTo>
                  <a:lnTo>
                    <a:pt x="91439" y="451104"/>
                  </a:lnTo>
                  <a:close/>
                </a:path>
                <a:path w="91439" h="544195">
                  <a:moveTo>
                    <a:pt x="45719" y="0"/>
                  </a:moveTo>
                  <a:lnTo>
                    <a:pt x="0" y="91439"/>
                  </a:lnTo>
                  <a:lnTo>
                    <a:pt x="30479" y="91439"/>
                  </a:lnTo>
                  <a:lnTo>
                    <a:pt x="30479" y="76200"/>
                  </a:lnTo>
                  <a:lnTo>
                    <a:pt x="83819" y="76200"/>
                  </a:lnTo>
                  <a:lnTo>
                    <a:pt x="45719" y="0"/>
                  </a:lnTo>
                  <a:close/>
                </a:path>
                <a:path w="91439" h="544195">
                  <a:moveTo>
                    <a:pt x="83819" y="76200"/>
                  </a:moveTo>
                  <a:lnTo>
                    <a:pt x="60960" y="76200"/>
                  </a:lnTo>
                  <a:lnTo>
                    <a:pt x="60960" y="91439"/>
                  </a:lnTo>
                  <a:lnTo>
                    <a:pt x="91439" y="91439"/>
                  </a:lnTo>
                  <a:lnTo>
                    <a:pt x="83819" y="76200"/>
                  </a:lnTo>
                  <a:close/>
                </a:path>
              </a:pathLst>
            </a:custGeom>
            <a:solidFill>
              <a:srgbClr val="0B779C"/>
            </a:solidFill>
          </p:spPr>
          <p:txBody>
            <a:bodyPr wrap="square" lIns="0" tIns="0" rIns="0" bIns="0" rtlCol="0"/>
            <a:lstStyle/>
            <a:p/>
          </p:txBody>
        </p:sp>
        <p:pic>
          <p:nvPicPr>
            <p:cNvPr id="79" name="object 79"/>
            <p:cNvPicPr/>
            <p:nvPr/>
          </p:nvPicPr>
          <p:blipFill>
            <a:blip r:embed="rId17" cstate="print"/>
            <a:stretch>
              <a:fillRect/>
            </a:stretch>
          </p:blipFill>
          <p:spPr>
            <a:xfrm>
              <a:off x="3432047" y="3470147"/>
              <a:ext cx="1245108" cy="1609344"/>
            </a:xfrm>
            <a:prstGeom prst="rect">
              <a:avLst/>
            </a:prstGeom>
          </p:spPr>
        </p:pic>
        <p:sp>
          <p:nvSpPr>
            <p:cNvPr id="80" name="object 80"/>
            <p:cNvSpPr/>
            <p:nvPr/>
          </p:nvSpPr>
          <p:spPr>
            <a:xfrm>
              <a:off x="3782567" y="3691127"/>
              <a:ext cx="550545" cy="508000"/>
            </a:xfrm>
            <a:custGeom>
              <a:avLst/>
              <a:gdLst/>
              <a:ahLst/>
              <a:cxnLst/>
              <a:rect l="l" t="t" r="r" b="b"/>
              <a:pathLst>
                <a:path w="550545" h="508000">
                  <a:moveTo>
                    <a:pt x="0" y="254508"/>
                  </a:moveTo>
                  <a:lnTo>
                    <a:pt x="4442" y="208852"/>
                  </a:lnTo>
                  <a:lnTo>
                    <a:pt x="17251" y="165844"/>
                  </a:lnTo>
                  <a:lnTo>
                    <a:pt x="37648" y="126209"/>
                  </a:lnTo>
                  <a:lnTo>
                    <a:pt x="64856" y="90676"/>
                  </a:lnTo>
                  <a:lnTo>
                    <a:pt x="98098" y="59973"/>
                  </a:lnTo>
                  <a:lnTo>
                    <a:pt x="136595" y="34826"/>
                  </a:lnTo>
                  <a:lnTo>
                    <a:pt x="179570" y="15963"/>
                  </a:lnTo>
                  <a:lnTo>
                    <a:pt x="226246" y="4112"/>
                  </a:lnTo>
                  <a:lnTo>
                    <a:pt x="275844" y="0"/>
                  </a:lnTo>
                  <a:lnTo>
                    <a:pt x="325389" y="4112"/>
                  </a:lnTo>
                  <a:lnTo>
                    <a:pt x="371924" y="15963"/>
                  </a:lnTo>
                  <a:lnTo>
                    <a:pt x="414697" y="34826"/>
                  </a:lnTo>
                  <a:lnTo>
                    <a:pt x="452954" y="59973"/>
                  </a:lnTo>
                  <a:lnTo>
                    <a:pt x="485942" y="90676"/>
                  </a:lnTo>
                  <a:lnTo>
                    <a:pt x="512910" y="126209"/>
                  </a:lnTo>
                  <a:lnTo>
                    <a:pt x="533105" y="165844"/>
                  </a:lnTo>
                  <a:lnTo>
                    <a:pt x="545773" y="208852"/>
                  </a:lnTo>
                  <a:lnTo>
                    <a:pt x="550164" y="254508"/>
                  </a:lnTo>
                  <a:lnTo>
                    <a:pt x="545773" y="300110"/>
                  </a:lnTo>
                  <a:lnTo>
                    <a:pt x="533105" y="342979"/>
                  </a:lnTo>
                  <a:lnTo>
                    <a:pt x="512910" y="382411"/>
                  </a:lnTo>
                  <a:lnTo>
                    <a:pt x="485942" y="417703"/>
                  </a:lnTo>
                  <a:lnTo>
                    <a:pt x="452954" y="448154"/>
                  </a:lnTo>
                  <a:lnTo>
                    <a:pt x="414697" y="473060"/>
                  </a:lnTo>
                  <a:lnTo>
                    <a:pt x="371924" y="491721"/>
                  </a:lnTo>
                  <a:lnTo>
                    <a:pt x="325389" y="503432"/>
                  </a:lnTo>
                  <a:lnTo>
                    <a:pt x="275844" y="507492"/>
                  </a:lnTo>
                  <a:lnTo>
                    <a:pt x="226246" y="503432"/>
                  </a:lnTo>
                  <a:lnTo>
                    <a:pt x="179570" y="491721"/>
                  </a:lnTo>
                  <a:lnTo>
                    <a:pt x="136595" y="473060"/>
                  </a:lnTo>
                  <a:lnTo>
                    <a:pt x="98098" y="448154"/>
                  </a:lnTo>
                  <a:lnTo>
                    <a:pt x="64856" y="417703"/>
                  </a:lnTo>
                  <a:lnTo>
                    <a:pt x="37648" y="382411"/>
                  </a:lnTo>
                  <a:lnTo>
                    <a:pt x="17251" y="342979"/>
                  </a:lnTo>
                  <a:lnTo>
                    <a:pt x="4442" y="300110"/>
                  </a:lnTo>
                  <a:lnTo>
                    <a:pt x="0" y="254508"/>
                  </a:lnTo>
                </a:path>
                <a:path w="550545" h="508000">
                  <a:moveTo>
                    <a:pt x="0" y="254508"/>
                  </a:moveTo>
                  <a:lnTo>
                    <a:pt x="4442" y="208852"/>
                  </a:lnTo>
                  <a:lnTo>
                    <a:pt x="17251" y="165844"/>
                  </a:lnTo>
                  <a:lnTo>
                    <a:pt x="37648" y="126209"/>
                  </a:lnTo>
                  <a:lnTo>
                    <a:pt x="64856" y="90676"/>
                  </a:lnTo>
                  <a:lnTo>
                    <a:pt x="98098" y="59973"/>
                  </a:lnTo>
                  <a:lnTo>
                    <a:pt x="136595" y="34826"/>
                  </a:lnTo>
                  <a:lnTo>
                    <a:pt x="179570" y="15963"/>
                  </a:lnTo>
                  <a:lnTo>
                    <a:pt x="226246" y="4112"/>
                  </a:lnTo>
                  <a:lnTo>
                    <a:pt x="275844" y="0"/>
                  </a:lnTo>
                  <a:lnTo>
                    <a:pt x="325389" y="4112"/>
                  </a:lnTo>
                  <a:lnTo>
                    <a:pt x="371924" y="15963"/>
                  </a:lnTo>
                  <a:lnTo>
                    <a:pt x="414697" y="34826"/>
                  </a:lnTo>
                  <a:lnTo>
                    <a:pt x="452954" y="59973"/>
                  </a:lnTo>
                  <a:lnTo>
                    <a:pt x="485942" y="90676"/>
                  </a:lnTo>
                  <a:lnTo>
                    <a:pt x="512910" y="126209"/>
                  </a:lnTo>
                  <a:lnTo>
                    <a:pt x="533105" y="165844"/>
                  </a:lnTo>
                  <a:lnTo>
                    <a:pt x="545773" y="208852"/>
                  </a:lnTo>
                  <a:lnTo>
                    <a:pt x="550164" y="254508"/>
                  </a:lnTo>
                  <a:lnTo>
                    <a:pt x="545773" y="300110"/>
                  </a:lnTo>
                  <a:lnTo>
                    <a:pt x="533105" y="342979"/>
                  </a:lnTo>
                  <a:lnTo>
                    <a:pt x="512910" y="382411"/>
                  </a:lnTo>
                  <a:lnTo>
                    <a:pt x="485942" y="417703"/>
                  </a:lnTo>
                  <a:lnTo>
                    <a:pt x="452954" y="448154"/>
                  </a:lnTo>
                  <a:lnTo>
                    <a:pt x="414697" y="473060"/>
                  </a:lnTo>
                  <a:lnTo>
                    <a:pt x="371924" y="491721"/>
                  </a:lnTo>
                  <a:lnTo>
                    <a:pt x="325389" y="503432"/>
                  </a:lnTo>
                  <a:lnTo>
                    <a:pt x="275844" y="507492"/>
                  </a:lnTo>
                  <a:lnTo>
                    <a:pt x="226246" y="503432"/>
                  </a:lnTo>
                  <a:lnTo>
                    <a:pt x="179570" y="491721"/>
                  </a:lnTo>
                  <a:lnTo>
                    <a:pt x="136595" y="473060"/>
                  </a:lnTo>
                  <a:lnTo>
                    <a:pt x="98098" y="448154"/>
                  </a:lnTo>
                  <a:lnTo>
                    <a:pt x="64856" y="417703"/>
                  </a:lnTo>
                  <a:lnTo>
                    <a:pt x="37648" y="382411"/>
                  </a:lnTo>
                  <a:lnTo>
                    <a:pt x="17251" y="342979"/>
                  </a:lnTo>
                  <a:lnTo>
                    <a:pt x="4442" y="300110"/>
                  </a:lnTo>
                  <a:lnTo>
                    <a:pt x="0" y="254508"/>
                  </a:lnTo>
                </a:path>
              </a:pathLst>
            </a:custGeom>
            <a:ln w="19812">
              <a:solidFill>
                <a:srgbClr val="46B3C3"/>
              </a:solidFill>
            </a:ln>
          </p:spPr>
          <p:txBody>
            <a:bodyPr wrap="square" lIns="0" tIns="0" rIns="0" bIns="0" rtlCol="0"/>
            <a:lstStyle/>
            <a:p/>
          </p:txBody>
        </p:sp>
        <p:pic>
          <p:nvPicPr>
            <p:cNvPr id="81" name="object 81"/>
            <p:cNvPicPr/>
            <p:nvPr/>
          </p:nvPicPr>
          <p:blipFill>
            <a:blip r:embed="rId18" cstate="print"/>
            <a:stretch>
              <a:fillRect/>
            </a:stretch>
          </p:blipFill>
          <p:spPr>
            <a:xfrm>
              <a:off x="3653027" y="3752087"/>
              <a:ext cx="132587" cy="271272"/>
            </a:xfrm>
            <a:prstGeom prst="rect">
              <a:avLst/>
            </a:prstGeom>
          </p:spPr>
        </p:pic>
        <p:pic>
          <p:nvPicPr>
            <p:cNvPr id="82" name="object 82"/>
            <p:cNvPicPr/>
            <p:nvPr/>
          </p:nvPicPr>
          <p:blipFill>
            <a:blip r:embed="rId19" cstate="print"/>
            <a:stretch>
              <a:fillRect/>
            </a:stretch>
          </p:blipFill>
          <p:spPr>
            <a:xfrm>
              <a:off x="3832859" y="3537203"/>
              <a:ext cx="132587" cy="271271"/>
            </a:xfrm>
            <a:prstGeom prst="rect">
              <a:avLst/>
            </a:prstGeom>
          </p:spPr>
        </p:pic>
        <p:sp>
          <p:nvSpPr>
            <p:cNvPr id="83" name="object 83"/>
            <p:cNvSpPr/>
            <p:nvPr/>
          </p:nvSpPr>
          <p:spPr>
            <a:xfrm>
              <a:off x="4253484" y="3752087"/>
              <a:ext cx="132715" cy="271780"/>
            </a:xfrm>
            <a:custGeom>
              <a:avLst/>
              <a:gdLst/>
              <a:ahLst/>
              <a:cxnLst/>
              <a:rect l="l" t="t" r="r" b="b"/>
              <a:pathLst>
                <a:path w="132714" h="271779">
                  <a:moveTo>
                    <a:pt x="132588" y="62484"/>
                  </a:moveTo>
                  <a:lnTo>
                    <a:pt x="127457" y="37934"/>
                  </a:lnTo>
                  <a:lnTo>
                    <a:pt x="113334" y="18097"/>
                  </a:lnTo>
                  <a:lnTo>
                    <a:pt x="92075" y="4838"/>
                  </a:lnTo>
                  <a:lnTo>
                    <a:pt x="65532" y="0"/>
                  </a:lnTo>
                  <a:lnTo>
                    <a:pt x="39852" y="4838"/>
                  </a:lnTo>
                  <a:lnTo>
                    <a:pt x="19050" y="18097"/>
                  </a:lnTo>
                  <a:lnTo>
                    <a:pt x="5092" y="37934"/>
                  </a:lnTo>
                  <a:lnTo>
                    <a:pt x="0" y="62484"/>
                  </a:lnTo>
                  <a:lnTo>
                    <a:pt x="5092" y="87045"/>
                  </a:lnTo>
                  <a:lnTo>
                    <a:pt x="19037" y="106870"/>
                  </a:lnTo>
                  <a:lnTo>
                    <a:pt x="35801" y="117563"/>
                  </a:lnTo>
                  <a:lnTo>
                    <a:pt x="21717" y="130683"/>
                  </a:lnTo>
                  <a:lnTo>
                    <a:pt x="9144" y="156832"/>
                  </a:lnTo>
                  <a:lnTo>
                    <a:pt x="4572" y="188976"/>
                  </a:lnTo>
                  <a:lnTo>
                    <a:pt x="4572" y="271272"/>
                  </a:lnTo>
                  <a:lnTo>
                    <a:pt x="121920" y="271272"/>
                  </a:lnTo>
                  <a:lnTo>
                    <a:pt x="121920" y="188976"/>
                  </a:lnTo>
                  <a:lnTo>
                    <a:pt x="117360" y="156832"/>
                  </a:lnTo>
                  <a:lnTo>
                    <a:pt x="104952" y="130695"/>
                  </a:lnTo>
                  <a:lnTo>
                    <a:pt x="93179" y="119456"/>
                  </a:lnTo>
                  <a:lnTo>
                    <a:pt x="113347" y="106870"/>
                  </a:lnTo>
                  <a:lnTo>
                    <a:pt x="127457" y="87045"/>
                  </a:lnTo>
                  <a:lnTo>
                    <a:pt x="132588" y="62484"/>
                  </a:lnTo>
                  <a:close/>
                </a:path>
              </a:pathLst>
            </a:custGeom>
            <a:solidFill>
              <a:srgbClr val="7E7E7E"/>
            </a:solidFill>
          </p:spPr>
          <p:txBody>
            <a:bodyPr wrap="square" lIns="0" tIns="0" rIns="0" bIns="0" rtlCol="0"/>
            <a:lstStyle/>
            <a:p/>
          </p:txBody>
        </p:sp>
        <p:pic>
          <p:nvPicPr>
            <p:cNvPr id="84" name="object 84"/>
            <p:cNvPicPr/>
            <p:nvPr/>
          </p:nvPicPr>
          <p:blipFill>
            <a:blip r:embed="rId20" cstate="print"/>
            <a:stretch>
              <a:fillRect/>
            </a:stretch>
          </p:blipFill>
          <p:spPr>
            <a:xfrm>
              <a:off x="4084319" y="3538727"/>
              <a:ext cx="134112" cy="269748"/>
            </a:xfrm>
            <a:prstGeom prst="rect">
              <a:avLst/>
            </a:prstGeom>
          </p:spPr>
        </p:pic>
        <p:sp>
          <p:nvSpPr>
            <p:cNvPr id="85" name="object 85"/>
            <p:cNvSpPr/>
            <p:nvPr/>
          </p:nvSpPr>
          <p:spPr>
            <a:xfrm>
              <a:off x="4117848" y="4017263"/>
              <a:ext cx="132715" cy="271780"/>
            </a:xfrm>
            <a:custGeom>
              <a:avLst/>
              <a:gdLst/>
              <a:ahLst/>
              <a:cxnLst/>
              <a:rect l="l" t="t" r="r" b="b"/>
              <a:pathLst>
                <a:path w="132714" h="271779">
                  <a:moveTo>
                    <a:pt x="132588" y="62484"/>
                  </a:moveTo>
                  <a:lnTo>
                    <a:pt x="127254" y="37934"/>
                  </a:lnTo>
                  <a:lnTo>
                    <a:pt x="112776" y="18097"/>
                  </a:lnTo>
                  <a:lnTo>
                    <a:pt x="91440" y="4838"/>
                  </a:lnTo>
                  <a:lnTo>
                    <a:pt x="65532" y="0"/>
                  </a:lnTo>
                  <a:lnTo>
                    <a:pt x="39852" y="4838"/>
                  </a:lnTo>
                  <a:lnTo>
                    <a:pt x="19050" y="18097"/>
                  </a:lnTo>
                  <a:lnTo>
                    <a:pt x="5092" y="37934"/>
                  </a:lnTo>
                  <a:lnTo>
                    <a:pt x="0" y="62484"/>
                  </a:lnTo>
                  <a:lnTo>
                    <a:pt x="5092" y="86398"/>
                  </a:lnTo>
                  <a:lnTo>
                    <a:pt x="19037" y="106311"/>
                  </a:lnTo>
                  <a:lnTo>
                    <a:pt x="34950" y="116725"/>
                  </a:lnTo>
                  <a:lnTo>
                    <a:pt x="21526" y="129933"/>
                  </a:lnTo>
                  <a:lnTo>
                    <a:pt x="9118" y="156591"/>
                  </a:lnTo>
                  <a:lnTo>
                    <a:pt x="4572" y="188976"/>
                  </a:lnTo>
                  <a:lnTo>
                    <a:pt x="4572" y="271272"/>
                  </a:lnTo>
                  <a:lnTo>
                    <a:pt x="121920" y="271272"/>
                  </a:lnTo>
                  <a:lnTo>
                    <a:pt x="121920" y="188976"/>
                  </a:lnTo>
                  <a:lnTo>
                    <a:pt x="117335" y="156591"/>
                  </a:lnTo>
                  <a:lnTo>
                    <a:pt x="104762" y="129921"/>
                  </a:lnTo>
                  <a:lnTo>
                    <a:pt x="93179" y="118821"/>
                  </a:lnTo>
                  <a:lnTo>
                    <a:pt x="112776" y="106299"/>
                  </a:lnTo>
                  <a:lnTo>
                    <a:pt x="127254" y="86398"/>
                  </a:lnTo>
                  <a:lnTo>
                    <a:pt x="132588" y="62484"/>
                  </a:lnTo>
                  <a:close/>
                </a:path>
              </a:pathLst>
            </a:custGeom>
            <a:solidFill>
              <a:srgbClr val="7E7E7E"/>
            </a:solidFill>
          </p:spPr>
          <p:txBody>
            <a:bodyPr wrap="square" lIns="0" tIns="0" rIns="0" bIns="0" rtlCol="0"/>
            <a:lstStyle/>
            <a:p/>
          </p:txBody>
        </p:sp>
        <p:pic>
          <p:nvPicPr>
            <p:cNvPr id="86" name="object 86"/>
            <p:cNvPicPr/>
            <p:nvPr/>
          </p:nvPicPr>
          <p:blipFill>
            <a:blip r:embed="rId21" cstate="print"/>
            <a:stretch>
              <a:fillRect/>
            </a:stretch>
          </p:blipFill>
          <p:spPr>
            <a:xfrm>
              <a:off x="3806951" y="4026407"/>
              <a:ext cx="132587" cy="269748"/>
            </a:xfrm>
            <a:prstGeom prst="rect">
              <a:avLst/>
            </a:prstGeom>
          </p:spPr>
        </p:pic>
        <p:sp>
          <p:nvSpPr>
            <p:cNvPr id="87" name="object 87"/>
            <p:cNvSpPr/>
            <p:nvPr/>
          </p:nvSpPr>
          <p:spPr>
            <a:xfrm>
              <a:off x="5125211" y="3713987"/>
              <a:ext cx="551815" cy="508000"/>
            </a:xfrm>
            <a:custGeom>
              <a:avLst/>
              <a:gdLst/>
              <a:ahLst/>
              <a:cxnLst/>
              <a:rect l="l" t="t" r="r" b="b"/>
              <a:pathLst>
                <a:path w="551814" h="508000">
                  <a:moveTo>
                    <a:pt x="0" y="252984"/>
                  </a:moveTo>
                  <a:lnTo>
                    <a:pt x="4442" y="207381"/>
                  </a:lnTo>
                  <a:lnTo>
                    <a:pt x="17251" y="164512"/>
                  </a:lnTo>
                  <a:lnTo>
                    <a:pt x="37648" y="125080"/>
                  </a:lnTo>
                  <a:lnTo>
                    <a:pt x="64856" y="89788"/>
                  </a:lnTo>
                  <a:lnTo>
                    <a:pt x="98098" y="59337"/>
                  </a:lnTo>
                  <a:lnTo>
                    <a:pt x="136595" y="34431"/>
                  </a:lnTo>
                  <a:lnTo>
                    <a:pt x="179570" y="15770"/>
                  </a:lnTo>
                  <a:lnTo>
                    <a:pt x="226246" y="4059"/>
                  </a:lnTo>
                  <a:lnTo>
                    <a:pt x="275843" y="0"/>
                  </a:lnTo>
                  <a:lnTo>
                    <a:pt x="325441" y="4059"/>
                  </a:lnTo>
                  <a:lnTo>
                    <a:pt x="372117" y="15770"/>
                  </a:lnTo>
                  <a:lnTo>
                    <a:pt x="415092" y="34431"/>
                  </a:lnTo>
                  <a:lnTo>
                    <a:pt x="453589" y="59337"/>
                  </a:lnTo>
                  <a:lnTo>
                    <a:pt x="486831" y="89788"/>
                  </a:lnTo>
                  <a:lnTo>
                    <a:pt x="514039" y="125080"/>
                  </a:lnTo>
                  <a:lnTo>
                    <a:pt x="534436" y="164512"/>
                  </a:lnTo>
                  <a:lnTo>
                    <a:pt x="547245" y="207381"/>
                  </a:lnTo>
                  <a:lnTo>
                    <a:pt x="551688" y="252984"/>
                  </a:lnTo>
                  <a:lnTo>
                    <a:pt x="547245" y="298639"/>
                  </a:lnTo>
                  <a:lnTo>
                    <a:pt x="534436" y="341647"/>
                  </a:lnTo>
                  <a:lnTo>
                    <a:pt x="514039" y="381282"/>
                  </a:lnTo>
                  <a:lnTo>
                    <a:pt x="486831" y="416815"/>
                  </a:lnTo>
                  <a:lnTo>
                    <a:pt x="453589" y="447518"/>
                  </a:lnTo>
                  <a:lnTo>
                    <a:pt x="415092" y="472665"/>
                  </a:lnTo>
                  <a:lnTo>
                    <a:pt x="372117" y="491528"/>
                  </a:lnTo>
                  <a:lnTo>
                    <a:pt x="325441" y="503379"/>
                  </a:lnTo>
                  <a:lnTo>
                    <a:pt x="275843" y="507492"/>
                  </a:lnTo>
                  <a:lnTo>
                    <a:pt x="226246" y="503379"/>
                  </a:lnTo>
                  <a:lnTo>
                    <a:pt x="179570" y="491528"/>
                  </a:lnTo>
                  <a:lnTo>
                    <a:pt x="136595" y="472665"/>
                  </a:lnTo>
                  <a:lnTo>
                    <a:pt x="98098" y="447518"/>
                  </a:lnTo>
                  <a:lnTo>
                    <a:pt x="64856" y="416815"/>
                  </a:lnTo>
                  <a:lnTo>
                    <a:pt x="37648" y="381282"/>
                  </a:lnTo>
                  <a:lnTo>
                    <a:pt x="17251" y="341647"/>
                  </a:lnTo>
                  <a:lnTo>
                    <a:pt x="4442" y="298639"/>
                  </a:lnTo>
                  <a:lnTo>
                    <a:pt x="0" y="252984"/>
                  </a:lnTo>
                </a:path>
                <a:path w="551814" h="508000">
                  <a:moveTo>
                    <a:pt x="0" y="252984"/>
                  </a:moveTo>
                  <a:lnTo>
                    <a:pt x="4442" y="207381"/>
                  </a:lnTo>
                  <a:lnTo>
                    <a:pt x="17251" y="164512"/>
                  </a:lnTo>
                  <a:lnTo>
                    <a:pt x="37648" y="125080"/>
                  </a:lnTo>
                  <a:lnTo>
                    <a:pt x="64856" y="89788"/>
                  </a:lnTo>
                  <a:lnTo>
                    <a:pt x="98098" y="59337"/>
                  </a:lnTo>
                  <a:lnTo>
                    <a:pt x="136595" y="34431"/>
                  </a:lnTo>
                  <a:lnTo>
                    <a:pt x="179570" y="15770"/>
                  </a:lnTo>
                  <a:lnTo>
                    <a:pt x="226246" y="4059"/>
                  </a:lnTo>
                  <a:lnTo>
                    <a:pt x="275843" y="0"/>
                  </a:lnTo>
                  <a:lnTo>
                    <a:pt x="325441" y="4059"/>
                  </a:lnTo>
                  <a:lnTo>
                    <a:pt x="372117" y="15770"/>
                  </a:lnTo>
                  <a:lnTo>
                    <a:pt x="415092" y="34431"/>
                  </a:lnTo>
                  <a:lnTo>
                    <a:pt x="453589" y="59337"/>
                  </a:lnTo>
                  <a:lnTo>
                    <a:pt x="486831" y="89788"/>
                  </a:lnTo>
                  <a:lnTo>
                    <a:pt x="514039" y="125080"/>
                  </a:lnTo>
                  <a:lnTo>
                    <a:pt x="534436" y="164512"/>
                  </a:lnTo>
                  <a:lnTo>
                    <a:pt x="547245" y="207381"/>
                  </a:lnTo>
                  <a:lnTo>
                    <a:pt x="551688" y="252984"/>
                  </a:lnTo>
                  <a:lnTo>
                    <a:pt x="547245" y="298639"/>
                  </a:lnTo>
                  <a:lnTo>
                    <a:pt x="534436" y="341647"/>
                  </a:lnTo>
                  <a:lnTo>
                    <a:pt x="514039" y="381282"/>
                  </a:lnTo>
                  <a:lnTo>
                    <a:pt x="486831" y="416815"/>
                  </a:lnTo>
                  <a:lnTo>
                    <a:pt x="453589" y="447518"/>
                  </a:lnTo>
                  <a:lnTo>
                    <a:pt x="415092" y="472665"/>
                  </a:lnTo>
                  <a:lnTo>
                    <a:pt x="372117" y="491528"/>
                  </a:lnTo>
                  <a:lnTo>
                    <a:pt x="325441" y="503379"/>
                  </a:lnTo>
                  <a:lnTo>
                    <a:pt x="275843" y="507492"/>
                  </a:lnTo>
                  <a:lnTo>
                    <a:pt x="226246" y="503379"/>
                  </a:lnTo>
                  <a:lnTo>
                    <a:pt x="179570" y="491528"/>
                  </a:lnTo>
                  <a:lnTo>
                    <a:pt x="136595" y="472665"/>
                  </a:lnTo>
                  <a:lnTo>
                    <a:pt x="98098" y="447518"/>
                  </a:lnTo>
                  <a:lnTo>
                    <a:pt x="64856" y="416815"/>
                  </a:lnTo>
                  <a:lnTo>
                    <a:pt x="37648" y="381282"/>
                  </a:lnTo>
                  <a:lnTo>
                    <a:pt x="17251" y="341647"/>
                  </a:lnTo>
                  <a:lnTo>
                    <a:pt x="4442" y="298639"/>
                  </a:lnTo>
                  <a:lnTo>
                    <a:pt x="0" y="252984"/>
                  </a:lnTo>
                </a:path>
              </a:pathLst>
            </a:custGeom>
            <a:ln w="19812">
              <a:solidFill>
                <a:srgbClr val="46B3C3"/>
              </a:solidFill>
            </a:ln>
          </p:spPr>
          <p:txBody>
            <a:bodyPr wrap="square" lIns="0" tIns="0" rIns="0" bIns="0" rtlCol="0"/>
            <a:lstStyle/>
            <a:p/>
          </p:txBody>
        </p:sp>
        <p:pic>
          <p:nvPicPr>
            <p:cNvPr id="88" name="object 88"/>
            <p:cNvPicPr/>
            <p:nvPr/>
          </p:nvPicPr>
          <p:blipFill>
            <a:blip r:embed="rId22" cstate="print"/>
            <a:stretch>
              <a:fillRect/>
            </a:stretch>
          </p:blipFill>
          <p:spPr>
            <a:xfrm>
              <a:off x="5038343" y="3761231"/>
              <a:ext cx="132587" cy="269748"/>
            </a:xfrm>
            <a:prstGeom prst="rect">
              <a:avLst/>
            </a:prstGeom>
          </p:spPr>
        </p:pic>
        <p:pic>
          <p:nvPicPr>
            <p:cNvPr id="89" name="object 89"/>
            <p:cNvPicPr/>
            <p:nvPr/>
          </p:nvPicPr>
          <p:blipFill>
            <a:blip r:embed="rId23" cstate="print"/>
            <a:stretch>
              <a:fillRect/>
            </a:stretch>
          </p:blipFill>
          <p:spPr>
            <a:xfrm>
              <a:off x="5218175" y="3546347"/>
              <a:ext cx="134112" cy="269748"/>
            </a:xfrm>
            <a:prstGeom prst="rect">
              <a:avLst/>
            </a:prstGeom>
          </p:spPr>
        </p:pic>
        <p:sp>
          <p:nvSpPr>
            <p:cNvPr id="90" name="object 90"/>
            <p:cNvSpPr/>
            <p:nvPr/>
          </p:nvSpPr>
          <p:spPr>
            <a:xfrm>
              <a:off x="5638800" y="3761231"/>
              <a:ext cx="134620" cy="269875"/>
            </a:xfrm>
            <a:custGeom>
              <a:avLst/>
              <a:gdLst/>
              <a:ahLst/>
              <a:cxnLst/>
              <a:rect l="l" t="t" r="r" b="b"/>
              <a:pathLst>
                <a:path w="134620" h="269875">
                  <a:moveTo>
                    <a:pt x="134112" y="62484"/>
                  </a:moveTo>
                  <a:lnTo>
                    <a:pt x="128778" y="37934"/>
                  </a:lnTo>
                  <a:lnTo>
                    <a:pt x="114300" y="18097"/>
                  </a:lnTo>
                  <a:lnTo>
                    <a:pt x="92964" y="4838"/>
                  </a:lnTo>
                  <a:lnTo>
                    <a:pt x="67056" y="0"/>
                  </a:lnTo>
                  <a:lnTo>
                    <a:pt x="41148" y="4838"/>
                  </a:lnTo>
                  <a:lnTo>
                    <a:pt x="19812" y="18097"/>
                  </a:lnTo>
                  <a:lnTo>
                    <a:pt x="5334" y="37934"/>
                  </a:lnTo>
                  <a:lnTo>
                    <a:pt x="0" y="62484"/>
                  </a:lnTo>
                  <a:lnTo>
                    <a:pt x="5321" y="86398"/>
                  </a:lnTo>
                  <a:lnTo>
                    <a:pt x="19799" y="106299"/>
                  </a:lnTo>
                  <a:lnTo>
                    <a:pt x="36055" y="116687"/>
                  </a:lnTo>
                  <a:lnTo>
                    <a:pt x="22288" y="129730"/>
                  </a:lnTo>
                  <a:lnTo>
                    <a:pt x="9347" y="155956"/>
                  </a:lnTo>
                  <a:lnTo>
                    <a:pt x="4572" y="187452"/>
                  </a:lnTo>
                  <a:lnTo>
                    <a:pt x="4572" y="269748"/>
                  </a:lnTo>
                  <a:lnTo>
                    <a:pt x="123444" y="269748"/>
                  </a:lnTo>
                  <a:lnTo>
                    <a:pt x="123444" y="187452"/>
                  </a:lnTo>
                  <a:lnTo>
                    <a:pt x="118656" y="155956"/>
                  </a:lnTo>
                  <a:lnTo>
                    <a:pt x="105727" y="129730"/>
                  </a:lnTo>
                  <a:lnTo>
                    <a:pt x="94386" y="119024"/>
                  </a:lnTo>
                  <a:lnTo>
                    <a:pt x="114300" y="106299"/>
                  </a:lnTo>
                  <a:lnTo>
                    <a:pt x="128778" y="86398"/>
                  </a:lnTo>
                  <a:lnTo>
                    <a:pt x="134112" y="62484"/>
                  </a:lnTo>
                  <a:close/>
                </a:path>
              </a:pathLst>
            </a:custGeom>
            <a:solidFill>
              <a:srgbClr val="7E7E7E"/>
            </a:solidFill>
          </p:spPr>
          <p:txBody>
            <a:bodyPr wrap="square" lIns="0" tIns="0" rIns="0" bIns="0" rtlCol="0"/>
            <a:lstStyle/>
            <a:p/>
          </p:txBody>
        </p:sp>
        <p:pic>
          <p:nvPicPr>
            <p:cNvPr id="91" name="object 91"/>
            <p:cNvPicPr/>
            <p:nvPr/>
          </p:nvPicPr>
          <p:blipFill>
            <a:blip r:embed="rId24" cstate="print"/>
            <a:stretch>
              <a:fillRect/>
            </a:stretch>
          </p:blipFill>
          <p:spPr>
            <a:xfrm>
              <a:off x="5471159" y="3546347"/>
              <a:ext cx="132587" cy="271272"/>
            </a:xfrm>
            <a:prstGeom prst="rect">
              <a:avLst/>
            </a:prstGeom>
          </p:spPr>
        </p:pic>
        <p:sp>
          <p:nvSpPr>
            <p:cNvPr id="92" name="object 92"/>
            <p:cNvSpPr/>
            <p:nvPr/>
          </p:nvSpPr>
          <p:spPr>
            <a:xfrm>
              <a:off x="5503164" y="4026407"/>
              <a:ext cx="132715" cy="269875"/>
            </a:xfrm>
            <a:custGeom>
              <a:avLst/>
              <a:gdLst/>
              <a:ahLst/>
              <a:cxnLst/>
              <a:rect l="l" t="t" r="r" b="b"/>
              <a:pathLst>
                <a:path w="132714" h="269875">
                  <a:moveTo>
                    <a:pt x="132588" y="62484"/>
                  </a:moveTo>
                  <a:lnTo>
                    <a:pt x="127482" y="37934"/>
                  </a:lnTo>
                  <a:lnTo>
                    <a:pt x="113538" y="18097"/>
                  </a:lnTo>
                  <a:lnTo>
                    <a:pt x="92722" y="4838"/>
                  </a:lnTo>
                  <a:lnTo>
                    <a:pt x="67056" y="0"/>
                  </a:lnTo>
                  <a:lnTo>
                    <a:pt x="41148" y="4838"/>
                  </a:lnTo>
                  <a:lnTo>
                    <a:pt x="19812" y="18097"/>
                  </a:lnTo>
                  <a:lnTo>
                    <a:pt x="5334" y="37934"/>
                  </a:lnTo>
                  <a:lnTo>
                    <a:pt x="0" y="62484"/>
                  </a:lnTo>
                  <a:lnTo>
                    <a:pt x="5334" y="86156"/>
                  </a:lnTo>
                  <a:lnTo>
                    <a:pt x="19812" y="105537"/>
                  </a:lnTo>
                  <a:lnTo>
                    <a:pt x="36233" y="115633"/>
                  </a:lnTo>
                  <a:lnTo>
                    <a:pt x="21717" y="129159"/>
                  </a:lnTo>
                  <a:lnTo>
                    <a:pt x="9144" y="155308"/>
                  </a:lnTo>
                  <a:lnTo>
                    <a:pt x="4572" y="187452"/>
                  </a:lnTo>
                  <a:lnTo>
                    <a:pt x="4572" y="269760"/>
                  </a:lnTo>
                  <a:lnTo>
                    <a:pt x="123444" y="269760"/>
                  </a:lnTo>
                  <a:lnTo>
                    <a:pt x="123444" y="187452"/>
                  </a:lnTo>
                  <a:lnTo>
                    <a:pt x="118656" y="155308"/>
                  </a:lnTo>
                  <a:lnTo>
                    <a:pt x="105727" y="129159"/>
                  </a:lnTo>
                  <a:lnTo>
                    <a:pt x="93713" y="118021"/>
                  </a:lnTo>
                  <a:lnTo>
                    <a:pt x="113538" y="105537"/>
                  </a:lnTo>
                  <a:lnTo>
                    <a:pt x="127482" y="86156"/>
                  </a:lnTo>
                  <a:lnTo>
                    <a:pt x="132588" y="62484"/>
                  </a:lnTo>
                  <a:close/>
                </a:path>
              </a:pathLst>
            </a:custGeom>
            <a:solidFill>
              <a:srgbClr val="7E7E7E"/>
            </a:solidFill>
          </p:spPr>
          <p:txBody>
            <a:bodyPr wrap="square" lIns="0" tIns="0" rIns="0" bIns="0" rtlCol="0"/>
            <a:lstStyle/>
            <a:p/>
          </p:txBody>
        </p:sp>
        <p:pic>
          <p:nvPicPr>
            <p:cNvPr id="93" name="object 93"/>
            <p:cNvPicPr/>
            <p:nvPr/>
          </p:nvPicPr>
          <p:blipFill>
            <a:blip r:embed="rId25" cstate="print"/>
            <a:stretch>
              <a:fillRect/>
            </a:stretch>
          </p:blipFill>
          <p:spPr>
            <a:xfrm>
              <a:off x="5193791" y="4034027"/>
              <a:ext cx="132587" cy="271272"/>
            </a:xfrm>
            <a:prstGeom prst="rect">
              <a:avLst/>
            </a:prstGeom>
          </p:spPr>
        </p:pic>
        <p:pic>
          <p:nvPicPr>
            <p:cNvPr id="94" name="object 94"/>
            <p:cNvPicPr/>
            <p:nvPr/>
          </p:nvPicPr>
          <p:blipFill>
            <a:blip r:embed="rId26" cstate="print"/>
            <a:stretch>
              <a:fillRect/>
            </a:stretch>
          </p:blipFill>
          <p:spPr>
            <a:xfrm>
              <a:off x="5330951" y="4751831"/>
              <a:ext cx="134112" cy="269748"/>
            </a:xfrm>
            <a:prstGeom prst="rect">
              <a:avLst/>
            </a:prstGeom>
          </p:spPr>
        </p:pic>
        <p:sp>
          <p:nvSpPr>
            <p:cNvPr id="95" name="object 95"/>
            <p:cNvSpPr/>
            <p:nvPr/>
          </p:nvSpPr>
          <p:spPr>
            <a:xfrm>
              <a:off x="5907023" y="5157215"/>
              <a:ext cx="1937385" cy="696595"/>
            </a:xfrm>
            <a:custGeom>
              <a:avLst/>
              <a:gdLst/>
              <a:ahLst/>
              <a:cxnLst/>
              <a:rect l="l" t="t" r="r" b="b"/>
              <a:pathLst>
                <a:path w="1937384" h="696595">
                  <a:moveTo>
                    <a:pt x="73151" y="608076"/>
                  </a:moveTo>
                  <a:lnTo>
                    <a:pt x="0" y="682752"/>
                  </a:lnTo>
                  <a:lnTo>
                    <a:pt x="103631" y="696468"/>
                  </a:lnTo>
                  <a:lnTo>
                    <a:pt x="95223" y="672084"/>
                  </a:lnTo>
                  <a:lnTo>
                    <a:pt x="77724" y="672084"/>
                  </a:lnTo>
                  <a:lnTo>
                    <a:pt x="68579" y="643128"/>
                  </a:lnTo>
                  <a:lnTo>
                    <a:pt x="83456" y="637958"/>
                  </a:lnTo>
                  <a:lnTo>
                    <a:pt x="73151" y="608076"/>
                  </a:lnTo>
                  <a:close/>
                </a:path>
                <a:path w="1937384" h="696595">
                  <a:moveTo>
                    <a:pt x="83456" y="637958"/>
                  </a:moveTo>
                  <a:lnTo>
                    <a:pt x="68579" y="643128"/>
                  </a:lnTo>
                  <a:lnTo>
                    <a:pt x="77724" y="672084"/>
                  </a:lnTo>
                  <a:lnTo>
                    <a:pt x="93352" y="666657"/>
                  </a:lnTo>
                  <a:lnTo>
                    <a:pt x="83456" y="637958"/>
                  </a:lnTo>
                  <a:close/>
                </a:path>
                <a:path w="1937384" h="696595">
                  <a:moveTo>
                    <a:pt x="93352" y="666657"/>
                  </a:moveTo>
                  <a:lnTo>
                    <a:pt x="77724" y="672084"/>
                  </a:lnTo>
                  <a:lnTo>
                    <a:pt x="95223" y="672084"/>
                  </a:lnTo>
                  <a:lnTo>
                    <a:pt x="93352" y="666657"/>
                  </a:lnTo>
                  <a:close/>
                </a:path>
                <a:path w="1937384" h="696595">
                  <a:moveTo>
                    <a:pt x="1846097" y="25451"/>
                  </a:moveTo>
                  <a:lnTo>
                    <a:pt x="83456" y="637958"/>
                  </a:lnTo>
                  <a:lnTo>
                    <a:pt x="93352" y="666657"/>
                  </a:lnTo>
                  <a:lnTo>
                    <a:pt x="1860010" y="53276"/>
                  </a:lnTo>
                  <a:lnTo>
                    <a:pt x="1846097" y="25451"/>
                  </a:lnTo>
                  <a:close/>
                </a:path>
                <a:path w="1937384" h="696595">
                  <a:moveTo>
                    <a:pt x="1921961" y="19812"/>
                  </a:moveTo>
                  <a:lnTo>
                    <a:pt x="1862327" y="19812"/>
                  </a:lnTo>
                  <a:lnTo>
                    <a:pt x="1872996" y="48768"/>
                  </a:lnTo>
                  <a:lnTo>
                    <a:pt x="1860010" y="53276"/>
                  </a:lnTo>
                  <a:lnTo>
                    <a:pt x="1874520" y="82296"/>
                  </a:lnTo>
                  <a:lnTo>
                    <a:pt x="1921961" y="19812"/>
                  </a:lnTo>
                  <a:close/>
                </a:path>
                <a:path w="1937384" h="696595">
                  <a:moveTo>
                    <a:pt x="1862327" y="19812"/>
                  </a:moveTo>
                  <a:lnTo>
                    <a:pt x="1846097" y="25451"/>
                  </a:lnTo>
                  <a:lnTo>
                    <a:pt x="1860010" y="53276"/>
                  </a:lnTo>
                  <a:lnTo>
                    <a:pt x="1872996" y="48768"/>
                  </a:lnTo>
                  <a:lnTo>
                    <a:pt x="1862327" y="19812"/>
                  </a:lnTo>
                  <a:close/>
                </a:path>
                <a:path w="1937384" h="696595">
                  <a:moveTo>
                    <a:pt x="1937003" y="0"/>
                  </a:moveTo>
                  <a:lnTo>
                    <a:pt x="1833372" y="0"/>
                  </a:lnTo>
                  <a:lnTo>
                    <a:pt x="1846097" y="25451"/>
                  </a:lnTo>
                  <a:lnTo>
                    <a:pt x="1862327" y="19812"/>
                  </a:lnTo>
                  <a:lnTo>
                    <a:pt x="1921961" y="19812"/>
                  </a:lnTo>
                  <a:lnTo>
                    <a:pt x="1937003" y="0"/>
                  </a:lnTo>
                  <a:close/>
                </a:path>
              </a:pathLst>
            </a:custGeom>
            <a:solidFill>
              <a:srgbClr val="0B779C"/>
            </a:solidFill>
          </p:spPr>
          <p:txBody>
            <a:bodyPr wrap="square" lIns="0" tIns="0" rIns="0" bIns="0" rtlCol="0"/>
            <a:lstStyle/>
            <a:p/>
          </p:txBody>
        </p:sp>
      </p:grpSp>
      <p:sp>
        <p:nvSpPr>
          <p:cNvPr id="96" name="object 96"/>
          <p:cNvSpPr txBox="1">
            <a:spLocks noGrp="1"/>
          </p:cNvSpPr>
          <p:nvPr>
            <p:ph type="title"/>
          </p:nvPr>
        </p:nvSpPr>
        <p:spPr>
          <a:xfrm>
            <a:off x="744727" y="304291"/>
            <a:ext cx="9132570" cy="363855"/>
          </a:xfrm>
          <a:prstGeom prst="rect"/>
        </p:spPr>
        <p:txBody>
          <a:bodyPr wrap="square" lIns="0" tIns="15240" rIns="0" bIns="0" rtlCol="0" vert="horz">
            <a:spAutoFit/>
          </a:bodyPr>
          <a:lstStyle/>
          <a:p>
            <a:pPr marL="12700">
              <a:lnSpc>
                <a:spcPct val="100000"/>
              </a:lnSpc>
              <a:spcBef>
                <a:spcPts val="120"/>
              </a:spcBef>
            </a:pPr>
            <a:r>
              <a:rPr dirty="0" sz="2200" spc="15" b="1">
                <a:solidFill>
                  <a:srgbClr val="2D75B5"/>
                </a:solidFill>
                <a:latin typeface="Meiryo UI"/>
                <a:cs typeface="Meiryo UI"/>
              </a:rPr>
              <a:t>「</a:t>
            </a:r>
            <a:r>
              <a:rPr dirty="0" sz="2200" spc="10" b="1">
                <a:solidFill>
                  <a:srgbClr val="2D75B5"/>
                </a:solidFill>
                <a:latin typeface="Meiryo UI"/>
                <a:cs typeface="Meiryo UI"/>
              </a:rPr>
              <a:t>GIGA</a:t>
            </a:r>
            <a:r>
              <a:rPr dirty="0" sz="2200" spc="-15" b="1">
                <a:solidFill>
                  <a:srgbClr val="2D75B5"/>
                </a:solidFill>
                <a:latin typeface="Meiryo UI"/>
                <a:cs typeface="Meiryo UI"/>
              </a:rPr>
              <a:t> </a:t>
            </a:r>
            <a:r>
              <a:rPr dirty="0" sz="2200" spc="10" b="1">
                <a:solidFill>
                  <a:srgbClr val="2D75B5"/>
                </a:solidFill>
                <a:latin typeface="Meiryo UI"/>
                <a:cs typeface="Meiryo UI"/>
              </a:rPr>
              <a:t>StuDX</a:t>
            </a:r>
            <a:r>
              <a:rPr dirty="0" sz="2200" spc="-25" b="1">
                <a:solidFill>
                  <a:srgbClr val="2D75B5"/>
                </a:solidFill>
                <a:latin typeface="Meiryo UI"/>
                <a:cs typeface="Meiryo UI"/>
              </a:rPr>
              <a:t> </a:t>
            </a:r>
            <a:r>
              <a:rPr dirty="0" sz="2200" spc="20" b="1">
                <a:solidFill>
                  <a:srgbClr val="2D75B5"/>
                </a:solidFill>
                <a:latin typeface="Meiryo UI"/>
                <a:cs typeface="Meiryo UI"/>
              </a:rPr>
              <a:t>推進</a:t>
            </a:r>
            <a:r>
              <a:rPr dirty="0" sz="2200" spc="10" b="1">
                <a:solidFill>
                  <a:srgbClr val="2D75B5"/>
                </a:solidFill>
                <a:latin typeface="Meiryo UI"/>
                <a:cs typeface="Meiryo UI"/>
              </a:rPr>
              <a:t>チー</a:t>
            </a:r>
            <a:r>
              <a:rPr dirty="0" sz="2200" spc="15" b="1">
                <a:solidFill>
                  <a:srgbClr val="2D75B5"/>
                </a:solidFill>
                <a:latin typeface="Meiryo UI"/>
                <a:cs typeface="Meiryo UI"/>
              </a:rPr>
              <a:t>ム」</a:t>
            </a:r>
            <a:r>
              <a:rPr dirty="0" sz="2200" spc="5" b="1">
                <a:solidFill>
                  <a:srgbClr val="2D75B5"/>
                </a:solidFill>
                <a:latin typeface="Meiryo UI"/>
                <a:cs typeface="Meiryo UI"/>
              </a:rPr>
              <a:t>と</a:t>
            </a:r>
            <a:r>
              <a:rPr dirty="0" sz="2200" spc="20" b="1">
                <a:solidFill>
                  <a:srgbClr val="2D75B5"/>
                </a:solidFill>
                <a:latin typeface="Meiryo UI"/>
                <a:cs typeface="Meiryo UI"/>
              </a:rPr>
              <a:t>教育委員会</a:t>
            </a:r>
            <a:r>
              <a:rPr dirty="0" sz="2200" spc="5" b="1">
                <a:solidFill>
                  <a:srgbClr val="2D75B5"/>
                </a:solidFill>
                <a:latin typeface="Meiryo UI"/>
                <a:cs typeface="Meiryo UI"/>
              </a:rPr>
              <a:t>・学</a:t>
            </a:r>
            <a:r>
              <a:rPr dirty="0" sz="2200" spc="20" b="1">
                <a:solidFill>
                  <a:srgbClr val="2D75B5"/>
                </a:solidFill>
                <a:latin typeface="Meiryo UI"/>
                <a:cs typeface="Meiryo UI"/>
              </a:rPr>
              <a:t>校</a:t>
            </a:r>
            <a:r>
              <a:rPr dirty="0" sz="2200" spc="5" b="1">
                <a:solidFill>
                  <a:srgbClr val="2D75B5"/>
                </a:solidFill>
                <a:latin typeface="Meiryo UI"/>
                <a:cs typeface="Meiryo UI"/>
              </a:rPr>
              <a:t>と</a:t>
            </a:r>
            <a:r>
              <a:rPr dirty="0" sz="2200" spc="15" b="1">
                <a:solidFill>
                  <a:srgbClr val="2D75B5"/>
                </a:solidFill>
                <a:latin typeface="Meiryo UI"/>
                <a:cs typeface="Meiryo UI"/>
              </a:rPr>
              <a:t>の</a:t>
            </a:r>
            <a:r>
              <a:rPr dirty="0" sz="2200" spc="20" b="1">
                <a:solidFill>
                  <a:srgbClr val="2D75B5"/>
                </a:solidFill>
                <a:latin typeface="Meiryo UI"/>
                <a:cs typeface="Meiryo UI"/>
              </a:rPr>
              <a:t>情</a:t>
            </a:r>
            <a:r>
              <a:rPr dirty="0" sz="2200" spc="5" b="1">
                <a:solidFill>
                  <a:srgbClr val="2D75B5"/>
                </a:solidFill>
                <a:latin typeface="Meiryo UI"/>
                <a:cs typeface="Meiryo UI"/>
              </a:rPr>
              <a:t>報</a:t>
            </a:r>
            <a:r>
              <a:rPr dirty="0" sz="2200" spc="20" b="1">
                <a:solidFill>
                  <a:srgbClr val="2D75B5"/>
                </a:solidFill>
                <a:latin typeface="Meiryo UI"/>
                <a:cs typeface="Meiryo UI"/>
              </a:rPr>
              <a:t>交</a:t>
            </a:r>
            <a:r>
              <a:rPr dirty="0" sz="2200" spc="5" b="1">
                <a:solidFill>
                  <a:srgbClr val="2D75B5"/>
                </a:solidFill>
                <a:latin typeface="Meiryo UI"/>
                <a:cs typeface="Meiryo UI"/>
              </a:rPr>
              <a:t>換</a:t>
            </a:r>
            <a:r>
              <a:rPr dirty="0" sz="2200" spc="15" b="1">
                <a:solidFill>
                  <a:srgbClr val="2D75B5"/>
                </a:solidFill>
                <a:latin typeface="Meiryo UI"/>
                <a:cs typeface="Meiryo UI"/>
              </a:rPr>
              <a:t>プ</a:t>
            </a:r>
            <a:r>
              <a:rPr dirty="0" sz="2200" spc="10" b="1">
                <a:solidFill>
                  <a:srgbClr val="2D75B5"/>
                </a:solidFill>
                <a:latin typeface="Meiryo UI"/>
                <a:cs typeface="Meiryo UI"/>
              </a:rPr>
              <a:t>ラット</a:t>
            </a:r>
            <a:r>
              <a:rPr dirty="0" sz="2200" spc="15" b="1">
                <a:solidFill>
                  <a:srgbClr val="2D75B5"/>
                </a:solidFill>
                <a:latin typeface="Meiryo UI"/>
                <a:cs typeface="Meiryo UI"/>
              </a:rPr>
              <a:t>フ</a:t>
            </a:r>
            <a:r>
              <a:rPr dirty="0" sz="2200" b="1">
                <a:solidFill>
                  <a:srgbClr val="2D75B5"/>
                </a:solidFill>
                <a:latin typeface="Meiryo UI"/>
                <a:cs typeface="Meiryo UI"/>
              </a:rPr>
              <a:t>ォ</a:t>
            </a:r>
            <a:r>
              <a:rPr dirty="0" sz="2200" spc="10" b="1">
                <a:solidFill>
                  <a:srgbClr val="2D75B5"/>
                </a:solidFill>
                <a:latin typeface="Meiryo UI"/>
                <a:cs typeface="Meiryo UI"/>
              </a:rPr>
              <a:t>ー</a:t>
            </a:r>
            <a:r>
              <a:rPr dirty="0" sz="2200" spc="15" b="1">
                <a:solidFill>
                  <a:srgbClr val="2D75B5"/>
                </a:solidFill>
                <a:latin typeface="Meiryo UI"/>
                <a:cs typeface="Meiryo UI"/>
              </a:rPr>
              <a:t>ム</a:t>
            </a:r>
            <a:endParaRPr sz="2200">
              <a:latin typeface="Meiryo UI"/>
              <a:cs typeface="Meiryo UI"/>
            </a:endParaRPr>
          </a:p>
        </p:txBody>
      </p:sp>
      <p:sp>
        <p:nvSpPr>
          <p:cNvPr id="97" name="object 97"/>
          <p:cNvSpPr/>
          <p:nvPr/>
        </p:nvSpPr>
        <p:spPr>
          <a:xfrm>
            <a:off x="539495" y="728472"/>
            <a:ext cx="9534525" cy="0"/>
          </a:xfrm>
          <a:custGeom>
            <a:avLst/>
            <a:gdLst/>
            <a:ahLst/>
            <a:cxnLst/>
            <a:rect l="l" t="t" r="r" b="b"/>
            <a:pathLst>
              <a:path w="9534525" h="0">
                <a:moveTo>
                  <a:pt x="0" y="0"/>
                </a:moveTo>
                <a:lnTo>
                  <a:pt x="9534144" y="0"/>
                </a:lnTo>
              </a:path>
            </a:pathLst>
          </a:custGeom>
          <a:ln w="6096">
            <a:solidFill>
              <a:srgbClr val="2D75B5"/>
            </a:solidFill>
          </a:ln>
        </p:spPr>
        <p:txBody>
          <a:bodyPr wrap="square" lIns="0" tIns="0" rIns="0" bIns="0" rtlCol="0"/>
          <a:lstStyle/>
          <a:p/>
        </p:txBody>
      </p:sp>
      <p:sp>
        <p:nvSpPr>
          <p:cNvPr id="98" name="object 98"/>
          <p:cNvSpPr txBox="1"/>
          <p:nvPr/>
        </p:nvSpPr>
        <p:spPr>
          <a:xfrm>
            <a:off x="808736" y="801420"/>
            <a:ext cx="9194165" cy="1232535"/>
          </a:xfrm>
          <a:prstGeom prst="rect">
            <a:avLst/>
          </a:prstGeom>
        </p:spPr>
        <p:txBody>
          <a:bodyPr wrap="square" lIns="0" tIns="12065" rIns="0" bIns="0" rtlCol="0" vert="horz">
            <a:spAutoFit/>
          </a:bodyPr>
          <a:lstStyle/>
          <a:p>
            <a:pPr marL="12700" marR="5080">
              <a:lnSpc>
                <a:spcPct val="132000"/>
              </a:lnSpc>
              <a:spcBef>
                <a:spcPts val="95"/>
              </a:spcBef>
            </a:pPr>
            <a:r>
              <a:rPr dirty="0" sz="1500" spc="10">
                <a:latin typeface="Meiryo UI"/>
                <a:cs typeface="Meiryo UI"/>
              </a:rPr>
              <a:t>文部科学省</a:t>
            </a:r>
            <a:r>
              <a:rPr dirty="0" sz="1500" spc="5">
                <a:latin typeface="Meiryo UI"/>
                <a:cs typeface="Meiryo UI"/>
              </a:rPr>
              <a:t>のGIGA</a:t>
            </a:r>
            <a:r>
              <a:rPr dirty="0" sz="1500" spc="10">
                <a:latin typeface="Meiryo UI"/>
                <a:cs typeface="Meiryo UI"/>
              </a:rPr>
              <a:t> </a:t>
            </a:r>
            <a:r>
              <a:rPr dirty="0" sz="1500" spc="5">
                <a:latin typeface="Meiryo UI"/>
                <a:cs typeface="Meiryo UI"/>
              </a:rPr>
              <a:t>StuDX</a:t>
            </a:r>
            <a:r>
              <a:rPr dirty="0" sz="1500" spc="10">
                <a:latin typeface="Meiryo UI"/>
                <a:cs typeface="Meiryo UI"/>
              </a:rPr>
              <a:t>推進</a:t>
            </a:r>
            <a:r>
              <a:rPr dirty="0" sz="1500" spc="5">
                <a:latin typeface="Meiryo UI"/>
                <a:cs typeface="Meiryo UI"/>
              </a:rPr>
              <a:t>チーム</a:t>
            </a:r>
            <a:r>
              <a:rPr dirty="0" sz="1500">
                <a:latin typeface="Meiryo UI"/>
                <a:cs typeface="Meiryo UI"/>
              </a:rPr>
              <a:t>と</a:t>
            </a:r>
            <a:r>
              <a:rPr dirty="0" sz="1500" spc="5">
                <a:latin typeface="Meiryo UI"/>
                <a:cs typeface="Meiryo UI"/>
              </a:rPr>
              <a:t>、</a:t>
            </a:r>
            <a:r>
              <a:rPr dirty="0" sz="1500" spc="10">
                <a:latin typeface="Meiryo UI"/>
                <a:cs typeface="Meiryo UI"/>
              </a:rPr>
              <a:t>各教育委員会</a:t>
            </a:r>
            <a:r>
              <a:rPr dirty="0" sz="1500" spc="-10">
                <a:latin typeface="Meiryo UI"/>
                <a:cs typeface="Meiryo UI"/>
              </a:rPr>
              <a:t>の</a:t>
            </a:r>
            <a:r>
              <a:rPr dirty="0" sz="1500">
                <a:latin typeface="Meiryo UI"/>
                <a:cs typeface="Meiryo UI"/>
              </a:rPr>
              <a:t>ICT</a:t>
            </a:r>
            <a:r>
              <a:rPr dirty="0" sz="1500" spc="10">
                <a:latin typeface="Meiryo UI"/>
                <a:cs typeface="Meiryo UI"/>
              </a:rPr>
              <a:t>活用担当</a:t>
            </a:r>
            <a:r>
              <a:rPr dirty="0" sz="1500" spc="-10">
                <a:latin typeface="Meiryo UI"/>
                <a:cs typeface="Meiryo UI"/>
              </a:rPr>
              <a:t>の</a:t>
            </a:r>
            <a:r>
              <a:rPr dirty="0" sz="1500" spc="10">
                <a:latin typeface="Meiryo UI"/>
                <a:cs typeface="Meiryo UI"/>
              </a:rPr>
              <a:t>指導主事等</a:t>
            </a:r>
            <a:r>
              <a:rPr dirty="0" sz="1500" spc="5">
                <a:latin typeface="Meiryo UI"/>
                <a:cs typeface="Meiryo UI"/>
              </a:rPr>
              <a:t>が</a:t>
            </a:r>
            <a:r>
              <a:rPr dirty="0" sz="1500" spc="10">
                <a:latin typeface="Meiryo UI"/>
                <a:cs typeface="Meiryo UI"/>
              </a:rPr>
              <a:t>人的</a:t>
            </a:r>
            <a:r>
              <a:rPr dirty="0" sz="1500" spc="-10">
                <a:latin typeface="Meiryo UI"/>
                <a:cs typeface="Meiryo UI"/>
              </a:rPr>
              <a:t>ネ</a:t>
            </a:r>
            <a:r>
              <a:rPr dirty="0" sz="1500" spc="5">
                <a:latin typeface="Meiryo UI"/>
                <a:cs typeface="Meiryo UI"/>
              </a:rPr>
              <a:t>ッ</a:t>
            </a:r>
            <a:r>
              <a:rPr dirty="0" sz="1500">
                <a:latin typeface="Meiryo UI"/>
                <a:cs typeface="Meiryo UI"/>
              </a:rPr>
              <a:t>ト</a:t>
            </a:r>
            <a:r>
              <a:rPr dirty="0" sz="1500" spc="5">
                <a:latin typeface="Meiryo UI"/>
                <a:cs typeface="Meiryo UI"/>
              </a:rPr>
              <a:t>ワ</a:t>
            </a:r>
            <a:r>
              <a:rPr dirty="0" sz="1500" spc="-10">
                <a:latin typeface="Meiryo UI"/>
                <a:cs typeface="Meiryo UI"/>
              </a:rPr>
              <a:t>ー</a:t>
            </a:r>
            <a:r>
              <a:rPr dirty="0" sz="1500">
                <a:latin typeface="Meiryo UI"/>
                <a:cs typeface="Meiryo UI"/>
              </a:rPr>
              <a:t>ク</a:t>
            </a:r>
            <a:r>
              <a:rPr dirty="0" sz="1500" spc="-10">
                <a:latin typeface="Meiryo UI"/>
                <a:cs typeface="Meiryo UI"/>
              </a:rPr>
              <a:t>を</a:t>
            </a:r>
            <a:r>
              <a:rPr dirty="0" sz="1500" spc="10">
                <a:latin typeface="Meiryo UI"/>
                <a:cs typeface="Meiryo UI"/>
              </a:rPr>
              <a:t>構築</a:t>
            </a:r>
            <a:r>
              <a:rPr dirty="0" sz="1500">
                <a:latin typeface="Meiryo UI"/>
                <a:cs typeface="Meiryo UI"/>
              </a:rPr>
              <a:t>し</a:t>
            </a:r>
            <a:r>
              <a:rPr dirty="0" sz="1500" spc="5">
                <a:latin typeface="Meiryo UI"/>
                <a:cs typeface="Meiryo UI"/>
              </a:rPr>
              <a:t>、 </a:t>
            </a:r>
            <a:r>
              <a:rPr dirty="0" sz="1500" spc="10">
                <a:latin typeface="Meiryo UI"/>
                <a:cs typeface="Meiryo UI"/>
              </a:rPr>
              <a:t>学校等</a:t>
            </a:r>
            <a:r>
              <a:rPr dirty="0" sz="1500" spc="5">
                <a:latin typeface="Meiryo UI"/>
                <a:cs typeface="Meiryo UI"/>
              </a:rPr>
              <a:t>の</a:t>
            </a:r>
            <a:r>
              <a:rPr dirty="0" sz="1500" spc="10">
                <a:latin typeface="Meiryo UI"/>
                <a:cs typeface="Meiryo UI"/>
              </a:rPr>
              <a:t>取組</a:t>
            </a:r>
            <a:r>
              <a:rPr dirty="0" sz="1500" spc="5">
                <a:latin typeface="Meiryo UI"/>
                <a:cs typeface="Meiryo UI"/>
              </a:rPr>
              <a:t>の</a:t>
            </a:r>
            <a:r>
              <a:rPr dirty="0" sz="1500" spc="10">
                <a:latin typeface="Meiryo UI"/>
                <a:cs typeface="Meiryo UI"/>
              </a:rPr>
              <a:t>状況</a:t>
            </a:r>
            <a:r>
              <a:rPr dirty="0" sz="1500" spc="5">
                <a:latin typeface="Meiryo UI"/>
                <a:cs typeface="Meiryo UI"/>
              </a:rPr>
              <a:t>、</a:t>
            </a:r>
            <a:r>
              <a:rPr dirty="0" sz="1500" spc="10">
                <a:latin typeface="Meiryo UI"/>
                <a:cs typeface="Meiryo UI"/>
              </a:rPr>
              <a:t>教育委員会</a:t>
            </a:r>
            <a:r>
              <a:rPr dirty="0" sz="1500" spc="5">
                <a:latin typeface="Meiryo UI"/>
                <a:cs typeface="Meiryo UI"/>
              </a:rPr>
              <a:t>のサ</a:t>
            </a:r>
            <a:r>
              <a:rPr dirty="0" sz="1500" spc="-10">
                <a:latin typeface="Meiryo UI"/>
                <a:cs typeface="Meiryo UI"/>
              </a:rPr>
              <a:t>ポ</a:t>
            </a:r>
            <a:r>
              <a:rPr dirty="0" sz="1500" spc="5">
                <a:latin typeface="Meiryo UI"/>
                <a:cs typeface="Meiryo UI"/>
              </a:rPr>
              <a:t>ー</a:t>
            </a:r>
            <a:r>
              <a:rPr dirty="0" sz="1500" spc="-10">
                <a:latin typeface="Meiryo UI"/>
                <a:cs typeface="Meiryo UI"/>
              </a:rPr>
              <a:t>ト</a:t>
            </a:r>
            <a:r>
              <a:rPr dirty="0" sz="1500" spc="10">
                <a:latin typeface="Meiryo UI"/>
                <a:cs typeface="Meiryo UI"/>
              </a:rPr>
              <a:t>状況や</a:t>
            </a:r>
            <a:r>
              <a:rPr dirty="0" sz="1500" spc="5">
                <a:latin typeface="Meiryo UI"/>
                <a:cs typeface="Meiryo UI"/>
              </a:rPr>
              <a:t>、</a:t>
            </a:r>
            <a:r>
              <a:rPr dirty="0" sz="1500" spc="10">
                <a:latin typeface="Meiryo UI"/>
                <a:cs typeface="Meiryo UI"/>
              </a:rPr>
              <a:t>課題</a:t>
            </a:r>
            <a:r>
              <a:rPr dirty="0" sz="1500" spc="-10">
                <a:latin typeface="Meiryo UI"/>
                <a:cs typeface="Meiryo UI"/>
              </a:rPr>
              <a:t>と</a:t>
            </a:r>
            <a:r>
              <a:rPr dirty="0" sz="1500">
                <a:latin typeface="Meiryo UI"/>
                <a:cs typeface="Meiryo UI"/>
              </a:rPr>
              <a:t>そ</a:t>
            </a:r>
            <a:r>
              <a:rPr dirty="0" sz="1500" spc="5">
                <a:latin typeface="Meiryo UI"/>
                <a:cs typeface="Meiryo UI"/>
              </a:rPr>
              <a:t>の</a:t>
            </a:r>
            <a:r>
              <a:rPr dirty="0" sz="1500" spc="10">
                <a:latin typeface="Meiryo UI"/>
                <a:cs typeface="Meiryo UI"/>
              </a:rPr>
              <a:t>解決策等</a:t>
            </a:r>
            <a:r>
              <a:rPr dirty="0" sz="1500" spc="5">
                <a:latin typeface="Meiryo UI"/>
                <a:cs typeface="Meiryo UI"/>
              </a:rPr>
              <a:t>を</a:t>
            </a:r>
            <a:r>
              <a:rPr dirty="0" sz="1500" spc="10">
                <a:latin typeface="Meiryo UI"/>
                <a:cs typeface="Meiryo UI"/>
              </a:rPr>
              <a:t>双方向</a:t>
            </a:r>
            <a:r>
              <a:rPr dirty="0" sz="1500" spc="5">
                <a:latin typeface="Meiryo UI"/>
                <a:cs typeface="Meiryo UI"/>
              </a:rPr>
              <a:t>に</a:t>
            </a:r>
            <a:r>
              <a:rPr dirty="0" sz="1500" spc="10">
                <a:latin typeface="Meiryo UI"/>
                <a:cs typeface="Meiryo UI"/>
              </a:rPr>
              <a:t>や</a:t>
            </a:r>
            <a:r>
              <a:rPr dirty="0" sz="1500" spc="-10">
                <a:latin typeface="Meiryo UI"/>
                <a:cs typeface="Meiryo UI"/>
              </a:rPr>
              <a:t>り</a:t>
            </a:r>
            <a:r>
              <a:rPr dirty="0" sz="1500" spc="10">
                <a:latin typeface="Meiryo UI"/>
                <a:cs typeface="Meiryo UI"/>
              </a:rPr>
              <a:t>取</a:t>
            </a:r>
            <a:r>
              <a:rPr dirty="0" sz="1500">
                <a:latin typeface="Meiryo UI"/>
                <a:cs typeface="Meiryo UI"/>
              </a:rPr>
              <a:t>りし</a:t>
            </a:r>
            <a:r>
              <a:rPr dirty="0" sz="1500" spc="10">
                <a:latin typeface="Meiryo UI"/>
                <a:cs typeface="Meiryo UI"/>
              </a:rPr>
              <a:t>な</a:t>
            </a:r>
            <a:r>
              <a:rPr dirty="0" sz="1500" spc="5">
                <a:latin typeface="Meiryo UI"/>
                <a:cs typeface="Meiryo UI"/>
              </a:rPr>
              <a:t>が</a:t>
            </a:r>
            <a:r>
              <a:rPr dirty="0" sz="1500" spc="-10">
                <a:latin typeface="Meiryo UI"/>
                <a:cs typeface="Meiryo UI"/>
              </a:rPr>
              <a:t>ら</a:t>
            </a:r>
            <a:r>
              <a:rPr dirty="0" sz="1500" spc="-5">
                <a:latin typeface="Meiryo UI"/>
                <a:cs typeface="Meiryo UI"/>
              </a:rPr>
              <a:t>、</a:t>
            </a:r>
            <a:r>
              <a:rPr dirty="0" sz="1500" spc="10">
                <a:latin typeface="Meiryo UI"/>
                <a:cs typeface="Meiryo UI"/>
              </a:rPr>
              <a:t>文部科学省</a:t>
            </a:r>
            <a:r>
              <a:rPr dirty="0" sz="1500" spc="5">
                <a:latin typeface="Meiryo UI"/>
                <a:cs typeface="Meiryo UI"/>
              </a:rPr>
              <a:t>と </a:t>
            </a:r>
            <a:r>
              <a:rPr dirty="0" sz="1500" spc="10">
                <a:latin typeface="Meiryo UI"/>
                <a:cs typeface="Meiryo UI"/>
              </a:rPr>
              <a:t>自治体</a:t>
            </a:r>
            <a:r>
              <a:rPr dirty="0" sz="1500" spc="5">
                <a:latin typeface="Meiryo UI"/>
                <a:cs typeface="Meiryo UI"/>
              </a:rPr>
              <a:t>、</a:t>
            </a:r>
            <a:r>
              <a:rPr dirty="0" sz="1500" spc="10">
                <a:latin typeface="Meiryo UI"/>
                <a:cs typeface="Meiryo UI"/>
              </a:rPr>
              <a:t>自治体同士</a:t>
            </a:r>
            <a:r>
              <a:rPr dirty="0" sz="1500" spc="5">
                <a:latin typeface="Meiryo UI"/>
                <a:cs typeface="Meiryo UI"/>
              </a:rPr>
              <a:t>のつ</a:t>
            </a:r>
            <a:r>
              <a:rPr dirty="0" sz="1500" spc="10">
                <a:latin typeface="Meiryo UI"/>
                <a:cs typeface="Meiryo UI"/>
              </a:rPr>
              <a:t>な</a:t>
            </a:r>
            <a:r>
              <a:rPr dirty="0" sz="1500" spc="5">
                <a:latin typeface="Meiryo UI"/>
                <a:cs typeface="Meiryo UI"/>
              </a:rPr>
              <a:t>が</a:t>
            </a:r>
            <a:r>
              <a:rPr dirty="0" sz="1500">
                <a:latin typeface="Meiryo UI"/>
                <a:cs typeface="Meiryo UI"/>
              </a:rPr>
              <a:t>り</a:t>
            </a:r>
            <a:r>
              <a:rPr dirty="0" sz="1500" spc="5">
                <a:latin typeface="Meiryo UI"/>
                <a:cs typeface="Meiryo UI"/>
              </a:rPr>
              <a:t>を</a:t>
            </a:r>
            <a:r>
              <a:rPr dirty="0" sz="1500" spc="10">
                <a:latin typeface="Meiryo UI"/>
                <a:cs typeface="Meiryo UI"/>
              </a:rPr>
              <a:t>強化</a:t>
            </a:r>
            <a:r>
              <a:rPr dirty="0" sz="1500">
                <a:latin typeface="Meiryo UI"/>
                <a:cs typeface="Meiryo UI"/>
              </a:rPr>
              <a:t>し</a:t>
            </a:r>
            <a:r>
              <a:rPr dirty="0" sz="1500" spc="5">
                <a:latin typeface="Meiryo UI"/>
                <a:cs typeface="Meiryo UI"/>
              </a:rPr>
              <a:t>、</a:t>
            </a:r>
            <a:r>
              <a:rPr dirty="0" sz="1500" spc="10">
                <a:latin typeface="Meiryo UI"/>
                <a:cs typeface="Meiryo UI"/>
              </a:rPr>
              <a:t>全国</a:t>
            </a:r>
            <a:r>
              <a:rPr dirty="0" sz="1500" spc="-10">
                <a:latin typeface="Meiryo UI"/>
                <a:cs typeface="Meiryo UI"/>
              </a:rPr>
              <a:t>の</a:t>
            </a:r>
            <a:r>
              <a:rPr dirty="0" sz="1500" spc="10">
                <a:latin typeface="Meiryo UI"/>
                <a:cs typeface="Meiryo UI"/>
              </a:rPr>
              <a:t>学校等</a:t>
            </a:r>
            <a:r>
              <a:rPr dirty="0" sz="1500" spc="5">
                <a:latin typeface="Meiryo UI"/>
                <a:cs typeface="Meiryo UI"/>
              </a:rPr>
              <a:t>に</a:t>
            </a:r>
            <a:r>
              <a:rPr dirty="0" sz="1500" spc="-10">
                <a:latin typeface="Meiryo UI"/>
                <a:cs typeface="Meiryo UI"/>
              </a:rPr>
              <a:t>お</a:t>
            </a:r>
            <a:r>
              <a:rPr dirty="0" sz="1500" spc="5">
                <a:latin typeface="Meiryo UI"/>
                <a:cs typeface="Meiryo UI"/>
              </a:rPr>
              <a:t>け</a:t>
            </a:r>
            <a:r>
              <a:rPr dirty="0" sz="1500" spc="-10">
                <a:latin typeface="Meiryo UI"/>
                <a:cs typeface="Meiryo UI"/>
              </a:rPr>
              <a:t>る</a:t>
            </a:r>
            <a:r>
              <a:rPr dirty="0" sz="1500">
                <a:latin typeface="Meiryo UI"/>
                <a:cs typeface="Meiryo UI"/>
              </a:rPr>
              <a:t>ICT</a:t>
            </a:r>
            <a:r>
              <a:rPr dirty="0" sz="1500" spc="10">
                <a:latin typeface="Meiryo UI"/>
                <a:cs typeface="Meiryo UI"/>
              </a:rPr>
              <a:t>活用</a:t>
            </a:r>
            <a:r>
              <a:rPr dirty="0" sz="1500" spc="5">
                <a:latin typeface="Meiryo UI"/>
                <a:cs typeface="Meiryo UI"/>
              </a:rPr>
              <a:t>の</a:t>
            </a:r>
            <a:r>
              <a:rPr dirty="0" sz="1500" spc="10">
                <a:latin typeface="Meiryo UI"/>
                <a:cs typeface="Meiryo UI"/>
              </a:rPr>
              <a:t>充実</a:t>
            </a:r>
            <a:r>
              <a:rPr dirty="0" sz="1500" spc="5">
                <a:latin typeface="Meiryo UI"/>
                <a:cs typeface="Meiryo UI"/>
              </a:rPr>
              <a:t>につ</a:t>
            </a:r>
            <a:r>
              <a:rPr dirty="0" sz="1500" spc="10">
                <a:latin typeface="Meiryo UI"/>
                <a:cs typeface="Meiryo UI"/>
              </a:rPr>
              <a:t>な</a:t>
            </a:r>
            <a:r>
              <a:rPr dirty="0" sz="1500" spc="-10">
                <a:latin typeface="Meiryo UI"/>
                <a:cs typeface="Meiryo UI"/>
              </a:rPr>
              <a:t>げ</a:t>
            </a:r>
            <a:r>
              <a:rPr dirty="0" sz="1500" spc="-5">
                <a:latin typeface="Meiryo UI"/>
                <a:cs typeface="Meiryo UI"/>
              </a:rPr>
              <a:t>、</a:t>
            </a:r>
            <a:r>
              <a:rPr dirty="0" sz="1500" spc="10">
                <a:latin typeface="Meiryo UI"/>
                <a:cs typeface="Meiryo UI"/>
              </a:rPr>
              <a:t>協働</a:t>
            </a:r>
            <a:r>
              <a:rPr dirty="0" sz="1500">
                <a:latin typeface="Meiryo UI"/>
                <a:cs typeface="Meiryo UI"/>
              </a:rPr>
              <a:t>し</a:t>
            </a:r>
            <a:r>
              <a:rPr dirty="0" sz="1500" spc="5">
                <a:latin typeface="Meiryo UI"/>
                <a:cs typeface="Meiryo UI"/>
              </a:rPr>
              <a:t>て「GIGA</a:t>
            </a:r>
            <a:r>
              <a:rPr dirty="0" sz="1500" spc="-5">
                <a:latin typeface="Meiryo UI"/>
                <a:cs typeface="Meiryo UI"/>
              </a:rPr>
              <a:t>ス</a:t>
            </a:r>
            <a:r>
              <a:rPr dirty="0" sz="1500">
                <a:latin typeface="Meiryo UI"/>
                <a:cs typeface="Meiryo UI"/>
              </a:rPr>
              <a:t>ク</a:t>
            </a:r>
            <a:r>
              <a:rPr dirty="0" sz="1500" spc="5">
                <a:latin typeface="Meiryo UI"/>
                <a:cs typeface="Meiryo UI"/>
              </a:rPr>
              <a:t>ール</a:t>
            </a:r>
            <a:r>
              <a:rPr dirty="0" sz="1500" spc="10">
                <a:latin typeface="Meiryo UI"/>
                <a:cs typeface="Meiryo UI"/>
              </a:rPr>
              <a:t>構想 </a:t>
            </a:r>
            <a:r>
              <a:rPr dirty="0" sz="1500" spc="5">
                <a:latin typeface="Meiryo UI"/>
                <a:cs typeface="Meiryo UI"/>
              </a:rPr>
              <a:t>の</a:t>
            </a:r>
            <a:r>
              <a:rPr dirty="0" sz="1500" spc="10">
                <a:latin typeface="Meiryo UI"/>
                <a:cs typeface="Meiryo UI"/>
              </a:rPr>
              <a:t>実現</a:t>
            </a:r>
            <a:r>
              <a:rPr dirty="0" sz="1500" spc="5">
                <a:latin typeface="Meiryo UI"/>
                <a:cs typeface="Meiryo UI"/>
              </a:rPr>
              <a:t>」に</a:t>
            </a:r>
            <a:r>
              <a:rPr dirty="0" sz="1500" spc="10">
                <a:latin typeface="Meiryo UI"/>
                <a:cs typeface="Meiryo UI"/>
              </a:rPr>
              <a:t>取</a:t>
            </a:r>
            <a:r>
              <a:rPr dirty="0" sz="1500">
                <a:latin typeface="Meiryo UI"/>
                <a:cs typeface="Meiryo UI"/>
              </a:rPr>
              <a:t>り</a:t>
            </a:r>
            <a:r>
              <a:rPr dirty="0" sz="1500" spc="10">
                <a:latin typeface="Meiryo UI"/>
                <a:cs typeface="Meiryo UI"/>
              </a:rPr>
              <a:t>組</a:t>
            </a:r>
            <a:r>
              <a:rPr dirty="0" sz="1500" spc="5">
                <a:latin typeface="Meiryo UI"/>
                <a:cs typeface="Meiryo UI"/>
              </a:rPr>
              <a:t>む。</a:t>
            </a:r>
            <a:endParaRPr sz="1500">
              <a:latin typeface="Meiryo UI"/>
              <a:cs typeface="Meiryo UI"/>
            </a:endParaRPr>
          </a:p>
        </p:txBody>
      </p:sp>
      <p:sp>
        <p:nvSpPr>
          <p:cNvPr id="99" name="object 99"/>
          <p:cNvSpPr txBox="1"/>
          <p:nvPr/>
        </p:nvSpPr>
        <p:spPr>
          <a:xfrm>
            <a:off x="6741668" y="5132323"/>
            <a:ext cx="665480" cy="217804"/>
          </a:xfrm>
          <a:prstGeom prst="rect">
            <a:avLst/>
          </a:prstGeom>
        </p:spPr>
        <p:txBody>
          <a:bodyPr wrap="square" lIns="0" tIns="13970" rIns="0" bIns="0" rtlCol="0" vert="horz">
            <a:spAutoFit/>
          </a:bodyPr>
          <a:lstStyle/>
          <a:p>
            <a:pPr marL="12700">
              <a:lnSpc>
                <a:spcPct val="100000"/>
              </a:lnSpc>
              <a:spcBef>
                <a:spcPts val="110"/>
              </a:spcBef>
            </a:pPr>
            <a:r>
              <a:rPr dirty="0" sz="1250" spc="10" b="1">
                <a:solidFill>
                  <a:srgbClr val="024FA1"/>
                </a:solidFill>
                <a:latin typeface="Meiryo UI"/>
                <a:cs typeface="Meiryo UI"/>
              </a:rPr>
              <a:t>指定都市</a:t>
            </a:r>
            <a:endParaRPr sz="1250">
              <a:latin typeface="Meiryo UI"/>
              <a:cs typeface="Meiryo UI"/>
            </a:endParaRPr>
          </a:p>
        </p:txBody>
      </p:sp>
      <p:grpSp>
        <p:nvGrpSpPr>
          <p:cNvPr id="100" name="object 100"/>
          <p:cNvGrpSpPr/>
          <p:nvPr/>
        </p:nvGrpSpPr>
        <p:grpSpPr>
          <a:xfrm>
            <a:off x="2636520" y="4062984"/>
            <a:ext cx="5655945" cy="1064260"/>
            <a:chOff x="2636520" y="4062984"/>
            <a:chExt cx="5655945" cy="1064260"/>
          </a:xfrm>
        </p:grpSpPr>
        <p:pic>
          <p:nvPicPr>
            <p:cNvPr id="101" name="object 101"/>
            <p:cNvPicPr/>
            <p:nvPr/>
          </p:nvPicPr>
          <p:blipFill>
            <a:blip r:embed="rId27" cstate="print"/>
            <a:stretch>
              <a:fillRect/>
            </a:stretch>
          </p:blipFill>
          <p:spPr>
            <a:xfrm>
              <a:off x="3954780" y="4751832"/>
              <a:ext cx="132587" cy="269748"/>
            </a:xfrm>
            <a:prstGeom prst="rect">
              <a:avLst/>
            </a:prstGeom>
          </p:spPr>
        </p:pic>
        <p:sp>
          <p:nvSpPr>
            <p:cNvPr id="102" name="object 102"/>
            <p:cNvSpPr/>
            <p:nvPr/>
          </p:nvSpPr>
          <p:spPr>
            <a:xfrm>
              <a:off x="6704076" y="4062984"/>
              <a:ext cx="1588135" cy="1064260"/>
            </a:xfrm>
            <a:custGeom>
              <a:avLst/>
              <a:gdLst/>
              <a:ahLst/>
              <a:cxnLst/>
              <a:rect l="l" t="t" r="r" b="b"/>
              <a:pathLst>
                <a:path w="1588134" h="1064260">
                  <a:moveTo>
                    <a:pt x="1588008" y="531876"/>
                  </a:moveTo>
                  <a:lnTo>
                    <a:pt x="1580095" y="456552"/>
                  </a:lnTo>
                  <a:lnTo>
                    <a:pt x="1557096" y="384492"/>
                  </a:lnTo>
                  <a:lnTo>
                    <a:pt x="1540281" y="349910"/>
                  </a:lnTo>
                  <a:lnTo>
                    <a:pt x="1520088" y="316420"/>
                  </a:lnTo>
                  <a:lnTo>
                    <a:pt x="1496682" y="284111"/>
                  </a:lnTo>
                  <a:lnTo>
                    <a:pt x="1470177" y="253060"/>
                  </a:lnTo>
                  <a:lnTo>
                    <a:pt x="1440713" y="223367"/>
                  </a:lnTo>
                  <a:lnTo>
                    <a:pt x="1408430" y="195110"/>
                  </a:lnTo>
                  <a:lnTo>
                    <a:pt x="1373466" y="168402"/>
                  </a:lnTo>
                  <a:lnTo>
                    <a:pt x="1335951" y="143306"/>
                  </a:lnTo>
                  <a:lnTo>
                    <a:pt x="1296022" y="119926"/>
                  </a:lnTo>
                  <a:lnTo>
                    <a:pt x="1253820" y="98348"/>
                  </a:lnTo>
                  <a:lnTo>
                    <a:pt x="1209484" y="78663"/>
                  </a:lnTo>
                  <a:lnTo>
                    <a:pt x="1163129" y="60960"/>
                  </a:lnTo>
                  <a:lnTo>
                    <a:pt x="1114907" y="45326"/>
                  </a:lnTo>
                  <a:lnTo>
                    <a:pt x="1064971" y="31851"/>
                  </a:lnTo>
                  <a:lnTo>
                    <a:pt x="1013421" y="20624"/>
                  </a:lnTo>
                  <a:lnTo>
                    <a:pt x="960412" y="11734"/>
                  </a:lnTo>
                  <a:lnTo>
                    <a:pt x="906081" y="5283"/>
                  </a:lnTo>
                  <a:lnTo>
                    <a:pt x="850569" y="1333"/>
                  </a:lnTo>
                  <a:lnTo>
                    <a:pt x="794004" y="0"/>
                  </a:lnTo>
                  <a:lnTo>
                    <a:pt x="737247" y="1333"/>
                  </a:lnTo>
                  <a:lnTo>
                    <a:pt x="681583" y="5283"/>
                  </a:lnTo>
                  <a:lnTo>
                    <a:pt x="627126" y="11734"/>
                  </a:lnTo>
                  <a:lnTo>
                    <a:pt x="574027" y="20624"/>
                  </a:lnTo>
                  <a:lnTo>
                    <a:pt x="522427" y="31851"/>
                  </a:lnTo>
                  <a:lnTo>
                    <a:pt x="472427" y="45326"/>
                  </a:lnTo>
                  <a:lnTo>
                    <a:pt x="424192" y="60960"/>
                  </a:lnTo>
                  <a:lnTo>
                    <a:pt x="377837" y="78663"/>
                  </a:lnTo>
                  <a:lnTo>
                    <a:pt x="333514" y="98348"/>
                  </a:lnTo>
                  <a:lnTo>
                    <a:pt x="291338" y="119926"/>
                  </a:lnTo>
                  <a:lnTo>
                    <a:pt x="251447" y="143306"/>
                  </a:lnTo>
                  <a:lnTo>
                    <a:pt x="213982" y="168402"/>
                  </a:lnTo>
                  <a:lnTo>
                    <a:pt x="179070" y="195110"/>
                  </a:lnTo>
                  <a:lnTo>
                    <a:pt x="146850" y="223367"/>
                  </a:lnTo>
                  <a:lnTo>
                    <a:pt x="117462" y="253060"/>
                  </a:lnTo>
                  <a:lnTo>
                    <a:pt x="91020" y="284111"/>
                  </a:lnTo>
                  <a:lnTo>
                    <a:pt x="67678" y="316420"/>
                  </a:lnTo>
                  <a:lnTo>
                    <a:pt x="47548" y="349910"/>
                  </a:lnTo>
                  <a:lnTo>
                    <a:pt x="30784" y="384492"/>
                  </a:lnTo>
                  <a:lnTo>
                    <a:pt x="7874" y="456552"/>
                  </a:lnTo>
                  <a:lnTo>
                    <a:pt x="0" y="531876"/>
                  </a:lnTo>
                  <a:lnTo>
                    <a:pt x="1981" y="569734"/>
                  </a:lnTo>
                  <a:lnTo>
                    <a:pt x="17513" y="643242"/>
                  </a:lnTo>
                  <a:lnTo>
                    <a:pt x="47548" y="713244"/>
                  </a:lnTo>
                  <a:lnTo>
                    <a:pt x="67678" y="746683"/>
                  </a:lnTo>
                  <a:lnTo>
                    <a:pt x="91020" y="778979"/>
                  </a:lnTo>
                  <a:lnTo>
                    <a:pt x="117462" y="810031"/>
                  </a:lnTo>
                  <a:lnTo>
                    <a:pt x="146850" y="839736"/>
                  </a:lnTo>
                  <a:lnTo>
                    <a:pt x="179070" y="868019"/>
                  </a:lnTo>
                  <a:lnTo>
                    <a:pt x="213982" y="894765"/>
                  </a:lnTo>
                  <a:lnTo>
                    <a:pt x="251447" y="919911"/>
                  </a:lnTo>
                  <a:lnTo>
                    <a:pt x="291338" y="943343"/>
                  </a:lnTo>
                  <a:lnTo>
                    <a:pt x="333514" y="964984"/>
                  </a:lnTo>
                  <a:lnTo>
                    <a:pt x="377837" y="984745"/>
                  </a:lnTo>
                  <a:lnTo>
                    <a:pt x="424192" y="1002512"/>
                  </a:lnTo>
                  <a:lnTo>
                    <a:pt x="472427" y="1018209"/>
                  </a:lnTo>
                  <a:lnTo>
                    <a:pt x="522427" y="1031748"/>
                  </a:lnTo>
                  <a:lnTo>
                    <a:pt x="574027" y="1043025"/>
                  </a:lnTo>
                  <a:lnTo>
                    <a:pt x="627126" y="1051953"/>
                  </a:lnTo>
                  <a:lnTo>
                    <a:pt x="681583" y="1058456"/>
                  </a:lnTo>
                  <a:lnTo>
                    <a:pt x="737247" y="1062418"/>
                  </a:lnTo>
                  <a:lnTo>
                    <a:pt x="794004" y="1063752"/>
                  </a:lnTo>
                  <a:lnTo>
                    <a:pt x="850569" y="1062418"/>
                  </a:lnTo>
                  <a:lnTo>
                    <a:pt x="906081" y="1058456"/>
                  </a:lnTo>
                  <a:lnTo>
                    <a:pt x="960412" y="1051953"/>
                  </a:lnTo>
                  <a:lnTo>
                    <a:pt x="1013421" y="1043025"/>
                  </a:lnTo>
                  <a:lnTo>
                    <a:pt x="1064971" y="1031748"/>
                  </a:lnTo>
                  <a:lnTo>
                    <a:pt x="1114907" y="1018209"/>
                  </a:lnTo>
                  <a:lnTo>
                    <a:pt x="1163129" y="1002512"/>
                  </a:lnTo>
                  <a:lnTo>
                    <a:pt x="1209484" y="984745"/>
                  </a:lnTo>
                  <a:lnTo>
                    <a:pt x="1253820" y="964984"/>
                  </a:lnTo>
                  <a:lnTo>
                    <a:pt x="1296022" y="943343"/>
                  </a:lnTo>
                  <a:lnTo>
                    <a:pt x="1335951" y="919911"/>
                  </a:lnTo>
                  <a:lnTo>
                    <a:pt x="1373466" y="894765"/>
                  </a:lnTo>
                  <a:lnTo>
                    <a:pt x="1408430" y="868019"/>
                  </a:lnTo>
                  <a:lnTo>
                    <a:pt x="1440713" y="839736"/>
                  </a:lnTo>
                  <a:lnTo>
                    <a:pt x="1470177" y="810031"/>
                  </a:lnTo>
                  <a:lnTo>
                    <a:pt x="1496682" y="778979"/>
                  </a:lnTo>
                  <a:lnTo>
                    <a:pt x="1520088" y="746683"/>
                  </a:lnTo>
                  <a:lnTo>
                    <a:pt x="1540281" y="713244"/>
                  </a:lnTo>
                  <a:lnTo>
                    <a:pt x="1557096" y="678726"/>
                  </a:lnTo>
                  <a:lnTo>
                    <a:pt x="1580095" y="606882"/>
                  </a:lnTo>
                  <a:lnTo>
                    <a:pt x="1588008" y="531876"/>
                  </a:lnTo>
                  <a:close/>
                </a:path>
              </a:pathLst>
            </a:custGeom>
            <a:solidFill>
              <a:srgbClr val="BFBFBF"/>
            </a:solidFill>
          </p:spPr>
          <p:txBody>
            <a:bodyPr wrap="square" lIns="0" tIns="0" rIns="0" bIns="0" rtlCol="0"/>
            <a:lstStyle/>
            <a:p/>
          </p:txBody>
        </p:sp>
        <p:pic>
          <p:nvPicPr>
            <p:cNvPr id="103" name="object 103"/>
            <p:cNvPicPr/>
            <p:nvPr/>
          </p:nvPicPr>
          <p:blipFill>
            <a:blip r:embed="rId28" cstate="print"/>
            <a:stretch>
              <a:fillRect/>
            </a:stretch>
          </p:blipFill>
          <p:spPr>
            <a:xfrm>
              <a:off x="2636520" y="4735068"/>
              <a:ext cx="132587" cy="269748"/>
            </a:xfrm>
            <a:prstGeom prst="rect">
              <a:avLst/>
            </a:prstGeom>
          </p:spPr>
        </p:pic>
      </p:grpSp>
      <p:sp>
        <p:nvSpPr>
          <p:cNvPr id="104" name="object 104"/>
          <p:cNvSpPr txBox="1"/>
          <p:nvPr/>
        </p:nvSpPr>
        <p:spPr>
          <a:xfrm>
            <a:off x="6810756" y="4917947"/>
            <a:ext cx="1412875" cy="155575"/>
          </a:xfrm>
          <a:prstGeom prst="rect">
            <a:avLst/>
          </a:prstGeom>
          <a:solidFill>
            <a:srgbClr val="FFFFFF"/>
          </a:solidFill>
        </p:spPr>
        <p:txBody>
          <a:bodyPr wrap="square" lIns="0" tIns="0" rIns="0" bIns="0" rtlCol="0" vert="horz">
            <a:spAutoFit/>
          </a:bodyPr>
          <a:lstStyle/>
          <a:p>
            <a:pPr marL="24130">
              <a:lnSpc>
                <a:spcPts val="1225"/>
              </a:lnSpc>
            </a:pPr>
            <a:r>
              <a:rPr dirty="0" sz="1050" spc="30" b="1">
                <a:solidFill>
                  <a:srgbClr val="007436"/>
                </a:solidFill>
                <a:latin typeface="Meiryo UI"/>
                <a:cs typeface="Meiryo UI"/>
              </a:rPr>
              <a:t>指定都市</a:t>
            </a:r>
            <a:r>
              <a:rPr dirty="0" sz="750" spc="5" b="1">
                <a:solidFill>
                  <a:srgbClr val="007436"/>
                </a:solidFill>
                <a:latin typeface="Meiryo UI"/>
                <a:cs typeface="Meiryo UI"/>
              </a:rPr>
              <a:t>間</a:t>
            </a:r>
            <a:r>
              <a:rPr dirty="0" sz="750" spc="-5" b="1">
                <a:solidFill>
                  <a:srgbClr val="007436"/>
                </a:solidFill>
                <a:latin typeface="Meiryo UI"/>
                <a:cs typeface="Meiryo UI"/>
              </a:rPr>
              <a:t>で</a:t>
            </a:r>
            <a:r>
              <a:rPr dirty="0" sz="750" spc="5" b="1">
                <a:solidFill>
                  <a:srgbClr val="007436"/>
                </a:solidFill>
                <a:latin typeface="Meiryo UI"/>
                <a:cs typeface="Meiryo UI"/>
              </a:rPr>
              <a:t>の</a:t>
            </a:r>
            <a:r>
              <a:rPr dirty="0" sz="1050" spc="30" b="1">
                <a:solidFill>
                  <a:srgbClr val="007436"/>
                </a:solidFill>
                <a:latin typeface="Meiryo UI"/>
                <a:cs typeface="Meiryo UI"/>
              </a:rPr>
              <a:t>情報共有</a:t>
            </a:r>
            <a:endParaRPr sz="1050">
              <a:latin typeface="Meiryo UI"/>
              <a:cs typeface="Meiryo UI"/>
            </a:endParaRPr>
          </a:p>
        </p:txBody>
      </p:sp>
      <p:sp>
        <p:nvSpPr>
          <p:cNvPr id="105" name="object 105"/>
          <p:cNvSpPr/>
          <p:nvPr/>
        </p:nvSpPr>
        <p:spPr>
          <a:xfrm>
            <a:off x="5731764" y="4797552"/>
            <a:ext cx="429895" cy="864235"/>
          </a:xfrm>
          <a:custGeom>
            <a:avLst/>
            <a:gdLst/>
            <a:ahLst/>
            <a:cxnLst/>
            <a:rect l="l" t="t" r="r" b="b"/>
            <a:pathLst>
              <a:path w="429895" h="864235">
                <a:moveTo>
                  <a:pt x="0" y="761999"/>
                </a:moveTo>
                <a:lnTo>
                  <a:pt x="6096" y="864107"/>
                </a:lnTo>
                <a:lnTo>
                  <a:pt x="81741" y="800099"/>
                </a:lnTo>
                <a:lnTo>
                  <a:pt x="50291" y="800099"/>
                </a:lnTo>
                <a:lnTo>
                  <a:pt x="22860" y="786383"/>
                </a:lnTo>
                <a:lnTo>
                  <a:pt x="29025" y="773921"/>
                </a:lnTo>
                <a:lnTo>
                  <a:pt x="0" y="761999"/>
                </a:lnTo>
                <a:close/>
              </a:path>
              <a:path w="429895" h="864235">
                <a:moveTo>
                  <a:pt x="29025" y="773921"/>
                </a:moveTo>
                <a:lnTo>
                  <a:pt x="22860" y="786383"/>
                </a:lnTo>
                <a:lnTo>
                  <a:pt x="50291" y="800099"/>
                </a:lnTo>
                <a:lnTo>
                  <a:pt x="57464" y="785601"/>
                </a:lnTo>
                <a:lnTo>
                  <a:pt x="29025" y="773921"/>
                </a:lnTo>
                <a:close/>
              </a:path>
              <a:path w="429895" h="864235">
                <a:moveTo>
                  <a:pt x="57464" y="785601"/>
                </a:moveTo>
                <a:lnTo>
                  <a:pt x="50291" y="800099"/>
                </a:lnTo>
                <a:lnTo>
                  <a:pt x="81741" y="800099"/>
                </a:lnTo>
                <a:lnTo>
                  <a:pt x="85344" y="797051"/>
                </a:lnTo>
                <a:lnTo>
                  <a:pt x="57464" y="785601"/>
                </a:lnTo>
                <a:close/>
              </a:path>
              <a:path w="429895" h="864235">
                <a:moveTo>
                  <a:pt x="374150" y="76328"/>
                </a:moveTo>
                <a:lnTo>
                  <a:pt x="29025" y="773921"/>
                </a:lnTo>
                <a:lnTo>
                  <a:pt x="57464" y="785601"/>
                </a:lnTo>
                <a:lnTo>
                  <a:pt x="401681" y="89844"/>
                </a:lnTo>
                <a:lnTo>
                  <a:pt x="374150" y="76328"/>
                </a:lnTo>
                <a:close/>
              </a:path>
              <a:path w="429895" h="864235">
                <a:moveTo>
                  <a:pt x="429768" y="62483"/>
                </a:moveTo>
                <a:lnTo>
                  <a:pt x="381000" y="62483"/>
                </a:lnTo>
                <a:lnTo>
                  <a:pt x="408432" y="76199"/>
                </a:lnTo>
                <a:lnTo>
                  <a:pt x="401681" y="89844"/>
                </a:lnTo>
                <a:lnTo>
                  <a:pt x="429768" y="103631"/>
                </a:lnTo>
                <a:lnTo>
                  <a:pt x="429768" y="62483"/>
                </a:lnTo>
                <a:close/>
              </a:path>
              <a:path w="429895" h="864235">
                <a:moveTo>
                  <a:pt x="381000" y="62483"/>
                </a:moveTo>
                <a:lnTo>
                  <a:pt x="374150" y="76328"/>
                </a:lnTo>
                <a:lnTo>
                  <a:pt x="401681" y="89844"/>
                </a:lnTo>
                <a:lnTo>
                  <a:pt x="408432" y="76199"/>
                </a:lnTo>
                <a:lnTo>
                  <a:pt x="381000" y="62483"/>
                </a:lnTo>
                <a:close/>
              </a:path>
              <a:path w="429895" h="864235">
                <a:moveTo>
                  <a:pt x="429768" y="0"/>
                </a:moveTo>
                <a:lnTo>
                  <a:pt x="345948" y="62483"/>
                </a:lnTo>
                <a:lnTo>
                  <a:pt x="374150" y="76328"/>
                </a:lnTo>
                <a:lnTo>
                  <a:pt x="381000" y="62483"/>
                </a:lnTo>
                <a:lnTo>
                  <a:pt x="429768" y="62483"/>
                </a:lnTo>
                <a:lnTo>
                  <a:pt x="429768" y="0"/>
                </a:lnTo>
                <a:close/>
              </a:path>
            </a:pathLst>
          </a:custGeom>
          <a:solidFill>
            <a:srgbClr val="0B779C"/>
          </a:solidFill>
        </p:spPr>
        <p:txBody>
          <a:bodyPr wrap="square" lIns="0" tIns="0" rIns="0" bIns="0" rtlCol="0"/>
          <a:lstStyle/>
          <a:p/>
        </p:txBody>
      </p:sp>
      <p:sp>
        <p:nvSpPr>
          <p:cNvPr id="106" name="object 106"/>
          <p:cNvSpPr txBox="1"/>
          <p:nvPr/>
        </p:nvSpPr>
        <p:spPr>
          <a:xfrm>
            <a:off x="6095491" y="4621784"/>
            <a:ext cx="229870" cy="223520"/>
          </a:xfrm>
          <a:prstGeom prst="rect">
            <a:avLst/>
          </a:prstGeom>
        </p:spPr>
        <p:txBody>
          <a:bodyPr wrap="square" lIns="0" tIns="12065" rIns="0" bIns="0" rtlCol="0" vert="horz">
            <a:spAutoFit/>
          </a:bodyPr>
          <a:lstStyle/>
          <a:p>
            <a:pPr marL="12700">
              <a:lnSpc>
                <a:spcPct val="100000"/>
              </a:lnSpc>
              <a:spcBef>
                <a:spcPts val="95"/>
              </a:spcBef>
            </a:pPr>
            <a:r>
              <a:rPr dirty="0" sz="1300" spc="-175">
                <a:solidFill>
                  <a:srgbClr val="23725D"/>
                </a:solidFill>
                <a:latin typeface="Meiryo UI"/>
                <a:cs typeface="Meiryo UI"/>
              </a:rPr>
              <a:t>・・</a:t>
            </a:r>
            <a:r>
              <a:rPr dirty="0" sz="1300" spc="-5">
                <a:solidFill>
                  <a:srgbClr val="23725D"/>
                </a:solidFill>
                <a:latin typeface="Meiryo UI"/>
                <a:cs typeface="Meiryo UI"/>
              </a:rPr>
              <a:t>・</a:t>
            </a:r>
            <a:endParaRPr sz="1300">
              <a:latin typeface="Meiryo UI"/>
              <a:cs typeface="Meiryo UI"/>
            </a:endParaRPr>
          </a:p>
        </p:txBody>
      </p:sp>
      <p:grpSp>
        <p:nvGrpSpPr>
          <p:cNvPr id="107" name="object 107"/>
          <p:cNvGrpSpPr/>
          <p:nvPr/>
        </p:nvGrpSpPr>
        <p:grpSpPr>
          <a:xfrm>
            <a:off x="5818632" y="2310383"/>
            <a:ext cx="1559560" cy="3514725"/>
            <a:chOff x="5818632" y="2310383"/>
            <a:chExt cx="1559560" cy="3514725"/>
          </a:xfrm>
        </p:grpSpPr>
        <p:sp>
          <p:nvSpPr>
            <p:cNvPr id="108" name="object 108"/>
            <p:cNvSpPr/>
            <p:nvPr/>
          </p:nvSpPr>
          <p:spPr>
            <a:xfrm>
              <a:off x="5818632" y="4834127"/>
              <a:ext cx="1016635" cy="990600"/>
            </a:xfrm>
            <a:custGeom>
              <a:avLst/>
              <a:gdLst/>
              <a:ahLst/>
              <a:cxnLst/>
              <a:rect l="l" t="t" r="r" b="b"/>
              <a:pathLst>
                <a:path w="1016634" h="990600">
                  <a:moveTo>
                    <a:pt x="22859" y="888491"/>
                  </a:moveTo>
                  <a:lnTo>
                    <a:pt x="0" y="990599"/>
                  </a:lnTo>
                  <a:lnTo>
                    <a:pt x="94487" y="946403"/>
                  </a:lnTo>
                  <a:lnTo>
                    <a:pt x="86948" y="940307"/>
                  </a:lnTo>
                  <a:lnTo>
                    <a:pt x="59435" y="940307"/>
                  </a:lnTo>
                  <a:lnTo>
                    <a:pt x="38100" y="918971"/>
                  </a:lnTo>
                  <a:lnTo>
                    <a:pt x="48367" y="909115"/>
                  </a:lnTo>
                  <a:lnTo>
                    <a:pt x="22859" y="888491"/>
                  </a:lnTo>
                  <a:close/>
                </a:path>
                <a:path w="1016634" h="990600">
                  <a:moveTo>
                    <a:pt x="48367" y="909115"/>
                  </a:moveTo>
                  <a:lnTo>
                    <a:pt x="38100" y="918971"/>
                  </a:lnTo>
                  <a:lnTo>
                    <a:pt x="59435" y="940307"/>
                  </a:lnTo>
                  <a:lnTo>
                    <a:pt x="72014" y="928233"/>
                  </a:lnTo>
                  <a:lnTo>
                    <a:pt x="48367" y="909115"/>
                  </a:lnTo>
                  <a:close/>
                </a:path>
                <a:path w="1016634" h="990600">
                  <a:moveTo>
                    <a:pt x="72014" y="928233"/>
                  </a:moveTo>
                  <a:lnTo>
                    <a:pt x="59435" y="940307"/>
                  </a:lnTo>
                  <a:lnTo>
                    <a:pt x="86948" y="940307"/>
                  </a:lnTo>
                  <a:lnTo>
                    <a:pt x="72014" y="928233"/>
                  </a:lnTo>
                  <a:close/>
                </a:path>
                <a:path w="1016634" h="990600">
                  <a:moveTo>
                    <a:pt x="939552" y="53637"/>
                  </a:moveTo>
                  <a:lnTo>
                    <a:pt x="48367" y="909115"/>
                  </a:lnTo>
                  <a:lnTo>
                    <a:pt x="72014" y="928233"/>
                  </a:lnTo>
                  <a:lnTo>
                    <a:pt x="960382" y="75459"/>
                  </a:lnTo>
                  <a:lnTo>
                    <a:pt x="939552" y="53637"/>
                  </a:lnTo>
                  <a:close/>
                </a:path>
                <a:path w="1016634" h="990600">
                  <a:moveTo>
                    <a:pt x="1001172" y="42671"/>
                  </a:moveTo>
                  <a:lnTo>
                    <a:pt x="950975" y="42671"/>
                  </a:lnTo>
                  <a:lnTo>
                    <a:pt x="972312" y="64007"/>
                  </a:lnTo>
                  <a:lnTo>
                    <a:pt x="960382" y="75459"/>
                  </a:lnTo>
                  <a:lnTo>
                    <a:pt x="981456" y="97535"/>
                  </a:lnTo>
                  <a:lnTo>
                    <a:pt x="1001172" y="42671"/>
                  </a:lnTo>
                  <a:close/>
                </a:path>
                <a:path w="1016634" h="990600">
                  <a:moveTo>
                    <a:pt x="950975" y="42671"/>
                  </a:moveTo>
                  <a:lnTo>
                    <a:pt x="939552" y="53637"/>
                  </a:lnTo>
                  <a:lnTo>
                    <a:pt x="960382" y="75459"/>
                  </a:lnTo>
                  <a:lnTo>
                    <a:pt x="972312" y="64007"/>
                  </a:lnTo>
                  <a:lnTo>
                    <a:pt x="950975" y="42671"/>
                  </a:lnTo>
                  <a:close/>
                </a:path>
                <a:path w="1016634" h="990600">
                  <a:moveTo>
                    <a:pt x="1016508" y="0"/>
                  </a:moveTo>
                  <a:lnTo>
                    <a:pt x="917447" y="30479"/>
                  </a:lnTo>
                  <a:lnTo>
                    <a:pt x="939552" y="53637"/>
                  </a:lnTo>
                  <a:lnTo>
                    <a:pt x="950975" y="42671"/>
                  </a:lnTo>
                  <a:lnTo>
                    <a:pt x="1001172" y="42671"/>
                  </a:lnTo>
                  <a:lnTo>
                    <a:pt x="1016508" y="0"/>
                  </a:lnTo>
                  <a:close/>
                </a:path>
              </a:pathLst>
            </a:custGeom>
            <a:solidFill>
              <a:srgbClr val="0B779C"/>
            </a:solidFill>
          </p:spPr>
          <p:txBody>
            <a:bodyPr wrap="square" lIns="0" tIns="0" rIns="0" bIns="0" rtlCol="0"/>
            <a:lstStyle/>
            <a:p/>
          </p:txBody>
        </p:sp>
        <p:pic>
          <p:nvPicPr>
            <p:cNvPr id="109" name="object 109"/>
            <p:cNvPicPr/>
            <p:nvPr/>
          </p:nvPicPr>
          <p:blipFill>
            <a:blip r:embed="rId29" cstate="print"/>
            <a:stretch>
              <a:fillRect/>
            </a:stretch>
          </p:blipFill>
          <p:spPr>
            <a:xfrm>
              <a:off x="5984748" y="2310383"/>
              <a:ext cx="1392936" cy="800282"/>
            </a:xfrm>
            <a:prstGeom prst="rect">
              <a:avLst/>
            </a:prstGeom>
          </p:spPr>
        </p:pic>
      </p:grpSp>
      <p:sp>
        <p:nvSpPr>
          <p:cNvPr id="110" name="object 110"/>
          <p:cNvSpPr txBox="1"/>
          <p:nvPr/>
        </p:nvSpPr>
        <p:spPr>
          <a:xfrm>
            <a:off x="1898395" y="3366008"/>
            <a:ext cx="665480" cy="217804"/>
          </a:xfrm>
          <a:prstGeom prst="rect">
            <a:avLst/>
          </a:prstGeom>
        </p:spPr>
        <p:txBody>
          <a:bodyPr wrap="square" lIns="0" tIns="13970" rIns="0" bIns="0" rtlCol="0" vert="horz">
            <a:spAutoFit/>
          </a:bodyPr>
          <a:lstStyle/>
          <a:p>
            <a:pPr marL="12700">
              <a:lnSpc>
                <a:spcPct val="100000"/>
              </a:lnSpc>
              <a:spcBef>
                <a:spcPts val="110"/>
              </a:spcBef>
            </a:pPr>
            <a:r>
              <a:rPr dirty="0" sz="1250" spc="10" b="1">
                <a:solidFill>
                  <a:srgbClr val="024FA1"/>
                </a:solidFill>
                <a:latin typeface="Meiryo UI"/>
                <a:cs typeface="Meiryo UI"/>
              </a:rPr>
              <a:t>市区町村</a:t>
            </a:r>
            <a:endParaRPr sz="1250">
              <a:latin typeface="Meiryo UI"/>
              <a:cs typeface="Meiryo UI"/>
            </a:endParaRPr>
          </a:p>
        </p:txBody>
      </p:sp>
      <p:grpSp>
        <p:nvGrpSpPr>
          <p:cNvPr id="111" name="object 111"/>
          <p:cNvGrpSpPr/>
          <p:nvPr/>
        </p:nvGrpSpPr>
        <p:grpSpPr>
          <a:xfrm>
            <a:off x="1349375" y="5854319"/>
            <a:ext cx="287020" cy="1018540"/>
            <a:chOff x="1349375" y="5854319"/>
            <a:chExt cx="287020" cy="1018540"/>
          </a:xfrm>
        </p:grpSpPr>
        <p:sp>
          <p:nvSpPr>
            <p:cNvPr id="112" name="object 112"/>
            <p:cNvSpPr/>
            <p:nvPr/>
          </p:nvSpPr>
          <p:spPr>
            <a:xfrm>
              <a:off x="1356360" y="5861304"/>
              <a:ext cx="271780" cy="9525"/>
            </a:xfrm>
            <a:custGeom>
              <a:avLst/>
              <a:gdLst/>
              <a:ahLst/>
              <a:cxnLst/>
              <a:rect l="l" t="t" r="r" b="b"/>
              <a:pathLst>
                <a:path w="271780" h="9525">
                  <a:moveTo>
                    <a:pt x="0" y="9143"/>
                  </a:moveTo>
                  <a:lnTo>
                    <a:pt x="0" y="6095"/>
                  </a:lnTo>
                  <a:lnTo>
                    <a:pt x="6096" y="0"/>
                  </a:lnTo>
                  <a:lnTo>
                    <a:pt x="9143" y="0"/>
                  </a:lnTo>
                  <a:lnTo>
                    <a:pt x="13715" y="0"/>
                  </a:lnTo>
                  <a:lnTo>
                    <a:pt x="257556" y="0"/>
                  </a:lnTo>
                  <a:lnTo>
                    <a:pt x="265176" y="0"/>
                  </a:lnTo>
                </a:path>
                <a:path w="271780" h="9525">
                  <a:moveTo>
                    <a:pt x="263652" y="0"/>
                  </a:moveTo>
                  <a:lnTo>
                    <a:pt x="265176" y="0"/>
                  </a:lnTo>
                  <a:lnTo>
                    <a:pt x="268224" y="3047"/>
                  </a:lnTo>
                  <a:lnTo>
                    <a:pt x="269747" y="4571"/>
                  </a:lnTo>
                  <a:lnTo>
                    <a:pt x="271272" y="6095"/>
                  </a:lnTo>
                  <a:lnTo>
                    <a:pt x="271272" y="7619"/>
                  </a:lnTo>
                  <a:lnTo>
                    <a:pt x="271272" y="9143"/>
                  </a:lnTo>
                </a:path>
              </a:pathLst>
            </a:custGeom>
            <a:ln w="13716">
              <a:solidFill>
                <a:srgbClr val="4472C3"/>
              </a:solidFill>
            </a:ln>
          </p:spPr>
          <p:txBody>
            <a:bodyPr wrap="square" lIns="0" tIns="0" rIns="0" bIns="0" rtlCol="0"/>
            <a:lstStyle/>
            <a:p/>
          </p:txBody>
        </p:sp>
        <p:sp>
          <p:nvSpPr>
            <p:cNvPr id="113" name="object 113"/>
            <p:cNvSpPr/>
            <p:nvPr/>
          </p:nvSpPr>
          <p:spPr>
            <a:xfrm>
              <a:off x="1625193" y="5870453"/>
              <a:ext cx="2540" cy="990600"/>
            </a:xfrm>
            <a:custGeom>
              <a:avLst/>
              <a:gdLst/>
              <a:ahLst/>
              <a:cxnLst/>
              <a:rect l="l" t="t" r="r" b="b"/>
              <a:pathLst>
                <a:path w="2539" h="990600">
                  <a:moveTo>
                    <a:pt x="1219" y="-6857"/>
                  </a:moveTo>
                  <a:lnTo>
                    <a:pt x="1219" y="997457"/>
                  </a:lnTo>
                </a:path>
              </a:pathLst>
            </a:custGeom>
            <a:ln w="16154">
              <a:solidFill>
                <a:srgbClr val="4472C3"/>
              </a:solidFill>
            </a:ln>
          </p:spPr>
          <p:txBody>
            <a:bodyPr wrap="square" lIns="0" tIns="0" rIns="0" bIns="0" rtlCol="0"/>
            <a:lstStyle/>
            <a:p/>
          </p:txBody>
        </p:sp>
        <p:sp>
          <p:nvSpPr>
            <p:cNvPr id="114" name="object 114"/>
            <p:cNvSpPr/>
            <p:nvPr/>
          </p:nvSpPr>
          <p:spPr>
            <a:xfrm>
              <a:off x="1358798" y="6861053"/>
              <a:ext cx="266700" cy="5080"/>
            </a:xfrm>
            <a:custGeom>
              <a:avLst/>
              <a:gdLst/>
              <a:ahLst/>
              <a:cxnLst/>
              <a:rect l="l" t="t" r="r" b="b"/>
              <a:pathLst>
                <a:path w="266700" h="5079">
                  <a:moveTo>
                    <a:pt x="9753" y="4572"/>
                  </a:moveTo>
                  <a:lnTo>
                    <a:pt x="3657" y="4572"/>
                  </a:lnTo>
                  <a:lnTo>
                    <a:pt x="0" y="0"/>
                  </a:lnTo>
                </a:path>
                <a:path w="266700" h="5079">
                  <a:moveTo>
                    <a:pt x="266395" y="0"/>
                  </a:moveTo>
                  <a:lnTo>
                    <a:pt x="262737" y="4572"/>
                  </a:lnTo>
                  <a:lnTo>
                    <a:pt x="258165" y="4572"/>
                  </a:lnTo>
                </a:path>
              </a:pathLst>
            </a:custGeom>
            <a:ln w="13716">
              <a:solidFill>
                <a:srgbClr val="4472C3"/>
              </a:solidFill>
            </a:ln>
          </p:spPr>
          <p:txBody>
            <a:bodyPr wrap="square" lIns="0" tIns="0" rIns="0" bIns="0" rtlCol="0"/>
            <a:lstStyle/>
            <a:p/>
          </p:txBody>
        </p:sp>
        <p:sp>
          <p:nvSpPr>
            <p:cNvPr id="115" name="object 115"/>
            <p:cNvSpPr/>
            <p:nvPr/>
          </p:nvSpPr>
          <p:spPr>
            <a:xfrm>
              <a:off x="1356360" y="5861304"/>
              <a:ext cx="271780" cy="1004569"/>
            </a:xfrm>
            <a:custGeom>
              <a:avLst/>
              <a:gdLst/>
              <a:ahLst/>
              <a:cxnLst/>
              <a:rect l="l" t="t" r="r" b="b"/>
              <a:pathLst>
                <a:path w="271780" h="1004570">
                  <a:moveTo>
                    <a:pt x="265176" y="0"/>
                  </a:moveTo>
                  <a:lnTo>
                    <a:pt x="6096" y="0"/>
                  </a:lnTo>
                  <a:lnTo>
                    <a:pt x="0" y="6095"/>
                  </a:lnTo>
                  <a:lnTo>
                    <a:pt x="0" y="13715"/>
                  </a:lnTo>
                  <a:lnTo>
                    <a:pt x="0" y="996701"/>
                  </a:lnTo>
                  <a:lnTo>
                    <a:pt x="6096" y="1004321"/>
                  </a:lnTo>
                  <a:lnTo>
                    <a:pt x="265176" y="1004321"/>
                  </a:lnTo>
                  <a:lnTo>
                    <a:pt x="271272" y="996701"/>
                  </a:lnTo>
                  <a:lnTo>
                    <a:pt x="271272" y="6095"/>
                  </a:lnTo>
                  <a:lnTo>
                    <a:pt x="265176" y="0"/>
                  </a:lnTo>
                  <a:close/>
                </a:path>
              </a:pathLst>
            </a:custGeom>
            <a:solidFill>
              <a:srgbClr val="FFFFFF"/>
            </a:solidFill>
          </p:spPr>
          <p:txBody>
            <a:bodyPr wrap="square" lIns="0" tIns="0" rIns="0" bIns="0" rtlCol="0"/>
            <a:lstStyle/>
            <a:p/>
          </p:txBody>
        </p:sp>
      </p:grpSp>
      <p:grpSp>
        <p:nvGrpSpPr>
          <p:cNvPr id="116" name="object 116"/>
          <p:cNvGrpSpPr/>
          <p:nvPr/>
        </p:nvGrpSpPr>
        <p:grpSpPr>
          <a:xfrm>
            <a:off x="1349502" y="5854446"/>
            <a:ext cx="285115" cy="1018540"/>
            <a:chOff x="1349502" y="5854446"/>
            <a:chExt cx="285115" cy="1018540"/>
          </a:xfrm>
        </p:grpSpPr>
        <p:sp>
          <p:nvSpPr>
            <p:cNvPr id="117" name="object 117"/>
            <p:cNvSpPr/>
            <p:nvPr/>
          </p:nvSpPr>
          <p:spPr>
            <a:xfrm>
              <a:off x="1356360" y="5870453"/>
              <a:ext cx="0" cy="5080"/>
            </a:xfrm>
            <a:custGeom>
              <a:avLst/>
              <a:gdLst/>
              <a:ahLst/>
              <a:cxnLst/>
              <a:rect l="l" t="t" r="r" b="b"/>
              <a:pathLst>
                <a:path w="0" h="5079">
                  <a:moveTo>
                    <a:pt x="-6858" y="2283"/>
                  </a:moveTo>
                  <a:lnTo>
                    <a:pt x="6858" y="2283"/>
                  </a:lnTo>
                </a:path>
              </a:pathLst>
            </a:custGeom>
            <a:ln w="4566">
              <a:solidFill>
                <a:srgbClr val="4472C3"/>
              </a:solidFill>
            </a:ln>
          </p:spPr>
          <p:txBody>
            <a:bodyPr wrap="square" lIns="0" tIns="0" rIns="0" bIns="0" rtlCol="0"/>
            <a:lstStyle/>
            <a:p/>
          </p:txBody>
        </p:sp>
        <p:sp>
          <p:nvSpPr>
            <p:cNvPr id="118" name="object 118"/>
            <p:cNvSpPr/>
            <p:nvPr/>
          </p:nvSpPr>
          <p:spPr>
            <a:xfrm>
              <a:off x="1356360" y="5875020"/>
              <a:ext cx="2540" cy="986155"/>
            </a:xfrm>
            <a:custGeom>
              <a:avLst/>
              <a:gdLst/>
              <a:ahLst/>
              <a:cxnLst/>
              <a:rect l="l" t="t" r="r" b="b"/>
              <a:pathLst>
                <a:path w="2540" h="986154">
                  <a:moveTo>
                    <a:pt x="1219" y="-6857"/>
                  </a:moveTo>
                  <a:lnTo>
                    <a:pt x="1219" y="992891"/>
                  </a:lnTo>
                </a:path>
              </a:pathLst>
            </a:custGeom>
            <a:ln w="16154">
              <a:solidFill>
                <a:srgbClr val="4472C3"/>
              </a:solidFill>
            </a:ln>
          </p:spPr>
          <p:txBody>
            <a:bodyPr wrap="square" lIns="0" tIns="0" rIns="0" bIns="0" rtlCol="0"/>
            <a:lstStyle/>
            <a:p/>
          </p:txBody>
        </p:sp>
        <p:sp>
          <p:nvSpPr>
            <p:cNvPr id="119" name="object 119"/>
            <p:cNvSpPr/>
            <p:nvPr/>
          </p:nvSpPr>
          <p:spPr>
            <a:xfrm>
              <a:off x="1356360" y="5861304"/>
              <a:ext cx="271780" cy="1004569"/>
            </a:xfrm>
            <a:custGeom>
              <a:avLst/>
              <a:gdLst/>
              <a:ahLst/>
              <a:cxnLst/>
              <a:rect l="l" t="t" r="r" b="b"/>
              <a:pathLst>
                <a:path w="271780" h="1004570">
                  <a:moveTo>
                    <a:pt x="0" y="13715"/>
                  </a:moveTo>
                  <a:lnTo>
                    <a:pt x="0" y="6095"/>
                  </a:lnTo>
                  <a:lnTo>
                    <a:pt x="6096" y="0"/>
                  </a:lnTo>
                  <a:lnTo>
                    <a:pt x="13715" y="0"/>
                  </a:lnTo>
                  <a:lnTo>
                    <a:pt x="257556" y="0"/>
                  </a:lnTo>
                  <a:lnTo>
                    <a:pt x="265176" y="0"/>
                  </a:lnTo>
                  <a:lnTo>
                    <a:pt x="271272" y="6095"/>
                  </a:lnTo>
                  <a:lnTo>
                    <a:pt x="271272" y="13715"/>
                  </a:lnTo>
                  <a:lnTo>
                    <a:pt x="271272" y="989081"/>
                  </a:lnTo>
                  <a:lnTo>
                    <a:pt x="271272" y="996701"/>
                  </a:lnTo>
                  <a:lnTo>
                    <a:pt x="265176" y="1004321"/>
                  </a:lnTo>
                  <a:lnTo>
                    <a:pt x="257556" y="1004321"/>
                  </a:lnTo>
                  <a:lnTo>
                    <a:pt x="13715" y="1004321"/>
                  </a:lnTo>
                  <a:lnTo>
                    <a:pt x="6096" y="1004321"/>
                  </a:lnTo>
                  <a:lnTo>
                    <a:pt x="0" y="996701"/>
                  </a:lnTo>
                  <a:lnTo>
                    <a:pt x="0" y="989081"/>
                  </a:lnTo>
                  <a:lnTo>
                    <a:pt x="0" y="13715"/>
                  </a:lnTo>
                  <a:close/>
                </a:path>
              </a:pathLst>
            </a:custGeom>
            <a:ln w="13716">
              <a:solidFill>
                <a:srgbClr val="4472C3"/>
              </a:solidFill>
            </a:ln>
          </p:spPr>
          <p:txBody>
            <a:bodyPr wrap="square" lIns="0" tIns="0" rIns="0" bIns="0" rtlCol="0"/>
            <a:lstStyle/>
            <a:p/>
          </p:txBody>
        </p:sp>
      </p:grpSp>
      <p:sp>
        <p:nvSpPr>
          <p:cNvPr id="120" name="object 120"/>
          <p:cNvSpPr txBox="1"/>
          <p:nvPr/>
        </p:nvSpPr>
        <p:spPr>
          <a:xfrm>
            <a:off x="1396415" y="5920794"/>
            <a:ext cx="217804" cy="930910"/>
          </a:xfrm>
          <a:prstGeom prst="rect">
            <a:avLst/>
          </a:prstGeom>
        </p:spPr>
        <p:txBody>
          <a:bodyPr wrap="square" lIns="0" tIns="0" rIns="0" bIns="0" rtlCol="0" vert="eaVert">
            <a:spAutoFit/>
          </a:bodyPr>
          <a:lstStyle/>
          <a:p>
            <a:pPr marL="12700">
              <a:lnSpc>
                <a:spcPct val="65000"/>
              </a:lnSpc>
            </a:pPr>
            <a:r>
              <a:rPr dirty="0" sz="1500" spc="-110" b="1">
                <a:solidFill>
                  <a:srgbClr val="1F3864"/>
                </a:solidFill>
                <a:latin typeface="Meiryo"/>
                <a:cs typeface="Meiryo"/>
              </a:rPr>
              <a:t>文部科学</a:t>
            </a:r>
            <a:r>
              <a:rPr dirty="0" sz="1500" b="1">
                <a:solidFill>
                  <a:srgbClr val="1F3864"/>
                </a:solidFill>
                <a:latin typeface="Meiryo"/>
                <a:cs typeface="Meiryo"/>
              </a:rPr>
              <a:t>省</a:t>
            </a:r>
            <a:endParaRPr sz="1500">
              <a:latin typeface="Meiryo"/>
              <a:cs typeface="Meiryo"/>
            </a:endParaRPr>
          </a:p>
        </p:txBody>
      </p:sp>
      <p:sp>
        <p:nvSpPr>
          <p:cNvPr id="121" name="object 121"/>
          <p:cNvSpPr/>
          <p:nvPr/>
        </p:nvSpPr>
        <p:spPr>
          <a:xfrm>
            <a:off x="3720084" y="3454908"/>
            <a:ext cx="347980" cy="497205"/>
          </a:xfrm>
          <a:custGeom>
            <a:avLst/>
            <a:gdLst/>
            <a:ahLst/>
            <a:cxnLst/>
            <a:rect l="l" t="t" r="r" b="b"/>
            <a:pathLst>
              <a:path w="347979" h="497204">
                <a:moveTo>
                  <a:pt x="41148" y="230124"/>
                </a:moveTo>
                <a:lnTo>
                  <a:pt x="0" y="230124"/>
                </a:lnTo>
                <a:lnTo>
                  <a:pt x="0" y="271272"/>
                </a:lnTo>
                <a:lnTo>
                  <a:pt x="41148" y="269748"/>
                </a:lnTo>
                <a:lnTo>
                  <a:pt x="41148" y="230124"/>
                </a:lnTo>
                <a:close/>
              </a:path>
              <a:path w="347979" h="497204">
                <a:moveTo>
                  <a:pt x="15239" y="143255"/>
                </a:moveTo>
                <a:lnTo>
                  <a:pt x="12191" y="153924"/>
                </a:lnTo>
                <a:lnTo>
                  <a:pt x="7619" y="175260"/>
                </a:lnTo>
                <a:lnTo>
                  <a:pt x="4571" y="185927"/>
                </a:lnTo>
                <a:lnTo>
                  <a:pt x="45719" y="192024"/>
                </a:lnTo>
                <a:lnTo>
                  <a:pt x="47243" y="184403"/>
                </a:lnTo>
                <a:lnTo>
                  <a:pt x="51815" y="164591"/>
                </a:lnTo>
                <a:lnTo>
                  <a:pt x="52251" y="164591"/>
                </a:lnTo>
                <a:lnTo>
                  <a:pt x="54863" y="155448"/>
                </a:lnTo>
                <a:lnTo>
                  <a:pt x="15239" y="143255"/>
                </a:lnTo>
                <a:close/>
              </a:path>
              <a:path w="347979" h="497204">
                <a:moveTo>
                  <a:pt x="52251" y="164591"/>
                </a:moveTo>
                <a:lnTo>
                  <a:pt x="51815" y="164591"/>
                </a:lnTo>
                <a:lnTo>
                  <a:pt x="51815" y="166115"/>
                </a:lnTo>
                <a:lnTo>
                  <a:pt x="52251" y="164591"/>
                </a:lnTo>
                <a:close/>
              </a:path>
              <a:path w="347979" h="497204">
                <a:moveTo>
                  <a:pt x="56387" y="64007"/>
                </a:moveTo>
                <a:lnTo>
                  <a:pt x="48767" y="74675"/>
                </a:lnTo>
                <a:lnTo>
                  <a:pt x="36575" y="92963"/>
                </a:lnTo>
                <a:lnTo>
                  <a:pt x="32003" y="102107"/>
                </a:lnTo>
                <a:lnTo>
                  <a:pt x="70103" y="120396"/>
                </a:lnTo>
                <a:lnTo>
                  <a:pt x="73151" y="112775"/>
                </a:lnTo>
                <a:lnTo>
                  <a:pt x="73983" y="112775"/>
                </a:lnTo>
                <a:lnTo>
                  <a:pt x="82295" y="97536"/>
                </a:lnTo>
                <a:lnTo>
                  <a:pt x="83384" y="97536"/>
                </a:lnTo>
                <a:lnTo>
                  <a:pt x="89915" y="88391"/>
                </a:lnTo>
                <a:lnTo>
                  <a:pt x="56387" y="64007"/>
                </a:lnTo>
                <a:close/>
              </a:path>
              <a:path w="347979" h="497204">
                <a:moveTo>
                  <a:pt x="73983" y="112775"/>
                </a:moveTo>
                <a:lnTo>
                  <a:pt x="73151" y="112775"/>
                </a:lnTo>
                <a:lnTo>
                  <a:pt x="73151" y="114300"/>
                </a:lnTo>
                <a:lnTo>
                  <a:pt x="73983" y="112775"/>
                </a:lnTo>
                <a:close/>
              </a:path>
              <a:path w="347979" h="497204">
                <a:moveTo>
                  <a:pt x="83384" y="97536"/>
                </a:moveTo>
                <a:lnTo>
                  <a:pt x="82295" y="97536"/>
                </a:lnTo>
                <a:lnTo>
                  <a:pt x="82295" y="99060"/>
                </a:lnTo>
                <a:lnTo>
                  <a:pt x="83384" y="97536"/>
                </a:lnTo>
                <a:close/>
              </a:path>
              <a:path w="347979" h="497204">
                <a:moveTo>
                  <a:pt x="129539" y="7619"/>
                </a:moveTo>
                <a:lnTo>
                  <a:pt x="120395" y="12191"/>
                </a:lnTo>
                <a:lnTo>
                  <a:pt x="103631" y="19812"/>
                </a:lnTo>
                <a:lnTo>
                  <a:pt x="89915" y="30479"/>
                </a:lnTo>
                <a:lnTo>
                  <a:pt x="112775" y="64007"/>
                </a:lnTo>
                <a:lnTo>
                  <a:pt x="124205" y="56387"/>
                </a:lnTo>
                <a:lnTo>
                  <a:pt x="123443" y="56387"/>
                </a:lnTo>
                <a:lnTo>
                  <a:pt x="144779" y="45719"/>
                </a:lnTo>
                <a:lnTo>
                  <a:pt x="129539" y="7619"/>
                </a:lnTo>
                <a:close/>
              </a:path>
              <a:path w="347979" h="497204">
                <a:moveTo>
                  <a:pt x="126491" y="54863"/>
                </a:moveTo>
                <a:lnTo>
                  <a:pt x="123443" y="56387"/>
                </a:lnTo>
                <a:lnTo>
                  <a:pt x="124205" y="56387"/>
                </a:lnTo>
                <a:lnTo>
                  <a:pt x="126491" y="54863"/>
                </a:lnTo>
                <a:close/>
              </a:path>
              <a:path w="347979" h="497204">
                <a:moveTo>
                  <a:pt x="182879" y="0"/>
                </a:moveTo>
                <a:lnTo>
                  <a:pt x="178307" y="0"/>
                </a:lnTo>
                <a:lnTo>
                  <a:pt x="176783" y="41148"/>
                </a:lnTo>
                <a:lnTo>
                  <a:pt x="184403" y="41148"/>
                </a:lnTo>
                <a:lnTo>
                  <a:pt x="201167" y="44196"/>
                </a:lnTo>
                <a:lnTo>
                  <a:pt x="198119" y="44196"/>
                </a:lnTo>
                <a:lnTo>
                  <a:pt x="210312" y="48767"/>
                </a:lnTo>
                <a:lnTo>
                  <a:pt x="224027" y="10667"/>
                </a:lnTo>
                <a:lnTo>
                  <a:pt x="210312" y="4572"/>
                </a:lnTo>
                <a:lnTo>
                  <a:pt x="193548" y="1524"/>
                </a:lnTo>
                <a:lnTo>
                  <a:pt x="182879" y="0"/>
                </a:lnTo>
                <a:close/>
              </a:path>
              <a:path w="347979" h="497204">
                <a:moveTo>
                  <a:pt x="276796" y="83819"/>
                </a:moveTo>
                <a:lnTo>
                  <a:pt x="256031" y="83819"/>
                </a:lnTo>
                <a:lnTo>
                  <a:pt x="262127" y="94487"/>
                </a:lnTo>
                <a:lnTo>
                  <a:pt x="276796" y="83819"/>
                </a:lnTo>
                <a:close/>
              </a:path>
              <a:path w="347979" h="497204">
                <a:moveTo>
                  <a:pt x="246184" y="74089"/>
                </a:moveTo>
                <a:lnTo>
                  <a:pt x="256031" y="85343"/>
                </a:lnTo>
                <a:lnTo>
                  <a:pt x="256031" y="83819"/>
                </a:lnTo>
                <a:lnTo>
                  <a:pt x="276796" y="83819"/>
                </a:lnTo>
                <a:lnTo>
                  <a:pt x="289369" y="74675"/>
                </a:lnTo>
                <a:lnTo>
                  <a:pt x="246887" y="74675"/>
                </a:lnTo>
                <a:lnTo>
                  <a:pt x="246184" y="74089"/>
                </a:lnTo>
                <a:close/>
              </a:path>
              <a:path w="347979" h="497204">
                <a:moveTo>
                  <a:pt x="245363" y="73151"/>
                </a:moveTo>
                <a:lnTo>
                  <a:pt x="246184" y="74089"/>
                </a:lnTo>
                <a:lnTo>
                  <a:pt x="246887" y="74675"/>
                </a:lnTo>
                <a:lnTo>
                  <a:pt x="245363" y="73151"/>
                </a:lnTo>
                <a:close/>
              </a:path>
              <a:path w="347979" h="497204">
                <a:moveTo>
                  <a:pt x="291464" y="73151"/>
                </a:moveTo>
                <a:lnTo>
                  <a:pt x="245363" y="73151"/>
                </a:lnTo>
                <a:lnTo>
                  <a:pt x="246887" y="74675"/>
                </a:lnTo>
                <a:lnTo>
                  <a:pt x="289369" y="74675"/>
                </a:lnTo>
                <a:lnTo>
                  <a:pt x="291464" y="73151"/>
                </a:lnTo>
                <a:close/>
              </a:path>
              <a:path w="347979" h="497204">
                <a:moveTo>
                  <a:pt x="265175" y="36575"/>
                </a:moveTo>
                <a:lnTo>
                  <a:pt x="237743" y="67055"/>
                </a:lnTo>
                <a:lnTo>
                  <a:pt x="246184" y="74089"/>
                </a:lnTo>
                <a:lnTo>
                  <a:pt x="245363" y="73151"/>
                </a:lnTo>
                <a:lnTo>
                  <a:pt x="291464" y="73151"/>
                </a:lnTo>
                <a:lnTo>
                  <a:pt x="295655" y="70103"/>
                </a:lnTo>
                <a:lnTo>
                  <a:pt x="288036" y="59436"/>
                </a:lnTo>
                <a:lnTo>
                  <a:pt x="274319" y="44196"/>
                </a:lnTo>
                <a:lnTo>
                  <a:pt x="265175" y="36575"/>
                </a:lnTo>
                <a:close/>
              </a:path>
              <a:path w="347979" h="497204">
                <a:moveTo>
                  <a:pt x="332924" y="146303"/>
                </a:moveTo>
                <a:lnTo>
                  <a:pt x="289560" y="146303"/>
                </a:lnTo>
                <a:lnTo>
                  <a:pt x="295655" y="161543"/>
                </a:lnTo>
                <a:lnTo>
                  <a:pt x="333755" y="149351"/>
                </a:lnTo>
                <a:lnTo>
                  <a:pt x="332924" y="146303"/>
                </a:lnTo>
                <a:close/>
              </a:path>
              <a:path w="347979" h="497204">
                <a:moveTo>
                  <a:pt x="281939" y="128015"/>
                </a:moveTo>
                <a:lnTo>
                  <a:pt x="289560" y="147827"/>
                </a:lnTo>
                <a:lnTo>
                  <a:pt x="289560" y="146303"/>
                </a:lnTo>
                <a:lnTo>
                  <a:pt x="332924" y="146303"/>
                </a:lnTo>
                <a:lnTo>
                  <a:pt x="329183" y="132587"/>
                </a:lnTo>
                <a:lnTo>
                  <a:pt x="327877" y="129539"/>
                </a:lnTo>
                <a:lnTo>
                  <a:pt x="283463" y="129539"/>
                </a:lnTo>
                <a:lnTo>
                  <a:pt x="281939" y="128015"/>
                </a:lnTo>
                <a:close/>
              </a:path>
              <a:path w="347979" h="497204">
                <a:moveTo>
                  <a:pt x="318515" y="108203"/>
                </a:moveTo>
                <a:lnTo>
                  <a:pt x="281939" y="126491"/>
                </a:lnTo>
                <a:lnTo>
                  <a:pt x="283463" y="129539"/>
                </a:lnTo>
                <a:lnTo>
                  <a:pt x="327877" y="129539"/>
                </a:lnTo>
                <a:lnTo>
                  <a:pt x="320039" y="111251"/>
                </a:lnTo>
                <a:lnTo>
                  <a:pt x="318515" y="108203"/>
                </a:lnTo>
                <a:close/>
              </a:path>
              <a:path w="347979" h="497204">
                <a:moveTo>
                  <a:pt x="347471" y="225551"/>
                </a:moveTo>
                <a:lnTo>
                  <a:pt x="306324" y="225551"/>
                </a:lnTo>
                <a:lnTo>
                  <a:pt x="306324" y="237743"/>
                </a:lnTo>
                <a:lnTo>
                  <a:pt x="347471" y="236219"/>
                </a:lnTo>
                <a:lnTo>
                  <a:pt x="347471" y="225551"/>
                </a:lnTo>
                <a:close/>
              </a:path>
              <a:path w="347979" h="497204">
                <a:moveTo>
                  <a:pt x="345033" y="204215"/>
                </a:moveTo>
                <a:lnTo>
                  <a:pt x="304800" y="204215"/>
                </a:lnTo>
                <a:lnTo>
                  <a:pt x="306324" y="227075"/>
                </a:lnTo>
                <a:lnTo>
                  <a:pt x="306324" y="225551"/>
                </a:lnTo>
                <a:lnTo>
                  <a:pt x="347471" y="225551"/>
                </a:lnTo>
                <a:lnTo>
                  <a:pt x="347471" y="222503"/>
                </a:lnTo>
                <a:lnTo>
                  <a:pt x="345033" y="204215"/>
                </a:lnTo>
                <a:close/>
              </a:path>
              <a:path w="347979" h="497204">
                <a:moveTo>
                  <a:pt x="344424" y="192024"/>
                </a:moveTo>
                <a:lnTo>
                  <a:pt x="303275" y="199643"/>
                </a:lnTo>
                <a:lnTo>
                  <a:pt x="304800" y="205739"/>
                </a:lnTo>
                <a:lnTo>
                  <a:pt x="304800" y="204215"/>
                </a:lnTo>
                <a:lnTo>
                  <a:pt x="345033" y="204215"/>
                </a:lnTo>
                <a:lnTo>
                  <a:pt x="344424" y="199643"/>
                </a:lnTo>
                <a:lnTo>
                  <a:pt x="344424" y="192024"/>
                </a:lnTo>
                <a:close/>
              </a:path>
              <a:path w="347979" h="497204">
                <a:moveTo>
                  <a:pt x="304800" y="289560"/>
                </a:moveTo>
                <a:lnTo>
                  <a:pt x="300227" y="312419"/>
                </a:lnTo>
                <a:lnTo>
                  <a:pt x="339851" y="323088"/>
                </a:lnTo>
                <a:lnTo>
                  <a:pt x="341375" y="320039"/>
                </a:lnTo>
                <a:lnTo>
                  <a:pt x="344424" y="297179"/>
                </a:lnTo>
                <a:lnTo>
                  <a:pt x="345439" y="291084"/>
                </a:lnTo>
                <a:lnTo>
                  <a:pt x="304800" y="291084"/>
                </a:lnTo>
                <a:lnTo>
                  <a:pt x="304800" y="289560"/>
                </a:lnTo>
                <a:close/>
              </a:path>
              <a:path w="347979" h="497204">
                <a:moveTo>
                  <a:pt x="306324" y="275843"/>
                </a:moveTo>
                <a:lnTo>
                  <a:pt x="304800" y="291084"/>
                </a:lnTo>
                <a:lnTo>
                  <a:pt x="345439" y="291084"/>
                </a:lnTo>
                <a:lnTo>
                  <a:pt x="347471" y="278891"/>
                </a:lnTo>
                <a:lnTo>
                  <a:pt x="306324" y="275843"/>
                </a:lnTo>
                <a:close/>
              </a:path>
              <a:path w="347979" h="497204">
                <a:moveTo>
                  <a:pt x="320675" y="382524"/>
                </a:moveTo>
                <a:lnTo>
                  <a:pt x="275843" y="382524"/>
                </a:lnTo>
                <a:lnTo>
                  <a:pt x="274319" y="384048"/>
                </a:lnTo>
                <a:lnTo>
                  <a:pt x="309371" y="405384"/>
                </a:lnTo>
                <a:lnTo>
                  <a:pt x="320039" y="384048"/>
                </a:lnTo>
                <a:lnTo>
                  <a:pt x="320675" y="382524"/>
                </a:lnTo>
                <a:close/>
              </a:path>
              <a:path w="347979" h="497204">
                <a:moveTo>
                  <a:pt x="327660" y="365760"/>
                </a:moveTo>
                <a:lnTo>
                  <a:pt x="283463" y="365760"/>
                </a:lnTo>
                <a:lnTo>
                  <a:pt x="274319" y="384048"/>
                </a:lnTo>
                <a:lnTo>
                  <a:pt x="275843" y="382524"/>
                </a:lnTo>
                <a:lnTo>
                  <a:pt x="320675" y="382524"/>
                </a:lnTo>
                <a:lnTo>
                  <a:pt x="327660" y="365760"/>
                </a:lnTo>
                <a:close/>
              </a:path>
              <a:path w="347979" h="497204">
                <a:moveTo>
                  <a:pt x="289560" y="348996"/>
                </a:moveTo>
                <a:lnTo>
                  <a:pt x="281939" y="367284"/>
                </a:lnTo>
                <a:lnTo>
                  <a:pt x="283463" y="365760"/>
                </a:lnTo>
                <a:lnTo>
                  <a:pt x="327660" y="365760"/>
                </a:lnTo>
                <a:lnTo>
                  <a:pt x="289560" y="348996"/>
                </a:lnTo>
                <a:close/>
              </a:path>
              <a:path w="347979" h="497204">
                <a:moveTo>
                  <a:pt x="234695" y="431291"/>
                </a:moveTo>
                <a:lnTo>
                  <a:pt x="225551" y="438912"/>
                </a:lnTo>
                <a:lnTo>
                  <a:pt x="249936" y="472439"/>
                </a:lnTo>
                <a:lnTo>
                  <a:pt x="260603" y="464819"/>
                </a:lnTo>
                <a:lnTo>
                  <a:pt x="283463" y="441960"/>
                </a:lnTo>
                <a:lnTo>
                  <a:pt x="273303" y="432815"/>
                </a:lnTo>
                <a:lnTo>
                  <a:pt x="233171" y="432815"/>
                </a:lnTo>
                <a:lnTo>
                  <a:pt x="234695" y="431291"/>
                </a:lnTo>
                <a:close/>
              </a:path>
              <a:path w="347979" h="497204">
                <a:moveTo>
                  <a:pt x="246166" y="422709"/>
                </a:moveTo>
                <a:lnTo>
                  <a:pt x="233171" y="432815"/>
                </a:lnTo>
                <a:lnTo>
                  <a:pt x="273303" y="432815"/>
                </a:lnTo>
                <a:lnTo>
                  <a:pt x="263143" y="423672"/>
                </a:lnTo>
                <a:lnTo>
                  <a:pt x="245363" y="423672"/>
                </a:lnTo>
                <a:lnTo>
                  <a:pt x="246166" y="422709"/>
                </a:lnTo>
                <a:close/>
              </a:path>
              <a:path w="347979" h="497204">
                <a:moveTo>
                  <a:pt x="246887" y="422148"/>
                </a:moveTo>
                <a:lnTo>
                  <a:pt x="246166" y="422709"/>
                </a:lnTo>
                <a:lnTo>
                  <a:pt x="245363" y="423672"/>
                </a:lnTo>
                <a:lnTo>
                  <a:pt x="246887" y="422148"/>
                </a:lnTo>
                <a:close/>
              </a:path>
              <a:path w="347979" h="497204">
                <a:moveTo>
                  <a:pt x="261450" y="422148"/>
                </a:moveTo>
                <a:lnTo>
                  <a:pt x="246887" y="422148"/>
                </a:lnTo>
                <a:lnTo>
                  <a:pt x="245363" y="423672"/>
                </a:lnTo>
                <a:lnTo>
                  <a:pt x="263143" y="423672"/>
                </a:lnTo>
                <a:lnTo>
                  <a:pt x="261450" y="422148"/>
                </a:lnTo>
                <a:close/>
              </a:path>
              <a:path w="347979" h="497204">
                <a:moveTo>
                  <a:pt x="252983" y="414527"/>
                </a:moveTo>
                <a:lnTo>
                  <a:pt x="246166" y="422709"/>
                </a:lnTo>
                <a:lnTo>
                  <a:pt x="246887" y="422148"/>
                </a:lnTo>
                <a:lnTo>
                  <a:pt x="261450" y="422148"/>
                </a:lnTo>
                <a:lnTo>
                  <a:pt x="252983" y="414527"/>
                </a:lnTo>
                <a:close/>
              </a:path>
              <a:path w="347979" h="497204">
                <a:moveTo>
                  <a:pt x="182879" y="495300"/>
                </a:moveTo>
                <a:lnTo>
                  <a:pt x="164591" y="495300"/>
                </a:lnTo>
                <a:lnTo>
                  <a:pt x="173736" y="496824"/>
                </a:lnTo>
                <a:lnTo>
                  <a:pt x="182879" y="495300"/>
                </a:lnTo>
                <a:close/>
              </a:path>
              <a:path w="347979" h="497204">
                <a:moveTo>
                  <a:pt x="161543" y="454151"/>
                </a:moveTo>
                <a:lnTo>
                  <a:pt x="156971" y="495300"/>
                </a:lnTo>
                <a:lnTo>
                  <a:pt x="193548" y="495300"/>
                </a:lnTo>
                <a:lnTo>
                  <a:pt x="204215" y="492251"/>
                </a:lnTo>
                <a:lnTo>
                  <a:pt x="195775" y="455675"/>
                </a:lnTo>
                <a:lnTo>
                  <a:pt x="167639" y="455675"/>
                </a:lnTo>
                <a:lnTo>
                  <a:pt x="161543" y="454151"/>
                </a:lnTo>
                <a:close/>
              </a:path>
              <a:path w="347979" h="497204">
                <a:moveTo>
                  <a:pt x="166115" y="454151"/>
                </a:moveTo>
                <a:lnTo>
                  <a:pt x="167639" y="455675"/>
                </a:lnTo>
                <a:lnTo>
                  <a:pt x="173736" y="455675"/>
                </a:lnTo>
                <a:lnTo>
                  <a:pt x="174428" y="455537"/>
                </a:lnTo>
                <a:lnTo>
                  <a:pt x="166115" y="454151"/>
                </a:lnTo>
                <a:close/>
              </a:path>
              <a:path w="347979" h="497204">
                <a:moveTo>
                  <a:pt x="174428" y="455537"/>
                </a:moveTo>
                <a:lnTo>
                  <a:pt x="173736" y="455675"/>
                </a:lnTo>
                <a:lnTo>
                  <a:pt x="175260" y="455675"/>
                </a:lnTo>
                <a:lnTo>
                  <a:pt x="174428" y="455537"/>
                </a:lnTo>
                <a:close/>
              </a:path>
              <a:path w="347979" h="497204">
                <a:moveTo>
                  <a:pt x="181355" y="454151"/>
                </a:moveTo>
                <a:lnTo>
                  <a:pt x="174428" y="455537"/>
                </a:lnTo>
                <a:lnTo>
                  <a:pt x="175260" y="455675"/>
                </a:lnTo>
                <a:lnTo>
                  <a:pt x="179831" y="455675"/>
                </a:lnTo>
                <a:lnTo>
                  <a:pt x="181355" y="454151"/>
                </a:lnTo>
                <a:close/>
              </a:path>
              <a:path w="347979" h="497204">
                <a:moveTo>
                  <a:pt x="195071" y="452627"/>
                </a:moveTo>
                <a:lnTo>
                  <a:pt x="184403" y="454151"/>
                </a:lnTo>
                <a:lnTo>
                  <a:pt x="187451" y="454151"/>
                </a:lnTo>
                <a:lnTo>
                  <a:pt x="179831" y="455675"/>
                </a:lnTo>
                <a:lnTo>
                  <a:pt x="195775" y="455675"/>
                </a:lnTo>
                <a:lnTo>
                  <a:pt x="195071" y="452627"/>
                </a:lnTo>
                <a:close/>
              </a:path>
              <a:path w="347979" h="497204">
                <a:moveTo>
                  <a:pt x="102850" y="422890"/>
                </a:moveTo>
                <a:lnTo>
                  <a:pt x="73151" y="451103"/>
                </a:lnTo>
                <a:lnTo>
                  <a:pt x="88391" y="464819"/>
                </a:lnTo>
                <a:lnTo>
                  <a:pt x="103631" y="475488"/>
                </a:lnTo>
                <a:lnTo>
                  <a:pt x="111251" y="480060"/>
                </a:lnTo>
                <a:lnTo>
                  <a:pt x="131063" y="443484"/>
                </a:lnTo>
                <a:lnTo>
                  <a:pt x="123443" y="440436"/>
                </a:lnTo>
                <a:lnTo>
                  <a:pt x="126491" y="440436"/>
                </a:lnTo>
                <a:lnTo>
                  <a:pt x="115062" y="432815"/>
                </a:lnTo>
                <a:lnTo>
                  <a:pt x="114300" y="432815"/>
                </a:lnTo>
                <a:lnTo>
                  <a:pt x="103849" y="423672"/>
                </a:lnTo>
                <a:lnTo>
                  <a:pt x="103631" y="423672"/>
                </a:lnTo>
                <a:lnTo>
                  <a:pt x="102850" y="422890"/>
                </a:lnTo>
                <a:close/>
              </a:path>
              <a:path w="347979" h="497204">
                <a:moveTo>
                  <a:pt x="112775" y="431291"/>
                </a:moveTo>
                <a:lnTo>
                  <a:pt x="114300" y="432815"/>
                </a:lnTo>
                <a:lnTo>
                  <a:pt x="115062" y="432815"/>
                </a:lnTo>
                <a:lnTo>
                  <a:pt x="112775" y="431291"/>
                </a:lnTo>
                <a:close/>
              </a:path>
              <a:path w="347979" h="497204">
                <a:moveTo>
                  <a:pt x="102901" y="422842"/>
                </a:moveTo>
                <a:lnTo>
                  <a:pt x="103631" y="423672"/>
                </a:lnTo>
                <a:lnTo>
                  <a:pt x="103631" y="423481"/>
                </a:lnTo>
                <a:lnTo>
                  <a:pt x="102901" y="422842"/>
                </a:lnTo>
                <a:close/>
              </a:path>
              <a:path w="347979" h="497204">
                <a:moveTo>
                  <a:pt x="103631" y="423481"/>
                </a:moveTo>
                <a:lnTo>
                  <a:pt x="103631" y="423672"/>
                </a:lnTo>
                <a:lnTo>
                  <a:pt x="103849" y="423672"/>
                </a:lnTo>
                <a:lnTo>
                  <a:pt x="103631" y="423481"/>
                </a:lnTo>
                <a:close/>
              </a:path>
              <a:path w="347979" h="497204">
                <a:moveTo>
                  <a:pt x="103631" y="422148"/>
                </a:moveTo>
                <a:lnTo>
                  <a:pt x="102901" y="422842"/>
                </a:lnTo>
                <a:lnTo>
                  <a:pt x="103631" y="423481"/>
                </a:lnTo>
                <a:lnTo>
                  <a:pt x="103631" y="422148"/>
                </a:lnTo>
                <a:close/>
              </a:path>
              <a:path w="347979" h="497204">
                <a:moveTo>
                  <a:pt x="102107" y="422148"/>
                </a:moveTo>
                <a:lnTo>
                  <a:pt x="102850" y="422890"/>
                </a:lnTo>
                <a:lnTo>
                  <a:pt x="102107" y="422148"/>
                </a:lnTo>
                <a:close/>
              </a:path>
              <a:path w="347979" h="497204">
                <a:moveTo>
                  <a:pt x="62483" y="359663"/>
                </a:moveTo>
                <a:lnTo>
                  <a:pt x="24383" y="376427"/>
                </a:lnTo>
                <a:lnTo>
                  <a:pt x="27431" y="384048"/>
                </a:lnTo>
                <a:lnTo>
                  <a:pt x="36575" y="402336"/>
                </a:lnTo>
                <a:lnTo>
                  <a:pt x="44195" y="414527"/>
                </a:lnTo>
                <a:lnTo>
                  <a:pt x="79248" y="393191"/>
                </a:lnTo>
                <a:lnTo>
                  <a:pt x="74022" y="384048"/>
                </a:lnTo>
                <a:lnTo>
                  <a:pt x="73151" y="384048"/>
                </a:lnTo>
                <a:lnTo>
                  <a:pt x="66166" y="367284"/>
                </a:lnTo>
                <a:lnTo>
                  <a:pt x="65531" y="367284"/>
                </a:lnTo>
                <a:lnTo>
                  <a:pt x="62483" y="359663"/>
                </a:lnTo>
                <a:close/>
              </a:path>
              <a:path w="347979" h="497204">
                <a:moveTo>
                  <a:pt x="73151" y="382524"/>
                </a:moveTo>
                <a:lnTo>
                  <a:pt x="73151" y="384048"/>
                </a:lnTo>
                <a:lnTo>
                  <a:pt x="74022" y="384048"/>
                </a:lnTo>
                <a:lnTo>
                  <a:pt x="73151" y="382524"/>
                </a:lnTo>
                <a:close/>
              </a:path>
              <a:path w="347979" h="497204">
                <a:moveTo>
                  <a:pt x="65531" y="365760"/>
                </a:moveTo>
                <a:lnTo>
                  <a:pt x="65531" y="367284"/>
                </a:lnTo>
                <a:lnTo>
                  <a:pt x="66166" y="367284"/>
                </a:lnTo>
                <a:lnTo>
                  <a:pt x="65531" y="365760"/>
                </a:lnTo>
                <a:close/>
              </a:path>
              <a:path w="347979" h="497204">
                <a:moveTo>
                  <a:pt x="42671" y="286512"/>
                </a:moveTo>
                <a:lnTo>
                  <a:pt x="3048" y="291084"/>
                </a:lnTo>
                <a:lnTo>
                  <a:pt x="3048" y="297179"/>
                </a:lnTo>
                <a:lnTo>
                  <a:pt x="7619" y="320039"/>
                </a:lnTo>
                <a:lnTo>
                  <a:pt x="10667" y="333755"/>
                </a:lnTo>
                <a:lnTo>
                  <a:pt x="50291" y="324612"/>
                </a:lnTo>
                <a:lnTo>
                  <a:pt x="47582" y="312419"/>
                </a:lnTo>
                <a:lnTo>
                  <a:pt x="47243" y="312419"/>
                </a:lnTo>
                <a:lnTo>
                  <a:pt x="44399" y="291084"/>
                </a:lnTo>
                <a:lnTo>
                  <a:pt x="44195" y="291084"/>
                </a:lnTo>
                <a:lnTo>
                  <a:pt x="42671" y="286512"/>
                </a:lnTo>
                <a:close/>
              </a:path>
              <a:path w="347979" h="497204">
                <a:moveTo>
                  <a:pt x="47243" y="310896"/>
                </a:moveTo>
                <a:lnTo>
                  <a:pt x="47243" y="312419"/>
                </a:lnTo>
                <a:lnTo>
                  <a:pt x="47582" y="312419"/>
                </a:lnTo>
                <a:lnTo>
                  <a:pt x="47243" y="310896"/>
                </a:lnTo>
                <a:close/>
              </a:path>
              <a:path w="347979" h="497204">
                <a:moveTo>
                  <a:pt x="44195" y="289560"/>
                </a:moveTo>
                <a:lnTo>
                  <a:pt x="44195" y="291084"/>
                </a:lnTo>
                <a:lnTo>
                  <a:pt x="44399" y="291084"/>
                </a:lnTo>
                <a:lnTo>
                  <a:pt x="44195" y="289560"/>
                </a:lnTo>
                <a:close/>
              </a:path>
            </a:pathLst>
          </a:custGeom>
          <a:solidFill>
            <a:srgbClr val="F04123"/>
          </a:solidFill>
        </p:spPr>
        <p:txBody>
          <a:bodyPr wrap="square" lIns="0" tIns="0" rIns="0" bIns="0" rtlCol="0"/>
          <a:lstStyle/>
          <a:p/>
        </p:txBody>
      </p:sp>
      <p:sp>
        <p:nvSpPr>
          <p:cNvPr id="122" name="object 122"/>
          <p:cNvSpPr txBox="1"/>
          <p:nvPr/>
        </p:nvSpPr>
        <p:spPr>
          <a:xfrm>
            <a:off x="2816351" y="5184647"/>
            <a:ext cx="3248025" cy="155575"/>
          </a:xfrm>
          <a:prstGeom prst="rect">
            <a:avLst/>
          </a:prstGeom>
          <a:solidFill>
            <a:srgbClr val="FFFFFF"/>
          </a:solidFill>
        </p:spPr>
        <p:txBody>
          <a:bodyPr wrap="square" lIns="0" tIns="0" rIns="0" bIns="0" rtlCol="0" vert="horz">
            <a:spAutoFit/>
          </a:bodyPr>
          <a:lstStyle/>
          <a:p>
            <a:pPr marL="53340">
              <a:lnSpc>
                <a:spcPts val="1225"/>
              </a:lnSpc>
            </a:pPr>
            <a:r>
              <a:rPr dirty="0" sz="1050" spc="25" b="1">
                <a:solidFill>
                  <a:srgbClr val="007436"/>
                </a:solidFill>
                <a:latin typeface="Meiryo UI"/>
                <a:cs typeface="Meiryo UI"/>
              </a:rPr>
              <a:t>都道府県内、地域</a:t>
            </a:r>
            <a:r>
              <a:rPr dirty="0" sz="1050" spc="20" b="1">
                <a:solidFill>
                  <a:srgbClr val="007436"/>
                </a:solidFill>
                <a:latin typeface="Meiryo UI"/>
                <a:cs typeface="Meiryo UI"/>
              </a:rPr>
              <a:t>ブ</a:t>
            </a:r>
            <a:r>
              <a:rPr dirty="0" sz="1050" spc="25" b="1">
                <a:solidFill>
                  <a:srgbClr val="007436"/>
                </a:solidFill>
                <a:latin typeface="Meiryo UI"/>
                <a:cs typeface="Meiryo UI"/>
              </a:rPr>
              <a:t>ロック（都道府県間）</a:t>
            </a:r>
            <a:r>
              <a:rPr dirty="0" sz="650" b="1">
                <a:solidFill>
                  <a:srgbClr val="007436"/>
                </a:solidFill>
                <a:latin typeface="Meiryo UI"/>
                <a:cs typeface="Meiryo UI"/>
              </a:rPr>
              <a:t>での</a:t>
            </a:r>
            <a:r>
              <a:rPr dirty="0" sz="1050" spc="30" b="1">
                <a:solidFill>
                  <a:srgbClr val="007436"/>
                </a:solidFill>
                <a:latin typeface="Meiryo UI"/>
                <a:cs typeface="Meiryo UI"/>
              </a:rPr>
              <a:t>情報共有</a:t>
            </a:r>
            <a:endParaRPr sz="1050">
              <a:latin typeface="Meiryo UI"/>
              <a:cs typeface="Meiryo UI"/>
            </a:endParaRPr>
          </a:p>
        </p:txBody>
      </p:sp>
      <p:grpSp>
        <p:nvGrpSpPr>
          <p:cNvPr id="123" name="object 123"/>
          <p:cNvGrpSpPr/>
          <p:nvPr/>
        </p:nvGrpSpPr>
        <p:grpSpPr>
          <a:xfrm>
            <a:off x="1654175" y="2256154"/>
            <a:ext cx="8729345" cy="3473450"/>
            <a:chOff x="1654175" y="2256154"/>
            <a:chExt cx="8729345" cy="3473450"/>
          </a:xfrm>
        </p:grpSpPr>
        <p:sp>
          <p:nvSpPr>
            <p:cNvPr id="124" name="object 124"/>
            <p:cNvSpPr/>
            <p:nvPr/>
          </p:nvSpPr>
          <p:spPr>
            <a:xfrm>
              <a:off x="3848100" y="2385059"/>
              <a:ext cx="2141220" cy="1065530"/>
            </a:xfrm>
            <a:custGeom>
              <a:avLst/>
              <a:gdLst/>
              <a:ahLst/>
              <a:cxnLst/>
              <a:rect l="l" t="t" r="r" b="b"/>
              <a:pathLst>
                <a:path w="2141220" h="1065529">
                  <a:moveTo>
                    <a:pt x="92964" y="769620"/>
                  </a:moveTo>
                  <a:lnTo>
                    <a:pt x="85217" y="754380"/>
                  </a:lnTo>
                  <a:lnTo>
                    <a:pt x="45720" y="676656"/>
                  </a:lnTo>
                  <a:lnTo>
                    <a:pt x="0" y="769620"/>
                  </a:lnTo>
                  <a:lnTo>
                    <a:pt x="30480" y="769620"/>
                  </a:lnTo>
                  <a:lnTo>
                    <a:pt x="30480" y="973836"/>
                  </a:lnTo>
                  <a:lnTo>
                    <a:pt x="0" y="973836"/>
                  </a:lnTo>
                  <a:lnTo>
                    <a:pt x="45720" y="1065276"/>
                  </a:lnTo>
                  <a:lnTo>
                    <a:pt x="85090" y="989076"/>
                  </a:lnTo>
                  <a:lnTo>
                    <a:pt x="92964" y="973836"/>
                  </a:lnTo>
                  <a:lnTo>
                    <a:pt x="60960" y="973836"/>
                  </a:lnTo>
                  <a:lnTo>
                    <a:pt x="60960" y="769620"/>
                  </a:lnTo>
                  <a:lnTo>
                    <a:pt x="92964" y="769620"/>
                  </a:lnTo>
                  <a:close/>
                </a:path>
                <a:path w="2141220" h="1065529">
                  <a:moveTo>
                    <a:pt x="1178052" y="330708"/>
                  </a:moveTo>
                  <a:lnTo>
                    <a:pt x="1091184" y="274320"/>
                  </a:lnTo>
                  <a:lnTo>
                    <a:pt x="1087653" y="304507"/>
                  </a:lnTo>
                  <a:lnTo>
                    <a:pt x="933678" y="286702"/>
                  </a:lnTo>
                  <a:lnTo>
                    <a:pt x="933881" y="284988"/>
                  </a:lnTo>
                  <a:lnTo>
                    <a:pt x="937260" y="256032"/>
                  </a:lnTo>
                  <a:lnTo>
                    <a:pt x="839724" y="291084"/>
                  </a:lnTo>
                  <a:lnTo>
                    <a:pt x="926592" y="347472"/>
                  </a:lnTo>
                  <a:lnTo>
                    <a:pt x="930109" y="317296"/>
                  </a:lnTo>
                  <a:lnTo>
                    <a:pt x="1084084" y="335102"/>
                  </a:lnTo>
                  <a:lnTo>
                    <a:pt x="1080516" y="365760"/>
                  </a:lnTo>
                  <a:lnTo>
                    <a:pt x="1161084" y="336804"/>
                  </a:lnTo>
                  <a:lnTo>
                    <a:pt x="1178052" y="330708"/>
                  </a:lnTo>
                  <a:close/>
                </a:path>
                <a:path w="2141220" h="1065529">
                  <a:moveTo>
                    <a:pt x="2141220" y="36576"/>
                  </a:moveTo>
                  <a:lnTo>
                    <a:pt x="2120887" y="28956"/>
                  </a:lnTo>
                  <a:lnTo>
                    <a:pt x="2043684" y="0"/>
                  </a:lnTo>
                  <a:lnTo>
                    <a:pt x="2047201" y="30708"/>
                  </a:lnTo>
                  <a:lnTo>
                    <a:pt x="917625" y="164299"/>
                  </a:lnTo>
                  <a:lnTo>
                    <a:pt x="912876" y="132588"/>
                  </a:lnTo>
                  <a:lnTo>
                    <a:pt x="827532" y="192024"/>
                  </a:lnTo>
                  <a:lnTo>
                    <a:pt x="926592" y="224028"/>
                  </a:lnTo>
                  <a:lnTo>
                    <a:pt x="922477" y="196596"/>
                  </a:lnTo>
                  <a:lnTo>
                    <a:pt x="922197" y="194779"/>
                  </a:lnTo>
                  <a:lnTo>
                    <a:pt x="2050707" y="61315"/>
                  </a:lnTo>
                  <a:lnTo>
                    <a:pt x="2054352" y="92964"/>
                  </a:lnTo>
                  <a:lnTo>
                    <a:pt x="2141220" y="36576"/>
                  </a:lnTo>
                  <a:close/>
                </a:path>
              </a:pathLst>
            </a:custGeom>
            <a:solidFill>
              <a:srgbClr val="0B779C"/>
            </a:solidFill>
          </p:spPr>
          <p:txBody>
            <a:bodyPr wrap="square" lIns="0" tIns="0" rIns="0" bIns="0" rtlCol="0"/>
            <a:lstStyle/>
            <a:p/>
          </p:txBody>
        </p:sp>
        <p:sp>
          <p:nvSpPr>
            <p:cNvPr id="125" name="object 125"/>
            <p:cNvSpPr/>
            <p:nvPr/>
          </p:nvSpPr>
          <p:spPr>
            <a:xfrm>
              <a:off x="1661160" y="2263139"/>
              <a:ext cx="6742430" cy="3459479"/>
            </a:xfrm>
            <a:custGeom>
              <a:avLst/>
              <a:gdLst/>
              <a:ahLst/>
              <a:cxnLst/>
              <a:rect l="l" t="t" r="r" b="b"/>
              <a:pathLst>
                <a:path w="6742430" h="3459479">
                  <a:moveTo>
                    <a:pt x="0" y="114300"/>
                  </a:moveTo>
                  <a:lnTo>
                    <a:pt x="9072" y="70080"/>
                  </a:lnTo>
                  <a:lnTo>
                    <a:pt x="33718" y="33718"/>
                  </a:lnTo>
                  <a:lnTo>
                    <a:pt x="70080" y="9072"/>
                  </a:lnTo>
                  <a:lnTo>
                    <a:pt x="114300" y="0"/>
                  </a:lnTo>
                  <a:lnTo>
                    <a:pt x="6626352" y="0"/>
                  </a:lnTo>
                  <a:lnTo>
                    <a:pt x="6671452" y="9072"/>
                  </a:lnTo>
                  <a:lnTo>
                    <a:pt x="6708266" y="33718"/>
                  </a:lnTo>
                  <a:lnTo>
                    <a:pt x="6733079" y="70080"/>
                  </a:lnTo>
                  <a:lnTo>
                    <a:pt x="6742175" y="114300"/>
                  </a:lnTo>
                  <a:lnTo>
                    <a:pt x="6742175" y="789432"/>
                  </a:lnTo>
                  <a:lnTo>
                    <a:pt x="6733079" y="834532"/>
                  </a:lnTo>
                  <a:lnTo>
                    <a:pt x="6708267" y="871347"/>
                  </a:lnTo>
                  <a:lnTo>
                    <a:pt x="6671452" y="896159"/>
                  </a:lnTo>
                  <a:lnTo>
                    <a:pt x="6626352" y="905256"/>
                  </a:lnTo>
                  <a:lnTo>
                    <a:pt x="114300" y="905256"/>
                  </a:lnTo>
                  <a:lnTo>
                    <a:pt x="70080" y="896159"/>
                  </a:lnTo>
                  <a:lnTo>
                    <a:pt x="33718" y="871347"/>
                  </a:lnTo>
                  <a:lnTo>
                    <a:pt x="9072" y="834532"/>
                  </a:lnTo>
                  <a:lnTo>
                    <a:pt x="0" y="789432"/>
                  </a:lnTo>
                  <a:lnTo>
                    <a:pt x="0" y="114300"/>
                  </a:lnTo>
                  <a:close/>
                </a:path>
                <a:path w="6742430" h="3459479">
                  <a:moveTo>
                    <a:pt x="0" y="114300"/>
                  </a:moveTo>
                  <a:lnTo>
                    <a:pt x="9072" y="70080"/>
                  </a:lnTo>
                  <a:lnTo>
                    <a:pt x="33718" y="33718"/>
                  </a:lnTo>
                  <a:lnTo>
                    <a:pt x="70080" y="9072"/>
                  </a:lnTo>
                  <a:lnTo>
                    <a:pt x="114300" y="0"/>
                  </a:lnTo>
                  <a:lnTo>
                    <a:pt x="6626352" y="0"/>
                  </a:lnTo>
                  <a:lnTo>
                    <a:pt x="6671452" y="9072"/>
                  </a:lnTo>
                  <a:lnTo>
                    <a:pt x="6708266" y="33718"/>
                  </a:lnTo>
                  <a:lnTo>
                    <a:pt x="6733079" y="70080"/>
                  </a:lnTo>
                  <a:lnTo>
                    <a:pt x="6742175" y="114300"/>
                  </a:lnTo>
                  <a:lnTo>
                    <a:pt x="6742175" y="789432"/>
                  </a:lnTo>
                  <a:lnTo>
                    <a:pt x="6733079" y="834532"/>
                  </a:lnTo>
                  <a:lnTo>
                    <a:pt x="6708267" y="871347"/>
                  </a:lnTo>
                  <a:lnTo>
                    <a:pt x="6671452" y="896159"/>
                  </a:lnTo>
                  <a:lnTo>
                    <a:pt x="6626352" y="905256"/>
                  </a:lnTo>
                  <a:lnTo>
                    <a:pt x="114300" y="905256"/>
                  </a:lnTo>
                  <a:lnTo>
                    <a:pt x="70080" y="896159"/>
                  </a:lnTo>
                  <a:lnTo>
                    <a:pt x="33718" y="871347"/>
                  </a:lnTo>
                  <a:lnTo>
                    <a:pt x="9072" y="834532"/>
                  </a:lnTo>
                  <a:lnTo>
                    <a:pt x="0" y="789432"/>
                  </a:lnTo>
                  <a:lnTo>
                    <a:pt x="0" y="114300"/>
                  </a:lnTo>
                  <a:close/>
                </a:path>
                <a:path w="6742430" h="3459479">
                  <a:moveTo>
                    <a:pt x="0" y="1100328"/>
                  </a:moveTo>
                  <a:lnTo>
                    <a:pt x="9906" y="1050750"/>
                  </a:lnTo>
                  <a:lnTo>
                    <a:pt x="36956" y="1010031"/>
                  </a:lnTo>
                  <a:lnTo>
                    <a:pt x="77152" y="982456"/>
                  </a:lnTo>
                  <a:lnTo>
                    <a:pt x="126491" y="972312"/>
                  </a:lnTo>
                  <a:lnTo>
                    <a:pt x="6614159" y="972312"/>
                  </a:lnTo>
                  <a:lnTo>
                    <a:pt x="6663737" y="982456"/>
                  </a:lnTo>
                  <a:lnTo>
                    <a:pt x="6704456" y="1010030"/>
                  </a:lnTo>
                  <a:lnTo>
                    <a:pt x="6732031" y="1050750"/>
                  </a:lnTo>
                  <a:lnTo>
                    <a:pt x="6742175" y="1100328"/>
                  </a:lnTo>
                  <a:lnTo>
                    <a:pt x="6742175" y="3331464"/>
                  </a:lnTo>
                  <a:lnTo>
                    <a:pt x="6732031" y="3381041"/>
                  </a:lnTo>
                  <a:lnTo>
                    <a:pt x="6704456" y="3421761"/>
                  </a:lnTo>
                  <a:lnTo>
                    <a:pt x="6663737" y="3449335"/>
                  </a:lnTo>
                  <a:lnTo>
                    <a:pt x="6614159" y="3459480"/>
                  </a:lnTo>
                  <a:lnTo>
                    <a:pt x="126491" y="3459480"/>
                  </a:lnTo>
                  <a:lnTo>
                    <a:pt x="77152" y="3449335"/>
                  </a:lnTo>
                  <a:lnTo>
                    <a:pt x="36956" y="3421761"/>
                  </a:lnTo>
                  <a:lnTo>
                    <a:pt x="9906" y="3381041"/>
                  </a:lnTo>
                  <a:lnTo>
                    <a:pt x="0" y="3331464"/>
                  </a:lnTo>
                  <a:lnTo>
                    <a:pt x="0" y="1100328"/>
                  </a:lnTo>
                  <a:close/>
                </a:path>
                <a:path w="6742430" h="3459479">
                  <a:moveTo>
                    <a:pt x="0" y="1100328"/>
                  </a:moveTo>
                  <a:lnTo>
                    <a:pt x="9906" y="1050750"/>
                  </a:lnTo>
                  <a:lnTo>
                    <a:pt x="36956" y="1010031"/>
                  </a:lnTo>
                  <a:lnTo>
                    <a:pt x="77152" y="982456"/>
                  </a:lnTo>
                  <a:lnTo>
                    <a:pt x="126491" y="972312"/>
                  </a:lnTo>
                  <a:lnTo>
                    <a:pt x="6614159" y="972312"/>
                  </a:lnTo>
                  <a:lnTo>
                    <a:pt x="6663737" y="982456"/>
                  </a:lnTo>
                  <a:lnTo>
                    <a:pt x="6704456" y="1010030"/>
                  </a:lnTo>
                  <a:lnTo>
                    <a:pt x="6732031" y="1050750"/>
                  </a:lnTo>
                  <a:lnTo>
                    <a:pt x="6742175" y="1100328"/>
                  </a:lnTo>
                  <a:lnTo>
                    <a:pt x="6742175" y="3331464"/>
                  </a:lnTo>
                  <a:lnTo>
                    <a:pt x="6732031" y="3381041"/>
                  </a:lnTo>
                  <a:lnTo>
                    <a:pt x="6704456" y="3421761"/>
                  </a:lnTo>
                  <a:lnTo>
                    <a:pt x="6663737" y="3449335"/>
                  </a:lnTo>
                  <a:lnTo>
                    <a:pt x="6614159" y="3459480"/>
                  </a:lnTo>
                  <a:lnTo>
                    <a:pt x="126491" y="3459480"/>
                  </a:lnTo>
                  <a:lnTo>
                    <a:pt x="77152" y="3449335"/>
                  </a:lnTo>
                  <a:lnTo>
                    <a:pt x="36956" y="3421761"/>
                  </a:lnTo>
                  <a:lnTo>
                    <a:pt x="9906" y="3381041"/>
                  </a:lnTo>
                  <a:lnTo>
                    <a:pt x="0" y="3331464"/>
                  </a:lnTo>
                  <a:lnTo>
                    <a:pt x="0" y="1100328"/>
                  </a:lnTo>
                  <a:close/>
                </a:path>
              </a:pathLst>
            </a:custGeom>
            <a:ln w="13716">
              <a:solidFill>
                <a:srgbClr val="0B779C"/>
              </a:solidFill>
            </a:ln>
          </p:spPr>
          <p:txBody>
            <a:bodyPr wrap="square" lIns="0" tIns="0" rIns="0" bIns="0" rtlCol="0"/>
            <a:lstStyle/>
            <a:p/>
          </p:txBody>
        </p:sp>
        <p:sp>
          <p:nvSpPr>
            <p:cNvPr id="126" name="object 126"/>
            <p:cNvSpPr/>
            <p:nvPr/>
          </p:nvSpPr>
          <p:spPr>
            <a:xfrm>
              <a:off x="8819388" y="3861815"/>
              <a:ext cx="1564005" cy="654050"/>
            </a:xfrm>
            <a:custGeom>
              <a:avLst/>
              <a:gdLst/>
              <a:ahLst/>
              <a:cxnLst/>
              <a:rect l="l" t="t" r="r" b="b"/>
              <a:pathLst>
                <a:path w="1564004" h="654050">
                  <a:moveTo>
                    <a:pt x="1530095" y="0"/>
                  </a:moveTo>
                  <a:lnTo>
                    <a:pt x="33527" y="0"/>
                  </a:lnTo>
                  <a:lnTo>
                    <a:pt x="20574" y="2667"/>
                  </a:lnTo>
                  <a:lnTo>
                    <a:pt x="9905" y="9906"/>
                  </a:lnTo>
                  <a:lnTo>
                    <a:pt x="2667" y="20574"/>
                  </a:lnTo>
                  <a:lnTo>
                    <a:pt x="0" y="33528"/>
                  </a:lnTo>
                  <a:lnTo>
                    <a:pt x="0" y="620268"/>
                  </a:lnTo>
                  <a:lnTo>
                    <a:pt x="2667" y="633222"/>
                  </a:lnTo>
                  <a:lnTo>
                    <a:pt x="9905" y="643890"/>
                  </a:lnTo>
                  <a:lnTo>
                    <a:pt x="20574" y="651129"/>
                  </a:lnTo>
                  <a:lnTo>
                    <a:pt x="33527" y="653796"/>
                  </a:lnTo>
                  <a:lnTo>
                    <a:pt x="1530095" y="653796"/>
                  </a:lnTo>
                  <a:lnTo>
                    <a:pt x="1543049" y="651129"/>
                  </a:lnTo>
                  <a:lnTo>
                    <a:pt x="1553717" y="643890"/>
                  </a:lnTo>
                  <a:lnTo>
                    <a:pt x="1560956" y="633222"/>
                  </a:lnTo>
                  <a:lnTo>
                    <a:pt x="1563623" y="620268"/>
                  </a:lnTo>
                  <a:lnTo>
                    <a:pt x="1563623" y="33528"/>
                  </a:lnTo>
                  <a:lnTo>
                    <a:pt x="1560956" y="20574"/>
                  </a:lnTo>
                  <a:lnTo>
                    <a:pt x="1553717" y="9905"/>
                  </a:lnTo>
                  <a:lnTo>
                    <a:pt x="1543049" y="2666"/>
                  </a:lnTo>
                  <a:lnTo>
                    <a:pt x="1530095" y="0"/>
                  </a:lnTo>
                  <a:close/>
                </a:path>
              </a:pathLst>
            </a:custGeom>
            <a:solidFill>
              <a:srgbClr val="FFFFE4"/>
            </a:solidFill>
          </p:spPr>
          <p:txBody>
            <a:bodyPr wrap="square" lIns="0" tIns="0" rIns="0" bIns="0" rtlCol="0"/>
            <a:lstStyle/>
            <a:p/>
          </p:txBody>
        </p:sp>
      </p:grpSp>
      <p:sp>
        <p:nvSpPr>
          <p:cNvPr id="127" name="object 127"/>
          <p:cNvSpPr txBox="1"/>
          <p:nvPr/>
        </p:nvSpPr>
        <p:spPr>
          <a:xfrm>
            <a:off x="8843264" y="3859783"/>
            <a:ext cx="1518285" cy="1102995"/>
          </a:xfrm>
          <a:prstGeom prst="rect">
            <a:avLst/>
          </a:prstGeom>
        </p:spPr>
        <p:txBody>
          <a:bodyPr wrap="square" lIns="0" tIns="11430" rIns="0" bIns="0" rtlCol="0" vert="horz">
            <a:spAutoFit/>
          </a:bodyPr>
          <a:lstStyle/>
          <a:p>
            <a:pPr marL="173990" marR="5080" indent="-161925">
              <a:lnSpc>
                <a:spcPct val="100000"/>
              </a:lnSpc>
              <a:spcBef>
                <a:spcPts val="90"/>
              </a:spcBef>
            </a:pPr>
            <a:r>
              <a:rPr dirty="0" sz="1400" spc="-5" b="1">
                <a:solidFill>
                  <a:srgbClr val="0070BF"/>
                </a:solidFill>
                <a:latin typeface="Meiryo UI"/>
                <a:cs typeface="Meiryo UI"/>
              </a:rPr>
              <a:t>「</a:t>
            </a:r>
            <a:r>
              <a:rPr dirty="0" sz="1400" spc="-10" b="1">
                <a:solidFill>
                  <a:srgbClr val="0070BF"/>
                </a:solidFill>
                <a:latin typeface="Meiryo UI"/>
                <a:cs typeface="Meiryo UI"/>
              </a:rPr>
              <a:t>StuDX</a:t>
            </a:r>
            <a:r>
              <a:rPr dirty="0" sz="1400" spc="420" b="1">
                <a:solidFill>
                  <a:srgbClr val="0070BF"/>
                </a:solidFill>
                <a:latin typeface="Meiryo UI"/>
                <a:cs typeface="Meiryo UI"/>
              </a:rPr>
              <a:t> </a:t>
            </a:r>
            <a:r>
              <a:rPr dirty="0" sz="1400" spc="-10" b="1">
                <a:solidFill>
                  <a:srgbClr val="0070BF"/>
                </a:solidFill>
                <a:latin typeface="Meiryo UI"/>
                <a:cs typeface="Meiryo UI"/>
              </a:rPr>
              <a:t>Style</a:t>
            </a:r>
            <a:r>
              <a:rPr dirty="0" sz="1400" spc="-5" b="1">
                <a:solidFill>
                  <a:srgbClr val="0070BF"/>
                </a:solidFill>
                <a:latin typeface="Meiryo UI"/>
                <a:cs typeface="Meiryo UI"/>
              </a:rPr>
              <a:t>」</a:t>
            </a:r>
            <a:r>
              <a:rPr dirty="0" sz="1400" spc="-10" b="1">
                <a:solidFill>
                  <a:srgbClr val="0070BF"/>
                </a:solidFill>
                <a:latin typeface="Meiryo UI"/>
                <a:cs typeface="Meiryo UI"/>
              </a:rPr>
              <a:t>や </a:t>
            </a:r>
            <a:r>
              <a:rPr dirty="0" sz="1400" spc="-15" b="1">
                <a:solidFill>
                  <a:srgbClr val="0070BF"/>
                </a:solidFill>
                <a:latin typeface="Meiryo UI"/>
                <a:cs typeface="Meiryo UI"/>
              </a:rPr>
              <a:t>メールマガ</a:t>
            </a:r>
            <a:r>
              <a:rPr dirty="0" sz="1400" spc="-10" b="1">
                <a:solidFill>
                  <a:srgbClr val="0070BF"/>
                </a:solidFill>
                <a:latin typeface="Meiryo UI"/>
                <a:cs typeface="Meiryo UI"/>
              </a:rPr>
              <a:t>ジ</a:t>
            </a:r>
            <a:r>
              <a:rPr dirty="0" sz="1400" spc="-15" b="1">
                <a:solidFill>
                  <a:srgbClr val="0070BF"/>
                </a:solidFill>
                <a:latin typeface="Meiryo UI"/>
                <a:cs typeface="Meiryo UI"/>
              </a:rPr>
              <a:t>ン</a:t>
            </a:r>
            <a:r>
              <a:rPr dirty="0" sz="1400" spc="-10" b="1">
                <a:solidFill>
                  <a:srgbClr val="0070BF"/>
                </a:solidFill>
                <a:latin typeface="Meiryo UI"/>
                <a:cs typeface="Meiryo UI"/>
              </a:rPr>
              <a:t>で 情報発信・共有</a:t>
            </a:r>
            <a:endParaRPr sz="1400">
              <a:latin typeface="Meiryo UI"/>
              <a:cs typeface="Meiryo UI"/>
            </a:endParaRPr>
          </a:p>
          <a:p>
            <a:pPr marL="591185" marR="193040" indent="-573405">
              <a:lnSpc>
                <a:spcPct val="100000"/>
              </a:lnSpc>
              <a:spcBef>
                <a:spcPts val="575"/>
              </a:spcBef>
            </a:pPr>
            <a:r>
              <a:rPr dirty="0" sz="1200" b="1">
                <a:solidFill>
                  <a:srgbClr val="FFFFFF"/>
                </a:solidFill>
                <a:latin typeface="Meiryo UI"/>
                <a:cs typeface="Meiryo UI"/>
              </a:rPr>
              <a:t>活用事例</a:t>
            </a:r>
            <a:r>
              <a:rPr dirty="0" sz="1200" spc="-5" b="1">
                <a:solidFill>
                  <a:srgbClr val="FFFFFF"/>
                </a:solidFill>
                <a:latin typeface="Meiryo UI"/>
                <a:cs typeface="Meiryo UI"/>
              </a:rPr>
              <a:t>・</a:t>
            </a:r>
            <a:r>
              <a:rPr dirty="0" sz="1200" b="1">
                <a:solidFill>
                  <a:srgbClr val="FFFFFF"/>
                </a:solidFill>
                <a:latin typeface="Meiryo UI"/>
                <a:cs typeface="Meiryo UI"/>
              </a:rPr>
              <a:t>対応事例 </a:t>
            </a:r>
            <a:r>
              <a:rPr dirty="0" sz="1200" b="1">
                <a:solidFill>
                  <a:srgbClr val="FFFFFF"/>
                </a:solidFill>
                <a:latin typeface="Meiryo UI"/>
                <a:cs typeface="Meiryo UI"/>
              </a:rPr>
              <a:t>等</a:t>
            </a:r>
            <a:endParaRPr sz="1200">
              <a:latin typeface="Meiryo UI"/>
              <a:cs typeface="Meiryo UI"/>
            </a:endParaRPr>
          </a:p>
        </p:txBody>
      </p:sp>
      <p:sp>
        <p:nvSpPr>
          <p:cNvPr id="128" name="object 128"/>
          <p:cNvSpPr txBox="1"/>
          <p:nvPr/>
        </p:nvSpPr>
        <p:spPr>
          <a:xfrm>
            <a:off x="1169924" y="226567"/>
            <a:ext cx="1562100" cy="157480"/>
          </a:xfrm>
          <a:prstGeom prst="rect">
            <a:avLst/>
          </a:prstGeom>
        </p:spPr>
        <p:txBody>
          <a:bodyPr wrap="square" lIns="0" tIns="13970" rIns="0" bIns="0" rtlCol="0" vert="horz">
            <a:spAutoFit/>
          </a:bodyPr>
          <a:lstStyle/>
          <a:p>
            <a:pPr marL="12700">
              <a:lnSpc>
                <a:spcPct val="100000"/>
              </a:lnSpc>
              <a:spcBef>
                <a:spcPts val="110"/>
              </a:spcBef>
              <a:tabLst>
                <a:tab pos="560705" algn="l"/>
              </a:tabLst>
            </a:pPr>
            <a:r>
              <a:rPr dirty="0" sz="850" spc="10" b="1">
                <a:solidFill>
                  <a:srgbClr val="024FA1"/>
                </a:solidFill>
                <a:latin typeface="Meiryo"/>
                <a:cs typeface="Meiryo"/>
              </a:rPr>
              <a:t>ギガ</a:t>
            </a:r>
            <a:r>
              <a:rPr dirty="0" sz="850" spc="10" b="1">
                <a:solidFill>
                  <a:srgbClr val="024FA1"/>
                </a:solidFill>
                <a:latin typeface="Meiryo"/>
                <a:cs typeface="Meiryo"/>
              </a:rPr>
              <a:t>	</a:t>
            </a:r>
            <a:r>
              <a:rPr dirty="0" sz="850" spc="10" b="1">
                <a:solidFill>
                  <a:srgbClr val="024FA1"/>
                </a:solidFill>
                <a:latin typeface="Meiryo"/>
                <a:cs typeface="Meiryo"/>
              </a:rPr>
              <a:t>スタディーエックス</a:t>
            </a:r>
            <a:endParaRPr sz="850">
              <a:latin typeface="Meiryo"/>
              <a:cs typeface="Meiryo"/>
            </a:endParaRPr>
          </a:p>
        </p:txBody>
      </p:sp>
      <p:grpSp>
        <p:nvGrpSpPr>
          <p:cNvPr id="129" name="object 129"/>
          <p:cNvGrpSpPr/>
          <p:nvPr/>
        </p:nvGrpSpPr>
        <p:grpSpPr>
          <a:xfrm>
            <a:off x="1349375" y="3344290"/>
            <a:ext cx="4458970" cy="2954655"/>
            <a:chOff x="1349375" y="3344290"/>
            <a:chExt cx="4458970" cy="2954655"/>
          </a:xfrm>
        </p:grpSpPr>
        <p:pic>
          <p:nvPicPr>
            <p:cNvPr id="130" name="object 130"/>
            <p:cNvPicPr/>
            <p:nvPr/>
          </p:nvPicPr>
          <p:blipFill>
            <a:blip r:embed="rId30" cstate="print"/>
            <a:stretch>
              <a:fillRect/>
            </a:stretch>
          </p:blipFill>
          <p:spPr>
            <a:xfrm>
              <a:off x="5029200" y="5519932"/>
              <a:ext cx="778763" cy="778764"/>
            </a:xfrm>
            <a:prstGeom prst="rect">
              <a:avLst/>
            </a:prstGeom>
          </p:spPr>
        </p:pic>
        <p:sp>
          <p:nvSpPr>
            <p:cNvPr id="131" name="object 131"/>
            <p:cNvSpPr/>
            <p:nvPr/>
          </p:nvSpPr>
          <p:spPr>
            <a:xfrm>
              <a:off x="2668524" y="4183379"/>
              <a:ext cx="2778760" cy="544195"/>
            </a:xfrm>
            <a:custGeom>
              <a:avLst/>
              <a:gdLst/>
              <a:ahLst/>
              <a:cxnLst/>
              <a:rect l="l" t="t" r="r" b="b"/>
              <a:pathLst>
                <a:path w="2778760" h="544195">
                  <a:moveTo>
                    <a:pt x="92964" y="92976"/>
                  </a:moveTo>
                  <a:lnTo>
                    <a:pt x="85458" y="77736"/>
                  </a:lnTo>
                  <a:lnTo>
                    <a:pt x="47244" y="0"/>
                  </a:lnTo>
                  <a:lnTo>
                    <a:pt x="0" y="92976"/>
                  </a:lnTo>
                  <a:lnTo>
                    <a:pt x="32004" y="92976"/>
                  </a:lnTo>
                  <a:lnTo>
                    <a:pt x="32004" y="451104"/>
                  </a:lnTo>
                  <a:lnTo>
                    <a:pt x="0" y="451104"/>
                  </a:lnTo>
                  <a:lnTo>
                    <a:pt x="47244" y="544068"/>
                  </a:lnTo>
                  <a:lnTo>
                    <a:pt x="85458" y="466344"/>
                  </a:lnTo>
                  <a:lnTo>
                    <a:pt x="92964" y="451104"/>
                  </a:lnTo>
                  <a:lnTo>
                    <a:pt x="62484" y="451104"/>
                  </a:lnTo>
                  <a:lnTo>
                    <a:pt x="62484" y="92976"/>
                  </a:lnTo>
                  <a:lnTo>
                    <a:pt x="92964" y="92976"/>
                  </a:lnTo>
                  <a:close/>
                </a:path>
                <a:path w="2778760" h="544195">
                  <a:moveTo>
                    <a:pt x="1411224" y="92976"/>
                  </a:moveTo>
                  <a:lnTo>
                    <a:pt x="1403718" y="77736"/>
                  </a:lnTo>
                  <a:lnTo>
                    <a:pt x="1365504" y="0"/>
                  </a:lnTo>
                  <a:lnTo>
                    <a:pt x="1319784" y="92976"/>
                  </a:lnTo>
                  <a:lnTo>
                    <a:pt x="1350264" y="92976"/>
                  </a:lnTo>
                  <a:lnTo>
                    <a:pt x="1350264" y="451104"/>
                  </a:lnTo>
                  <a:lnTo>
                    <a:pt x="1319784" y="451104"/>
                  </a:lnTo>
                  <a:lnTo>
                    <a:pt x="1365504" y="544068"/>
                  </a:lnTo>
                  <a:lnTo>
                    <a:pt x="1403718" y="466344"/>
                  </a:lnTo>
                  <a:lnTo>
                    <a:pt x="1411224" y="451104"/>
                  </a:lnTo>
                  <a:lnTo>
                    <a:pt x="1380744" y="451104"/>
                  </a:lnTo>
                  <a:lnTo>
                    <a:pt x="1380744" y="92976"/>
                  </a:lnTo>
                  <a:lnTo>
                    <a:pt x="1411224" y="92976"/>
                  </a:lnTo>
                  <a:close/>
                </a:path>
                <a:path w="2778760" h="544195">
                  <a:moveTo>
                    <a:pt x="2778252" y="92976"/>
                  </a:moveTo>
                  <a:lnTo>
                    <a:pt x="2770746" y="77736"/>
                  </a:lnTo>
                  <a:lnTo>
                    <a:pt x="2732532" y="0"/>
                  </a:lnTo>
                  <a:lnTo>
                    <a:pt x="2686812" y="92976"/>
                  </a:lnTo>
                  <a:lnTo>
                    <a:pt x="2717292" y="92976"/>
                  </a:lnTo>
                  <a:lnTo>
                    <a:pt x="2717292" y="451104"/>
                  </a:lnTo>
                  <a:lnTo>
                    <a:pt x="2686812" y="451104"/>
                  </a:lnTo>
                  <a:lnTo>
                    <a:pt x="2732532" y="544068"/>
                  </a:lnTo>
                  <a:lnTo>
                    <a:pt x="2770746" y="466344"/>
                  </a:lnTo>
                  <a:lnTo>
                    <a:pt x="2778252" y="451104"/>
                  </a:lnTo>
                  <a:lnTo>
                    <a:pt x="2747772" y="451104"/>
                  </a:lnTo>
                  <a:lnTo>
                    <a:pt x="2747772" y="92976"/>
                  </a:lnTo>
                  <a:lnTo>
                    <a:pt x="2778252" y="92976"/>
                  </a:lnTo>
                  <a:close/>
                </a:path>
              </a:pathLst>
            </a:custGeom>
            <a:solidFill>
              <a:srgbClr val="0B779C"/>
            </a:solidFill>
          </p:spPr>
          <p:txBody>
            <a:bodyPr wrap="square" lIns="0" tIns="0" rIns="0" bIns="0" rtlCol="0"/>
            <a:lstStyle/>
            <a:p/>
          </p:txBody>
        </p:sp>
        <p:sp>
          <p:nvSpPr>
            <p:cNvPr id="132" name="object 132"/>
            <p:cNvSpPr/>
            <p:nvPr/>
          </p:nvSpPr>
          <p:spPr>
            <a:xfrm>
              <a:off x="1356360" y="3351275"/>
              <a:ext cx="265430" cy="13970"/>
            </a:xfrm>
            <a:custGeom>
              <a:avLst/>
              <a:gdLst/>
              <a:ahLst/>
              <a:cxnLst/>
              <a:rect l="l" t="t" r="r" b="b"/>
              <a:pathLst>
                <a:path w="265430" h="13970">
                  <a:moveTo>
                    <a:pt x="0" y="13716"/>
                  </a:moveTo>
                  <a:lnTo>
                    <a:pt x="0" y="9144"/>
                  </a:lnTo>
                  <a:lnTo>
                    <a:pt x="0" y="6096"/>
                  </a:lnTo>
                  <a:lnTo>
                    <a:pt x="6096" y="0"/>
                  </a:lnTo>
                  <a:lnTo>
                    <a:pt x="9143" y="0"/>
                  </a:lnTo>
                  <a:lnTo>
                    <a:pt x="13715" y="0"/>
                  </a:lnTo>
                  <a:lnTo>
                    <a:pt x="257556" y="0"/>
                  </a:lnTo>
                  <a:lnTo>
                    <a:pt x="265176" y="0"/>
                  </a:lnTo>
                </a:path>
              </a:pathLst>
            </a:custGeom>
            <a:ln w="13716">
              <a:solidFill>
                <a:srgbClr val="4472C3"/>
              </a:solidFill>
            </a:ln>
          </p:spPr>
          <p:txBody>
            <a:bodyPr wrap="square" lIns="0" tIns="0" rIns="0" bIns="0" rtlCol="0"/>
            <a:lstStyle/>
            <a:p/>
          </p:txBody>
        </p:sp>
        <p:sp>
          <p:nvSpPr>
            <p:cNvPr id="133" name="object 133"/>
            <p:cNvSpPr/>
            <p:nvPr/>
          </p:nvSpPr>
          <p:spPr>
            <a:xfrm>
              <a:off x="1356360" y="3351275"/>
              <a:ext cx="271780" cy="2304415"/>
            </a:xfrm>
            <a:custGeom>
              <a:avLst/>
              <a:gdLst/>
              <a:ahLst/>
              <a:cxnLst/>
              <a:rect l="l" t="t" r="r" b="b"/>
              <a:pathLst>
                <a:path w="271780" h="2304415">
                  <a:moveTo>
                    <a:pt x="265176" y="0"/>
                  </a:moveTo>
                  <a:lnTo>
                    <a:pt x="6096" y="0"/>
                  </a:lnTo>
                  <a:lnTo>
                    <a:pt x="0" y="6096"/>
                  </a:lnTo>
                  <a:lnTo>
                    <a:pt x="0" y="13716"/>
                  </a:lnTo>
                  <a:lnTo>
                    <a:pt x="0" y="2298192"/>
                  </a:lnTo>
                  <a:lnTo>
                    <a:pt x="6096" y="2304288"/>
                  </a:lnTo>
                  <a:lnTo>
                    <a:pt x="265176" y="2304288"/>
                  </a:lnTo>
                  <a:lnTo>
                    <a:pt x="271272" y="2298192"/>
                  </a:lnTo>
                  <a:lnTo>
                    <a:pt x="271272" y="6096"/>
                  </a:lnTo>
                  <a:lnTo>
                    <a:pt x="265176" y="0"/>
                  </a:lnTo>
                  <a:close/>
                </a:path>
              </a:pathLst>
            </a:custGeom>
            <a:solidFill>
              <a:srgbClr val="FFFFFF"/>
            </a:solidFill>
          </p:spPr>
          <p:txBody>
            <a:bodyPr wrap="square" lIns="0" tIns="0" rIns="0" bIns="0" rtlCol="0"/>
            <a:lstStyle/>
            <a:p/>
          </p:txBody>
        </p:sp>
      </p:grpSp>
      <p:sp>
        <p:nvSpPr>
          <p:cNvPr id="134" name="object 134"/>
          <p:cNvSpPr txBox="1"/>
          <p:nvPr/>
        </p:nvSpPr>
        <p:spPr>
          <a:xfrm>
            <a:off x="1360169" y="3351276"/>
            <a:ext cx="262890" cy="2304415"/>
          </a:xfrm>
          <a:prstGeom prst="rect">
            <a:avLst/>
          </a:prstGeom>
          <a:ln w="22859">
            <a:solidFill>
              <a:srgbClr val="4472C3"/>
            </a:solidFill>
          </a:ln>
        </p:spPr>
        <p:txBody>
          <a:bodyPr wrap="square" lIns="0" tIns="0" rIns="0" bIns="0" rtlCol="0" vert="eaVert">
            <a:spAutoFit/>
          </a:bodyPr>
          <a:lstStyle/>
          <a:p>
            <a:pPr marL="688975">
              <a:lnSpc>
                <a:spcPct val="70000"/>
              </a:lnSpc>
            </a:pPr>
            <a:r>
              <a:rPr dirty="0" sz="1500" b="1">
                <a:solidFill>
                  <a:srgbClr val="1F3864"/>
                </a:solidFill>
                <a:latin typeface="Meiryo"/>
                <a:cs typeface="Meiryo"/>
              </a:rPr>
              <a:t>教育委員会</a:t>
            </a:r>
            <a:endParaRPr sz="1500">
              <a:latin typeface="Meiryo"/>
              <a:cs typeface="Meiryo"/>
            </a:endParaRPr>
          </a:p>
        </p:txBody>
      </p:sp>
      <p:sp>
        <p:nvSpPr>
          <p:cNvPr id="135" name="object 135"/>
          <p:cNvSpPr/>
          <p:nvPr/>
        </p:nvSpPr>
        <p:spPr>
          <a:xfrm>
            <a:off x="772668" y="2400300"/>
            <a:ext cx="553720" cy="4442460"/>
          </a:xfrm>
          <a:custGeom>
            <a:avLst/>
            <a:gdLst/>
            <a:ahLst/>
            <a:cxnLst/>
            <a:rect l="l" t="t" r="r" b="b"/>
            <a:pathLst>
              <a:path w="553719" h="4442459">
                <a:moveTo>
                  <a:pt x="553212" y="1758696"/>
                </a:moveTo>
                <a:lnTo>
                  <a:pt x="515469" y="1753302"/>
                </a:lnTo>
                <a:lnTo>
                  <a:pt x="480441" y="1737836"/>
                </a:lnTo>
                <a:lnTo>
                  <a:pt x="448841" y="1713368"/>
                </a:lnTo>
                <a:lnTo>
                  <a:pt x="421386" y="1680972"/>
                </a:lnTo>
                <a:lnTo>
                  <a:pt x="398787" y="1641717"/>
                </a:lnTo>
                <a:lnTo>
                  <a:pt x="381762" y="1596675"/>
                </a:lnTo>
                <a:lnTo>
                  <a:pt x="371022" y="1546919"/>
                </a:lnTo>
                <a:lnTo>
                  <a:pt x="367284" y="1493520"/>
                </a:lnTo>
                <a:lnTo>
                  <a:pt x="367284" y="891539"/>
                </a:lnTo>
                <a:lnTo>
                  <a:pt x="363482" y="838140"/>
                </a:lnTo>
                <a:lnTo>
                  <a:pt x="352591" y="788384"/>
                </a:lnTo>
                <a:lnTo>
                  <a:pt x="335378" y="743342"/>
                </a:lnTo>
                <a:lnTo>
                  <a:pt x="312610" y="704088"/>
                </a:lnTo>
                <a:lnTo>
                  <a:pt x="285056" y="671691"/>
                </a:lnTo>
                <a:lnTo>
                  <a:pt x="253484" y="647223"/>
                </a:lnTo>
                <a:lnTo>
                  <a:pt x="218661" y="631757"/>
                </a:lnTo>
                <a:lnTo>
                  <a:pt x="181356" y="626363"/>
                </a:lnTo>
                <a:lnTo>
                  <a:pt x="218661" y="621035"/>
                </a:lnTo>
                <a:lnTo>
                  <a:pt x="285056" y="581519"/>
                </a:lnTo>
                <a:lnTo>
                  <a:pt x="312610" y="549402"/>
                </a:lnTo>
                <a:lnTo>
                  <a:pt x="335378" y="510426"/>
                </a:lnTo>
                <a:lnTo>
                  <a:pt x="352591" y="465629"/>
                </a:lnTo>
                <a:lnTo>
                  <a:pt x="363482" y="416046"/>
                </a:lnTo>
                <a:lnTo>
                  <a:pt x="367284" y="362712"/>
                </a:lnTo>
                <a:lnTo>
                  <a:pt x="367284" y="265175"/>
                </a:lnTo>
                <a:lnTo>
                  <a:pt x="371022" y="211776"/>
                </a:lnTo>
                <a:lnTo>
                  <a:pt x="381762" y="162020"/>
                </a:lnTo>
                <a:lnTo>
                  <a:pt x="398787" y="116978"/>
                </a:lnTo>
                <a:lnTo>
                  <a:pt x="421386" y="77724"/>
                </a:lnTo>
                <a:lnTo>
                  <a:pt x="448841" y="45327"/>
                </a:lnTo>
                <a:lnTo>
                  <a:pt x="480441" y="20859"/>
                </a:lnTo>
                <a:lnTo>
                  <a:pt x="515469" y="5393"/>
                </a:lnTo>
                <a:lnTo>
                  <a:pt x="553212" y="0"/>
                </a:lnTo>
              </a:path>
              <a:path w="553719" h="4442459">
                <a:moveTo>
                  <a:pt x="193547" y="4442465"/>
                </a:moveTo>
                <a:lnTo>
                  <a:pt x="155805" y="4432273"/>
                </a:lnTo>
                <a:lnTo>
                  <a:pt x="124777" y="4404365"/>
                </a:lnTo>
                <a:lnTo>
                  <a:pt x="103751" y="4362740"/>
                </a:lnTo>
                <a:lnTo>
                  <a:pt x="96012" y="4311401"/>
                </a:lnTo>
                <a:lnTo>
                  <a:pt x="96012" y="3534156"/>
                </a:lnTo>
                <a:lnTo>
                  <a:pt x="88511" y="3482816"/>
                </a:lnTo>
                <a:lnTo>
                  <a:pt x="68008" y="3441192"/>
                </a:lnTo>
                <a:lnTo>
                  <a:pt x="37504" y="3413283"/>
                </a:lnTo>
                <a:lnTo>
                  <a:pt x="0" y="3403092"/>
                </a:lnTo>
                <a:lnTo>
                  <a:pt x="37504" y="3392662"/>
                </a:lnTo>
                <a:lnTo>
                  <a:pt x="68008" y="3364229"/>
                </a:lnTo>
                <a:lnTo>
                  <a:pt x="88511" y="3322081"/>
                </a:lnTo>
                <a:lnTo>
                  <a:pt x="96012" y="3270504"/>
                </a:lnTo>
                <a:lnTo>
                  <a:pt x="96012" y="2493264"/>
                </a:lnTo>
                <a:lnTo>
                  <a:pt x="103751" y="2441924"/>
                </a:lnTo>
                <a:lnTo>
                  <a:pt x="124777" y="2400300"/>
                </a:lnTo>
                <a:lnTo>
                  <a:pt x="155805" y="2372391"/>
                </a:lnTo>
                <a:lnTo>
                  <a:pt x="193547" y="2362200"/>
                </a:lnTo>
              </a:path>
              <a:path w="553719" h="4442459">
                <a:moveTo>
                  <a:pt x="338328" y="2871216"/>
                </a:moveTo>
                <a:lnTo>
                  <a:pt x="300585" y="2861286"/>
                </a:lnTo>
                <a:lnTo>
                  <a:pt x="269557" y="2834068"/>
                </a:lnTo>
                <a:lnTo>
                  <a:pt x="248531" y="2793420"/>
                </a:lnTo>
                <a:lnTo>
                  <a:pt x="240791" y="2743200"/>
                </a:lnTo>
                <a:lnTo>
                  <a:pt x="240791" y="2115312"/>
                </a:lnTo>
                <a:lnTo>
                  <a:pt x="233267" y="2065734"/>
                </a:lnTo>
                <a:lnTo>
                  <a:pt x="212597" y="2025015"/>
                </a:lnTo>
                <a:lnTo>
                  <a:pt x="181641" y="1997440"/>
                </a:lnTo>
                <a:lnTo>
                  <a:pt x="143256" y="1987296"/>
                </a:lnTo>
                <a:lnTo>
                  <a:pt x="181641" y="1977366"/>
                </a:lnTo>
                <a:lnTo>
                  <a:pt x="212597" y="1950148"/>
                </a:lnTo>
                <a:lnTo>
                  <a:pt x="233267" y="1909500"/>
                </a:lnTo>
                <a:lnTo>
                  <a:pt x="240791" y="1859280"/>
                </a:lnTo>
                <a:lnTo>
                  <a:pt x="240791" y="1211580"/>
                </a:lnTo>
                <a:lnTo>
                  <a:pt x="248531" y="1162240"/>
                </a:lnTo>
                <a:lnTo>
                  <a:pt x="269557" y="1122044"/>
                </a:lnTo>
                <a:lnTo>
                  <a:pt x="300585" y="1094993"/>
                </a:lnTo>
                <a:lnTo>
                  <a:pt x="338328" y="1085088"/>
                </a:lnTo>
              </a:path>
            </a:pathLst>
          </a:custGeom>
          <a:ln w="19812">
            <a:solidFill>
              <a:srgbClr val="000000"/>
            </a:solidFill>
          </a:ln>
        </p:spPr>
        <p:txBody>
          <a:bodyPr wrap="square" lIns="0" tIns="0" rIns="0" bIns="0" rtlCol="0"/>
          <a:lstStyle/>
          <a:p/>
        </p:txBody>
      </p:sp>
      <p:sp>
        <p:nvSpPr>
          <p:cNvPr id="136" name="object 136"/>
          <p:cNvSpPr txBox="1"/>
          <p:nvPr/>
        </p:nvSpPr>
        <p:spPr>
          <a:xfrm>
            <a:off x="351837" y="2453614"/>
            <a:ext cx="400050" cy="1013460"/>
          </a:xfrm>
          <a:prstGeom prst="rect">
            <a:avLst/>
          </a:prstGeom>
        </p:spPr>
        <p:txBody>
          <a:bodyPr wrap="square" lIns="0" tIns="0" rIns="0" bIns="0" rtlCol="0" vert="eaVert">
            <a:spAutoFit/>
          </a:bodyPr>
          <a:lstStyle/>
          <a:p>
            <a:pPr algn="ctr">
              <a:lnSpc>
                <a:spcPct val="65000"/>
              </a:lnSpc>
            </a:pPr>
            <a:r>
              <a:rPr dirty="0" sz="1300" b="1">
                <a:solidFill>
                  <a:srgbClr val="024FA1"/>
                </a:solidFill>
                <a:latin typeface="Meiryo UI"/>
                <a:cs typeface="Meiryo UI"/>
              </a:rPr>
              <a:t>第三の人的</a:t>
            </a:r>
            <a:endParaRPr sz="1300">
              <a:latin typeface="Meiryo UI"/>
              <a:cs typeface="Meiryo UI"/>
            </a:endParaRPr>
          </a:p>
          <a:p>
            <a:pPr algn="ctr">
              <a:lnSpc>
                <a:spcPct val="100000"/>
              </a:lnSpc>
              <a:spcBef>
                <a:spcPts val="165"/>
              </a:spcBef>
            </a:pPr>
            <a:r>
              <a:rPr dirty="0" sz="1300" b="1">
                <a:solidFill>
                  <a:srgbClr val="024FA1"/>
                </a:solidFill>
                <a:latin typeface="Meiryo UI"/>
                <a:cs typeface="Meiryo UI"/>
              </a:rPr>
              <a:t>ネットワーク</a:t>
            </a:r>
            <a:endParaRPr sz="1300">
              <a:latin typeface="Meiryo UI"/>
              <a:cs typeface="Meiryo UI"/>
            </a:endParaRPr>
          </a:p>
        </p:txBody>
      </p:sp>
      <p:grpSp>
        <p:nvGrpSpPr>
          <p:cNvPr id="137" name="object 137"/>
          <p:cNvGrpSpPr/>
          <p:nvPr/>
        </p:nvGrpSpPr>
        <p:grpSpPr>
          <a:xfrm>
            <a:off x="6807707" y="4367784"/>
            <a:ext cx="1443355" cy="554990"/>
            <a:chOff x="6807707" y="4367784"/>
            <a:chExt cx="1443355" cy="554990"/>
          </a:xfrm>
        </p:grpSpPr>
        <p:pic>
          <p:nvPicPr>
            <p:cNvPr id="138" name="object 138"/>
            <p:cNvPicPr/>
            <p:nvPr/>
          </p:nvPicPr>
          <p:blipFill>
            <a:blip r:embed="rId31" cstate="print"/>
            <a:stretch>
              <a:fillRect/>
            </a:stretch>
          </p:blipFill>
          <p:spPr>
            <a:xfrm>
              <a:off x="6807707" y="4379976"/>
              <a:ext cx="637031" cy="542544"/>
            </a:xfrm>
            <a:prstGeom prst="rect">
              <a:avLst/>
            </a:prstGeom>
          </p:spPr>
        </p:pic>
        <p:pic>
          <p:nvPicPr>
            <p:cNvPr id="139" name="object 139"/>
            <p:cNvPicPr/>
            <p:nvPr/>
          </p:nvPicPr>
          <p:blipFill>
            <a:blip r:embed="rId32" cstate="print"/>
            <a:stretch>
              <a:fillRect/>
            </a:stretch>
          </p:blipFill>
          <p:spPr>
            <a:xfrm>
              <a:off x="7059167" y="4552188"/>
              <a:ext cx="132587" cy="271272"/>
            </a:xfrm>
            <a:prstGeom prst="rect">
              <a:avLst/>
            </a:prstGeom>
          </p:spPr>
        </p:pic>
        <p:pic>
          <p:nvPicPr>
            <p:cNvPr id="140" name="object 140"/>
            <p:cNvPicPr/>
            <p:nvPr/>
          </p:nvPicPr>
          <p:blipFill>
            <a:blip r:embed="rId33" cstate="print"/>
            <a:stretch>
              <a:fillRect/>
            </a:stretch>
          </p:blipFill>
          <p:spPr>
            <a:xfrm>
              <a:off x="7609331" y="4367784"/>
              <a:ext cx="641603" cy="537971"/>
            </a:xfrm>
            <a:prstGeom prst="rect">
              <a:avLst/>
            </a:prstGeom>
          </p:spPr>
        </p:pic>
        <p:pic>
          <p:nvPicPr>
            <p:cNvPr id="141" name="object 141"/>
            <p:cNvPicPr/>
            <p:nvPr/>
          </p:nvPicPr>
          <p:blipFill>
            <a:blip r:embed="rId24" cstate="print"/>
            <a:stretch>
              <a:fillRect/>
            </a:stretch>
          </p:blipFill>
          <p:spPr>
            <a:xfrm>
              <a:off x="7863839" y="4536948"/>
              <a:ext cx="132587" cy="271272"/>
            </a:xfrm>
            <a:prstGeom prst="rect">
              <a:avLst/>
            </a:prstGeom>
          </p:spPr>
        </p:pic>
      </p:grpSp>
      <p:sp>
        <p:nvSpPr>
          <p:cNvPr id="142" name="object 142"/>
          <p:cNvSpPr txBox="1"/>
          <p:nvPr/>
        </p:nvSpPr>
        <p:spPr>
          <a:xfrm>
            <a:off x="7398511" y="4618735"/>
            <a:ext cx="229870" cy="223520"/>
          </a:xfrm>
          <a:prstGeom prst="rect">
            <a:avLst/>
          </a:prstGeom>
        </p:spPr>
        <p:txBody>
          <a:bodyPr wrap="square" lIns="0" tIns="12065" rIns="0" bIns="0" rtlCol="0" vert="horz">
            <a:spAutoFit/>
          </a:bodyPr>
          <a:lstStyle/>
          <a:p>
            <a:pPr marL="12700">
              <a:lnSpc>
                <a:spcPct val="100000"/>
              </a:lnSpc>
              <a:spcBef>
                <a:spcPts val="95"/>
              </a:spcBef>
            </a:pPr>
            <a:r>
              <a:rPr dirty="0" sz="1300" spc="-175">
                <a:solidFill>
                  <a:srgbClr val="23725D"/>
                </a:solidFill>
                <a:latin typeface="Meiryo UI"/>
                <a:cs typeface="Meiryo UI"/>
              </a:rPr>
              <a:t>・・</a:t>
            </a:r>
            <a:r>
              <a:rPr dirty="0" sz="1300" spc="-5">
                <a:solidFill>
                  <a:srgbClr val="23725D"/>
                </a:solidFill>
                <a:latin typeface="Meiryo UI"/>
                <a:cs typeface="Meiryo UI"/>
              </a:rPr>
              <a:t>・</a:t>
            </a:r>
            <a:endParaRPr sz="1300">
              <a:latin typeface="Meiryo UI"/>
              <a:cs typeface="Meiryo UI"/>
            </a:endParaRPr>
          </a:p>
        </p:txBody>
      </p:sp>
      <p:grpSp>
        <p:nvGrpSpPr>
          <p:cNvPr id="143" name="object 143"/>
          <p:cNvGrpSpPr/>
          <p:nvPr/>
        </p:nvGrpSpPr>
        <p:grpSpPr>
          <a:xfrm>
            <a:off x="2960306" y="4184903"/>
            <a:ext cx="4850765" cy="538480"/>
            <a:chOff x="2960306" y="4184903"/>
            <a:chExt cx="4850765" cy="538480"/>
          </a:xfrm>
        </p:grpSpPr>
        <p:pic>
          <p:nvPicPr>
            <p:cNvPr id="144" name="object 144"/>
            <p:cNvPicPr/>
            <p:nvPr/>
          </p:nvPicPr>
          <p:blipFill>
            <a:blip r:embed="rId34" cstate="print"/>
            <a:stretch>
              <a:fillRect/>
            </a:stretch>
          </p:blipFill>
          <p:spPr>
            <a:xfrm>
              <a:off x="7173467" y="4184903"/>
              <a:ext cx="637031" cy="537971"/>
            </a:xfrm>
            <a:prstGeom prst="rect">
              <a:avLst/>
            </a:prstGeom>
          </p:spPr>
        </p:pic>
        <p:pic>
          <p:nvPicPr>
            <p:cNvPr id="145" name="object 145"/>
            <p:cNvPicPr/>
            <p:nvPr/>
          </p:nvPicPr>
          <p:blipFill>
            <a:blip r:embed="rId35" cstate="print"/>
            <a:stretch>
              <a:fillRect/>
            </a:stretch>
          </p:blipFill>
          <p:spPr>
            <a:xfrm>
              <a:off x="7424928" y="4355591"/>
              <a:ext cx="132588" cy="269748"/>
            </a:xfrm>
            <a:prstGeom prst="rect">
              <a:avLst/>
            </a:prstGeom>
          </p:spPr>
        </p:pic>
        <p:sp>
          <p:nvSpPr>
            <p:cNvPr id="146" name="object 146"/>
            <p:cNvSpPr/>
            <p:nvPr/>
          </p:nvSpPr>
          <p:spPr>
            <a:xfrm>
              <a:off x="2980944" y="4337303"/>
              <a:ext cx="3904615" cy="231775"/>
            </a:xfrm>
            <a:custGeom>
              <a:avLst/>
              <a:gdLst/>
              <a:ahLst/>
              <a:cxnLst/>
              <a:rect l="l" t="t" r="r" b="b"/>
              <a:pathLst>
                <a:path w="3904615" h="231775">
                  <a:moveTo>
                    <a:pt x="6095" y="228599"/>
                  </a:moveTo>
                  <a:lnTo>
                    <a:pt x="3047" y="228599"/>
                  </a:lnTo>
                  <a:lnTo>
                    <a:pt x="6095" y="231647"/>
                  </a:lnTo>
                  <a:lnTo>
                    <a:pt x="9143" y="231647"/>
                  </a:lnTo>
                  <a:lnTo>
                    <a:pt x="9143" y="230123"/>
                  </a:lnTo>
                  <a:lnTo>
                    <a:pt x="6095" y="230123"/>
                  </a:lnTo>
                  <a:lnTo>
                    <a:pt x="6095" y="228599"/>
                  </a:lnTo>
                  <a:close/>
                </a:path>
                <a:path w="3904615" h="231775">
                  <a:moveTo>
                    <a:pt x="3901439" y="228599"/>
                  </a:moveTo>
                  <a:lnTo>
                    <a:pt x="3898391" y="228599"/>
                  </a:lnTo>
                  <a:lnTo>
                    <a:pt x="3898391" y="230123"/>
                  </a:lnTo>
                  <a:lnTo>
                    <a:pt x="3895344" y="230123"/>
                  </a:lnTo>
                  <a:lnTo>
                    <a:pt x="3895344" y="231647"/>
                  </a:lnTo>
                  <a:lnTo>
                    <a:pt x="3898391" y="231647"/>
                  </a:lnTo>
                  <a:lnTo>
                    <a:pt x="3901439" y="228599"/>
                  </a:lnTo>
                  <a:close/>
                </a:path>
                <a:path w="3904615" h="231775">
                  <a:moveTo>
                    <a:pt x="1524" y="220979"/>
                  </a:moveTo>
                  <a:lnTo>
                    <a:pt x="0" y="220979"/>
                  </a:lnTo>
                  <a:lnTo>
                    <a:pt x="0" y="225551"/>
                  </a:lnTo>
                  <a:lnTo>
                    <a:pt x="3047" y="228599"/>
                  </a:lnTo>
                  <a:lnTo>
                    <a:pt x="3048" y="225551"/>
                  </a:lnTo>
                  <a:lnTo>
                    <a:pt x="1524" y="225551"/>
                  </a:lnTo>
                  <a:lnTo>
                    <a:pt x="1524" y="220979"/>
                  </a:lnTo>
                  <a:close/>
                </a:path>
                <a:path w="3904615" h="231775">
                  <a:moveTo>
                    <a:pt x="3904487" y="222503"/>
                  </a:moveTo>
                  <a:lnTo>
                    <a:pt x="3902963" y="222503"/>
                  </a:lnTo>
                  <a:lnTo>
                    <a:pt x="3902963" y="225551"/>
                  </a:lnTo>
                  <a:lnTo>
                    <a:pt x="3901439" y="225551"/>
                  </a:lnTo>
                  <a:lnTo>
                    <a:pt x="3901439" y="228599"/>
                  </a:lnTo>
                  <a:lnTo>
                    <a:pt x="3904487" y="225551"/>
                  </a:lnTo>
                  <a:lnTo>
                    <a:pt x="3904487" y="222503"/>
                  </a:lnTo>
                  <a:close/>
                </a:path>
                <a:path w="3904615" h="231775">
                  <a:moveTo>
                    <a:pt x="3895344" y="0"/>
                  </a:moveTo>
                  <a:lnTo>
                    <a:pt x="6095" y="0"/>
                  </a:lnTo>
                  <a:lnTo>
                    <a:pt x="0" y="4571"/>
                  </a:lnTo>
                  <a:lnTo>
                    <a:pt x="0" y="220979"/>
                  </a:lnTo>
                  <a:lnTo>
                    <a:pt x="3895344" y="172"/>
                  </a:lnTo>
                  <a:lnTo>
                    <a:pt x="3895344" y="0"/>
                  </a:lnTo>
                  <a:close/>
                </a:path>
                <a:path w="3904615" h="231775">
                  <a:moveTo>
                    <a:pt x="3898391" y="0"/>
                  </a:moveTo>
                  <a:lnTo>
                    <a:pt x="3895344" y="172"/>
                  </a:lnTo>
                  <a:lnTo>
                    <a:pt x="3895344" y="1523"/>
                  </a:lnTo>
                  <a:lnTo>
                    <a:pt x="3898391" y="1523"/>
                  </a:lnTo>
                  <a:lnTo>
                    <a:pt x="3898391" y="3047"/>
                  </a:lnTo>
                  <a:lnTo>
                    <a:pt x="3901439" y="3047"/>
                  </a:lnTo>
                  <a:lnTo>
                    <a:pt x="3901439" y="6095"/>
                  </a:lnTo>
                  <a:lnTo>
                    <a:pt x="3902963" y="6095"/>
                  </a:lnTo>
                  <a:lnTo>
                    <a:pt x="3902963" y="9143"/>
                  </a:lnTo>
                  <a:lnTo>
                    <a:pt x="3904487" y="9143"/>
                  </a:lnTo>
                  <a:lnTo>
                    <a:pt x="3904487" y="4571"/>
                  </a:lnTo>
                  <a:lnTo>
                    <a:pt x="3898391" y="0"/>
                  </a:lnTo>
                  <a:close/>
                </a:path>
              </a:pathLst>
            </a:custGeom>
            <a:solidFill>
              <a:srgbClr val="FFEDE1"/>
            </a:solidFill>
          </p:spPr>
          <p:txBody>
            <a:bodyPr wrap="square" lIns="0" tIns="0" rIns="0" bIns="0" rtlCol="0"/>
            <a:lstStyle/>
            <a:p/>
          </p:txBody>
        </p:sp>
        <p:sp>
          <p:nvSpPr>
            <p:cNvPr id="147" name="object 147"/>
            <p:cNvSpPr/>
            <p:nvPr/>
          </p:nvSpPr>
          <p:spPr>
            <a:xfrm>
              <a:off x="2960370" y="4310633"/>
              <a:ext cx="3939540" cy="59690"/>
            </a:xfrm>
            <a:custGeom>
              <a:avLst/>
              <a:gdLst/>
              <a:ahLst/>
              <a:cxnLst/>
              <a:rect l="l" t="t" r="r" b="b"/>
              <a:pathLst>
                <a:path w="3939540" h="59689">
                  <a:moveTo>
                    <a:pt x="3939540" y="0"/>
                  </a:moveTo>
                  <a:lnTo>
                    <a:pt x="0" y="0"/>
                  </a:lnTo>
                  <a:lnTo>
                    <a:pt x="0" y="26670"/>
                  </a:lnTo>
                  <a:lnTo>
                    <a:pt x="0" y="32766"/>
                  </a:lnTo>
                  <a:lnTo>
                    <a:pt x="0" y="59436"/>
                  </a:lnTo>
                  <a:lnTo>
                    <a:pt x="3939540" y="59436"/>
                  </a:lnTo>
                  <a:lnTo>
                    <a:pt x="3939540" y="32766"/>
                  </a:lnTo>
                  <a:lnTo>
                    <a:pt x="3939540" y="26670"/>
                  </a:lnTo>
                  <a:lnTo>
                    <a:pt x="3939540" y="0"/>
                  </a:lnTo>
                  <a:close/>
                </a:path>
              </a:pathLst>
            </a:custGeom>
            <a:solidFill>
              <a:srgbClr val="D85B00"/>
            </a:solidFill>
          </p:spPr>
          <p:txBody>
            <a:bodyPr wrap="square" lIns="0" tIns="0" rIns="0" bIns="0" rtlCol="0"/>
            <a:lstStyle/>
            <a:p/>
          </p:txBody>
        </p:sp>
        <p:sp>
          <p:nvSpPr>
            <p:cNvPr id="148" name="object 148"/>
            <p:cNvSpPr/>
            <p:nvPr/>
          </p:nvSpPr>
          <p:spPr>
            <a:xfrm>
              <a:off x="2980944" y="4337303"/>
              <a:ext cx="3904615" cy="231775"/>
            </a:xfrm>
            <a:custGeom>
              <a:avLst/>
              <a:gdLst/>
              <a:ahLst/>
              <a:cxnLst/>
              <a:rect l="l" t="t" r="r" b="b"/>
              <a:pathLst>
                <a:path w="3904615" h="231775">
                  <a:moveTo>
                    <a:pt x="9143" y="231647"/>
                  </a:moveTo>
                  <a:lnTo>
                    <a:pt x="6095" y="231647"/>
                  </a:lnTo>
                  <a:lnTo>
                    <a:pt x="3048" y="228600"/>
                  </a:lnTo>
                  <a:lnTo>
                    <a:pt x="0" y="225551"/>
                  </a:lnTo>
                  <a:lnTo>
                    <a:pt x="0" y="220979"/>
                  </a:lnTo>
                  <a:lnTo>
                    <a:pt x="0" y="219455"/>
                  </a:lnTo>
                  <a:lnTo>
                    <a:pt x="0" y="12191"/>
                  </a:lnTo>
                </a:path>
                <a:path w="3904615" h="231775">
                  <a:moveTo>
                    <a:pt x="3895344" y="0"/>
                  </a:moveTo>
                  <a:lnTo>
                    <a:pt x="3898391" y="0"/>
                  </a:lnTo>
                  <a:lnTo>
                    <a:pt x="3904487" y="4571"/>
                  </a:lnTo>
                  <a:lnTo>
                    <a:pt x="3904487" y="9143"/>
                  </a:lnTo>
                  <a:lnTo>
                    <a:pt x="3904487" y="12191"/>
                  </a:lnTo>
                  <a:lnTo>
                    <a:pt x="3904487" y="219455"/>
                  </a:lnTo>
                  <a:lnTo>
                    <a:pt x="3904487" y="222503"/>
                  </a:lnTo>
                  <a:lnTo>
                    <a:pt x="3904487" y="225551"/>
                  </a:lnTo>
                  <a:lnTo>
                    <a:pt x="3901439" y="228599"/>
                  </a:lnTo>
                  <a:lnTo>
                    <a:pt x="3898391" y="231647"/>
                  </a:lnTo>
                  <a:lnTo>
                    <a:pt x="3895344" y="231647"/>
                  </a:lnTo>
                </a:path>
              </a:pathLst>
            </a:custGeom>
            <a:ln w="41148">
              <a:solidFill>
                <a:srgbClr val="D85B00"/>
              </a:solidFill>
            </a:ln>
          </p:spPr>
          <p:txBody>
            <a:bodyPr wrap="square" lIns="0" tIns="0" rIns="0" bIns="0" rtlCol="0"/>
            <a:lstStyle/>
            <a:p/>
          </p:txBody>
        </p:sp>
        <p:sp>
          <p:nvSpPr>
            <p:cNvPr id="149" name="object 149"/>
            <p:cNvSpPr/>
            <p:nvPr/>
          </p:nvSpPr>
          <p:spPr>
            <a:xfrm>
              <a:off x="2980944" y="4337303"/>
              <a:ext cx="3904615" cy="231775"/>
            </a:xfrm>
            <a:custGeom>
              <a:avLst/>
              <a:gdLst/>
              <a:ahLst/>
              <a:cxnLst/>
              <a:rect l="l" t="t" r="r" b="b"/>
              <a:pathLst>
                <a:path w="3904615" h="231775">
                  <a:moveTo>
                    <a:pt x="3898391" y="0"/>
                  </a:moveTo>
                  <a:lnTo>
                    <a:pt x="6095" y="0"/>
                  </a:lnTo>
                  <a:lnTo>
                    <a:pt x="0" y="4571"/>
                  </a:lnTo>
                  <a:lnTo>
                    <a:pt x="0" y="12191"/>
                  </a:lnTo>
                  <a:lnTo>
                    <a:pt x="0" y="225551"/>
                  </a:lnTo>
                  <a:lnTo>
                    <a:pt x="6095" y="231647"/>
                  </a:lnTo>
                  <a:lnTo>
                    <a:pt x="3898391" y="231647"/>
                  </a:lnTo>
                  <a:lnTo>
                    <a:pt x="3904487" y="225551"/>
                  </a:lnTo>
                  <a:lnTo>
                    <a:pt x="3904487" y="4571"/>
                  </a:lnTo>
                  <a:lnTo>
                    <a:pt x="3898391" y="0"/>
                  </a:lnTo>
                  <a:close/>
                </a:path>
              </a:pathLst>
            </a:custGeom>
            <a:solidFill>
              <a:srgbClr val="FFEDE1"/>
            </a:solidFill>
          </p:spPr>
          <p:txBody>
            <a:bodyPr wrap="square" lIns="0" tIns="0" rIns="0" bIns="0" rtlCol="0"/>
            <a:lstStyle/>
            <a:p/>
          </p:txBody>
        </p:sp>
        <p:sp>
          <p:nvSpPr>
            <p:cNvPr id="150" name="object 150"/>
            <p:cNvSpPr/>
            <p:nvPr/>
          </p:nvSpPr>
          <p:spPr>
            <a:xfrm>
              <a:off x="2980944" y="4337303"/>
              <a:ext cx="3904615" cy="231775"/>
            </a:xfrm>
            <a:custGeom>
              <a:avLst/>
              <a:gdLst/>
              <a:ahLst/>
              <a:cxnLst/>
              <a:rect l="l" t="t" r="r" b="b"/>
              <a:pathLst>
                <a:path w="3904615" h="231775">
                  <a:moveTo>
                    <a:pt x="0" y="12191"/>
                  </a:moveTo>
                  <a:lnTo>
                    <a:pt x="0" y="4571"/>
                  </a:lnTo>
                  <a:lnTo>
                    <a:pt x="6095" y="0"/>
                  </a:lnTo>
                  <a:lnTo>
                    <a:pt x="12192" y="0"/>
                  </a:lnTo>
                  <a:lnTo>
                    <a:pt x="3892296" y="0"/>
                  </a:lnTo>
                  <a:lnTo>
                    <a:pt x="3898391" y="0"/>
                  </a:lnTo>
                  <a:lnTo>
                    <a:pt x="3904487" y="4571"/>
                  </a:lnTo>
                  <a:lnTo>
                    <a:pt x="3904487" y="12191"/>
                  </a:lnTo>
                  <a:lnTo>
                    <a:pt x="3904487" y="219455"/>
                  </a:lnTo>
                  <a:lnTo>
                    <a:pt x="3904487" y="225551"/>
                  </a:lnTo>
                  <a:lnTo>
                    <a:pt x="3898391" y="231647"/>
                  </a:lnTo>
                  <a:lnTo>
                    <a:pt x="3892296" y="231647"/>
                  </a:lnTo>
                  <a:lnTo>
                    <a:pt x="12192" y="231647"/>
                  </a:lnTo>
                  <a:lnTo>
                    <a:pt x="6095" y="231647"/>
                  </a:lnTo>
                  <a:lnTo>
                    <a:pt x="0" y="225551"/>
                  </a:lnTo>
                  <a:lnTo>
                    <a:pt x="0" y="219455"/>
                  </a:lnTo>
                  <a:lnTo>
                    <a:pt x="0" y="12191"/>
                  </a:lnTo>
                  <a:close/>
                </a:path>
              </a:pathLst>
            </a:custGeom>
            <a:ln w="41148">
              <a:solidFill>
                <a:srgbClr val="D85B00"/>
              </a:solidFill>
            </a:ln>
          </p:spPr>
          <p:txBody>
            <a:bodyPr wrap="square" lIns="0" tIns="0" rIns="0" bIns="0" rtlCol="0"/>
            <a:lstStyle/>
            <a:p/>
          </p:txBody>
        </p:sp>
      </p:grpSp>
      <p:sp>
        <p:nvSpPr>
          <p:cNvPr id="151" name="object 151"/>
          <p:cNvSpPr txBox="1"/>
          <p:nvPr/>
        </p:nvSpPr>
        <p:spPr>
          <a:xfrm>
            <a:off x="3004566" y="4342891"/>
            <a:ext cx="3857625" cy="223520"/>
          </a:xfrm>
          <a:prstGeom prst="rect">
            <a:avLst/>
          </a:prstGeom>
        </p:spPr>
        <p:txBody>
          <a:bodyPr wrap="square" lIns="0" tIns="12065" rIns="0" bIns="0" rtlCol="0" vert="horz">
            <a:spAutoFit/>
          </a:bodyPr>
          <a:lstStyle/>
          <a:p>
            <a:pPr marL="954405">
              <a:lnSpc>
                <a:spcPct val="100000"/>
              </a:lnSpc>
              <a:spcBef>
                <a:spcPts val="95"/>
              </a:spcBef>
            </a:pPr>
            <a:r>
              <a:rPr dirty="0" sz="1300" spc="-10" b="1">
                <a:solidFill>
                  <a:srgbClr val="024FA1"/>
                </a:solidFill>
                <a:latin typeface="Meiryo"/>
                <a:cs typeface="Meiryo"/>
              </a:rPr>
              <a:t>ICT</a:t>
            </a:r>
            <a:r>
              <a:rPr dirty="0" sz="1300" spc="-5" b="1">
                <a:solidFill>
                  <a:srgbClr val="024FA1"/>
                </a:solidFill>
                <a:latin typeface="Meiryo"/>
                <a:cs typeface="Meiryo"/>
              </a:rPr>
              <a:t>活用担当の指導主事等</a:t>
            </a:r>
            <a:endParaRPr sz="1300">
              <a:latin typeface="Meiryo"/>
              <a:cs typeface="Meiryo"/>
            </a:endParaRPr>
          </a:p>
        </p:txBody>
      </p:sp>
      <p:sp>
        <p:nvSpPr>
          <p:cNvPr id="152" name="object 152"/>
          <p:cNvSpPr txBox="1"/>
          <p:nvPr/>
        </p:nvSpPr>
        <p:spPr>
          <a:xfrm>
            <a:off x="351837" y="3869410"/>
            <a:ext cx="400050" cy="1013460"/>
          </a:xfrm>
          <a:prstGeom prst="rect">
            <a:avLst/>
          </a:prstGeom>
        </p:spPr>
        <p:txBody>
          <a:bodyPr wrap="square" lIns="0" tIns="0" rIns="0" bIns="0" rtlCol="0" vert="eaVert">
            <a:spAutoFit/>
          </a:bodyPr>
          <a:lstStyle/>
          <a:p>
            <a:pPr algn="ctr">
              <a:lnSpc>
                <a:spcPct val="65000"/>
              </a:lnSpc>
            </a:pPr>
            <a:r>
              <a:rPr dirty="0" sz="1300" b="1">
                <a:solidFill>
                  <a:srgbClr val="024FA1"/>
                </a:solidFill>
                <a:latin typeface="Meiryo UI"/>
                <a:cs typeface="Meiryo UI"/>
              </a:rPr>
              <a:t>第二</a:t>
            </a:r>
            <a:r>
              <a:rPr dirty="0" sz="1300" spc="-15" b="1">
                <a:solidFill>
                  <a:srgbClr val="024FA1"/>
                </a:solidFill>
                <a:latin typeface="Meiryo UI"/>
                <a:cs typeface="Meiryo UI"/>
              </a:rPr>
              <a:t>の</a:t>
            </a:r>
            <a:r>
              <a:rPr dirty="0" sz="1300" b="1">
                <a:solidFill>
                  <a:srgbClr val="024FA1"/>
                </a:solidFill>
                <a:latin typeface="Meiryo UI"/>
                <a:cs typeface="Meiryo UI"/>
              </a:rPr>
              <a:t>人的</a:t>
            </a:r>
            <a:endParaRPr sz="1300">
              <a:latin typeface="Meiryo UI"/>
              <a:cs typeface="Meiryo UI"/>
            </a:endParaRPr>
          </a:p>
          <a:p>
            <a:pPr algn="ctr">
              <a:lnSpc>
                <a:spcPct val="100000"/>
              </a:lnSpc>
              <a:spcBef>
                <a:spcPts val="165"/>
              </a:spcBef>
            </a:pPr>
            <a:r>
              <a:rPr dirty="0" sz="1300" b="1">
                <a:solidFill>
                  <a:srgbClr val="024FA1"/>
                </a:solidFill>
                <a:latin typeface="Meiryo UI"/>
                <a:cs typeface="Meiryo UI"/>
              </a:rPr>
              <a:t>ネットワーク</a:t>
            </a:r>
            <a:endParaRPr sz="1300">
              <a:latin typeface="Meiryo UI"/>
              <a:cs typeface="Meiryo UI"/>
            </a:endParaRPr>
          </a:p>
        </p:txBody>
      </p:sp>
      <p:sp>
        <p:nvSpPr>
          <p:cNvPr id="153" name="object 153"/>
          <p:cNvSpPr txBox="1"/>
          <p:nvPr/>
        </p:nvSpPr>
        <p:spPr>
          <a:xfrm>
            <a:off x="351837" y="5390362"/>
            <a:ext cx="400050" cy="1013460"/>
          </a:xfrm>
          <a:prstGeom prst="rect">
            <a:avLst/>
          </a:prstGeom>
        </p:spPr>
        <p:txBody>
          <a:bodyPr wrap="square" lIns="0" tIns="0" rIns="0" bIns="0" rtlCol="0" vert="eaVert">
            <a:spAutoFit/>
          </a:bodyPr>
          <a:lstStyle/>
          <a:p>
            <a:pPr algn="ctr">
              <a:lnSpc>
                <a:spcPct val="65000"/>
              </a:lnSpc>
            </a:pPr>
            <a:r>
              <a:rPr dirty="0" sz="1300" b="1">
                <a:solidFill>
                  <a:srgbClr val="024FA1"/>
                </a:solidFill>
                <a:latin typeface="Meiryo UI"/>
                <a:cs typeface="Meiryo UI"/>
              </a:rPr>
              <a:t>第一の人的</a:t>
            </a:r>
            <a:endParaRPr sz="1300">
              <a:latin typeface="Meiryo UI"/>
              <a:cs typeface="Meiryo UI"/>
            </a:endParaRPr>
          </a:p>
          <a:p>
            <a:pPr algn="ctr">
              <a:lnSpc>
                <a:spcPct val="100000"/>
              </a:lnSpc>
              <a:spcBef>
                <a:spcPts val="165"/>
              </a:spcBef>
            </a:pPr>
            <a:r>
              <a:rPr dirty="0" sz="1300" b="1">
                <a:solidFill>
                  <a:srgbClr val="024FA1"/>
                </a:solidFill>
                <a:latin typeface="Meiryo UI"/>
                <a:cs typeface="Meiryo UI"/>
              </a:rPr>
              <a:t>ネットワーク</a:t>
            </a:r>
            <a:endParaRPr sz="1300">
              <a:latin typeface="Meiryo UI"/>
              <a:cs typeface="Meiryo UI"/>
            </a:endParaRPr>
          </a:p>
        </p:txBody>
      </p:sp>
      <p:grpSp>
        <p:nvGrpSpPr>
          <p:cNvPr id="154" name="object 154"/>
          <p:cNvGrpSpPr/>
          <p:nvPr/>
        </p:nvGrpSpPr>
        <p:grpSpPr>
          <a:xfrm>
            <a:off x="273558" y="2097786"/>
            <a:ext cx="10130155" cy="5044440"/>
            <a:chOff x="273558" y="2097786"/>
            <a:chExt cx="10130155" cy="5044440"/>
          </a:xfrm>
        </p:grpSpPr>
        <p:pic>
          <p:nvPicPr>
            <p:cNvPr id="155" name="object 155"/>
            <p:cNvPicPr/>
            <p:nvPr/>
          </p:nvPicPr>
          <p:blipFill>
            <a:blip r:embed="rId36" cstate="print"/>
            <a:stretch>
              <a:fillRect/>
            </a:stretch>
          </p:blipFill>
          <p:spPr>
            <a:xfrm>
              <a:off x="1903475" y="2348484"/>
              <a:ext cx="1019556" cy="678179"/>
            </a:xfrm>
            <a:prstGeom prst="rect">
              <a:avLst/>
            </a:prstGeom>
          </p:spPr>
        </p:pic>
        <p:sp>
          <p:nvSpPr>
            <p:cNvPr id="156" name="object 156"/>
            <p:cNvSpPr/>
            <p:nvPr/>
          </p:nvSpPr>
          <p:spPr>
            <a:xfrm>
              <a:off x="2478024" y="2770631"/>
              <a:ext cx="1266825" cy="707390"/>
            </a:xfrm>
            <a:custGeom>
              <a:avLst/>
              <a:gdLst/>
              <a:ahLst/>
              <a:cxnLst/>
              <a:rect l="l" t="t" r="r" b="b"/>
              <a:pathLst>
                <a:path w="1266825" h="707389">
                  <a:moveTo>
                    <a:pt x="1197864" y="707136"/>
                  </a:moveTo>
                  <a:lnTo>
                    <a:pt x="1181938" y="684276"/>
                  </a:lnTo>
                  <a:lnTo>
                    <a:pt x="1138428" y="621792"/>
                  </a:lnTo>
                  <a:lnTo>
                    <a:pt x="1122857" y="650773"/>
                  </a:lnTo>
                  <a:lnTo>
                    <a:pt x="90157" y="204165"/>
                  </a:lnTo>
                  <a:lnTo>
                    <a:pt x="92786" y="198120"/>
                  </a:lnTo>
                  <a:lnTo>
                    <a:pt x="102108" y="176784"/>
                  </a:lnTo>
                  <a:lnTo>
                    <a:pt x="0" y="181356"/>
                  </a:lnTo>
                  <a:lnTo>
                    <a:pt x="65532" y="260604"/>
                  </a:lnTo>
                  <a:lnTo>
                    <a:pt x="77597" y="232943"/>
                  </a:lnTo>
                  <a:lnTo>
                    <a:pt x="1108595" y="677341"/>
                  </a:lnTo>
                  <a:lnTo>
                    <a:pt x="1094232" y="704088"/>
                  </a:lnTo>
                  <a:lnTo>
                    <a:pt x="1197864" y="707136"/>
                  </a:lnTo>
                  <a:close/>
                </a:path>
                <a:path w="1266825" h="707389">
                  <a:moveTo>
                    <a:pt x="1266444" y="659892"/>
                  </a:moveTo>
                  <a:lnTo>
                    <a:pt x="1250492" y="626364"/>
                  </a:lnTo>
                  <a:lnTo>
                    <a:pt x="1222248" y="566928"/>
                  </a:lnTo>
                  <a:lnTo>
                    <a:pt x="1202563" y="592988"/>
                  </a:lnTo>
                  <a:lnTo>
                    <a:pt x="302374" y="35382"/>
                  </a:lnTo>
                  <a:lnTo>
                    <a:pt x="307251" y="27432"/>
                  </a:lnTo>
                  <a:lnTo>
                    <a:pt x="318516" y="9144"/>
                  </a:lnTo>
                  <a:lnTo>
                    <a:pt x="216408" y="0"/>
                  </a:lnTo>
                  <a:lnTo>
                    <a:pt x="269748" y="88392"/>
                  </a:lnTo>
                  <a:lnTo>
                    <a:pt x="286194" y="61658"/>
                  </a:lnTo>
                  <a:lnTo>
                    <a:pt x="1183894" y="617715"/>
                  </a:lnTo>
                  <a:lnTo>
                    <a:pt x="1165860" y="641604"/>
                  </a:lnTo>
                  <a:lnTo>
                    <a:pt x="1266444" y="659892"/>
                  </a:lnTo>
                  <a:close/>
                </a:path>
              </a:pathLst>
            </a:custGeom>
            <a:solidFill>
              <a:srgbClr val="0B779C"/>
            </a:solidFill>
          </p:spPr>
          <p:txBody>
            <a:bodyPr wrap="square" lIns="0" tIns="0" rIns="0" bIns="0" rtlCol="0"/>
            <a:lstStyle/>
            <a:p/>
          </p:txBody>
        </p:sp>
        <p:pic>
          <p:nvPicPr>
            <p:cNvPr id="157" name="object 157"/>
            <p:cNvPicPr/>
            <p:nvPr/>
          </p:nvPicPr>
          <p:blipFill>
            <a:blip r:embed="rId37" cstate="print"/>
            <a:stretch>
              <a:fillRect/>
            </a:stretch>
          </p:blipFill>
          <p:spPr>
            <a:xfrm>
              <a:off x="2834640" y="2423160"/>
              <a:ext cx="591312" cy="379475"/>
            </a:xfrm>
            <a:prstGeom prst="rect">
              <a:avLst/>
            </a:prstGeom>
          </p:spPr>
        </p:pic>
        <p:sp>
          <p:nvSpPr>
            <p:cNvPr id="158" name="object 158"/>
            <p:cNvSpPr/>
            <p:nvPr/>
          </p:nvSpPr>
          <p:spPr>
            <a:xfrm>
              <a:off x="3168396" y="2779776"/>
              <a:ext cx="658495" cy="605155"/>
            </a:xfrm>
            <a:custGeom>
              <a:avLst/>
              <a:gdLst/>
              <a:ahLst/>
              <a:cxnLst/>
              <a:rect l="l" t="t" r="r" b="b"/>
              <a:pathLst>
                <a:path w="658495" h="605154">
                  <a:moveTo>
                    <a:pt x="582105" y="549669"/>
                  </a:moveTo>
                  <a:lnTo>
                    <a:pt x="560832" y="569976"/>
                  </a:lnTo>
                  <a:lnTo>
                    <a:pt x="658368" y="605028"/>
                  </a:lnTo>
                  <a:lnTo>
                    <a:pt x="644769" y="560832"/>
                  </a:lnTo>
                  <a:lnTo>
                    <a:pt x="594359" y="560832"/>
                  </a:lnTo>
                  <a:lnTo>
                    <a:pt x="582105" y="549669"/>
                  </a:lnTo>
                  <a:close/>
                </a:path>
                <a:path w="658495" h="605154">
                  <a:moveTo>
                    <a:pt x="604763" y="528041"/>
                  </a:moveTo>
                  <a:lnTo>
                    <a:pt x="582105" y="549669"/>
                  </a:lnTo>
                  <a:lnTo>
                    <a:pt x="594359" y="560832"/>
                  </a:lnTo>
                  <a:lnTo>
                    <a:pt x="615695" y="537972"/>
                  </a:lnTo>
                  <a:lnTo>
                    <a:pt x="604763" y="528041"/>
                  </a:lnTo>
                  <a:close/>
                </a:path>
                <a:path w="658495" h="605154">
                  <a:moveTo>
                    <a:pt x="627888" y="505968"/>
                  </a:moveTo>
                  <a:lnTo>
                    <a:pt x="604763" y="528041"/>
                  </a:lnTo>
                  <a:lnTo>
                    <a:pt x="615695" y="537972"/>
                  </a:lnTo>
                  <a:lnTo>
                    <a:pt x="594359" y="560832"/>
                  </a:lnTo>
                  <a:lnTo>
                    <a:pt x="644769" y="560832"/>
                  </a:lnTo>
                  <a:lnTo>
                    <a:pt x="627888" y="505968"/>
                  </a:lnTo>
                  <a:close/>
                </a:path>
                <a:path w="658495" h="605154">
                  <a:moveTo>
                    <a:pt x="78767" y="50261"/>
                  </a:moveTo>
                  <a:lnTo>
                    <a:pt x="58659" y="72882"/>
                  </a:lnTo>
                  <a:lnTo>
                    <a:pt x="582105" y="549669"/>
                  </a:lnTo>
                  <a:lnTo>
                    <a:pt x="604763" y="528041"/>
                  </a:lnTo>
                  <a:lnTo>
                    <a:pt x="78767" y="50261"/>
                  </a:lnTo>
                  <a:close/>
                </a:path>
                <a:path w="658495" h="605154">
                  <a:moveTo>
                    <a:pt x="0" y="0"/>
                  </a:moveTo>
                  <a:lnTo>
                    <a:pt x="38100" y="96012"/>
                  </a:lnTo>
                  <a:lnTo>
                    <a:pt x="58659" y="72882"/>
                  </a:lnTo>
                  <a:lnTo>
                    <a:pt x="47243" y="62484"/>
                  </a:lnTo>
                  <a:lnTo>
                    <a:pt x="67056" y="39624"/>
                  </a:lnTo>
                  <a:lnTo>
                    <a:pt x="88222" y="39624"/>
                  </a:lnTo>
                  <a:lnTo>
                    <a:pt x="99059" y="27432"/>
                  </a:lnTo>
                  <a:lnTo>
                    <a:pt x="0" y="0"/>
                  </a:lnTo>
                  <a:close/>
                </a:path>
                <a:path w="658495" h="605154">
                  <a:moveTo>
                    <a:pt x="67056" y="39624"/>
                  </a:moveTo>
                  <a:lnTo>
                    <a:pt x="47243" y="62484"/>
                  </a:lnTo>
                  <a:lnTo>
                    <a:pt x="58659" y="72882"/>
                  </a:lnTo>
                  <a:lnTo>
                    <a:pt x="78767" y="50261"/>
                  </a:lnTo>
                  <a:lnTo>
                    <a:pt x="67056" y="39624"/>
                  </a:lnTo>
                  <a:close/>
                </a:path>
                <a:path w="658495" h="605154">
                  <a:moveTo>
                    <a:pt x="88222" y="39624"/>
                  </a:moveTo>
                  <a:lnTo>
                    <a:pt x="67056" y="39624"/>
                  </a:lnTo>
                  <a:lnTo>
                    <a:pt x="78767" y="50261"/>
                  </a:lnTo>
                  <a:lnTo>
                    <a:pt x="88222" y="39624"/>
                  </a:lnTo>
                  <a:close/>
                </a:path>
              </a:pathLst>
            </a:custGeom>
            <a:solidFill>
              <a:srgbClr val="0B779C"/>
            </a:solidFill>
          </p:spPr>
          <p:txBody>
            <a:bodyPr wrap="square" lIns="0" tIns="0" rIns="0" bIns="0" rtlCol="0"/>
            <a:lstStyle/>
            <a:p/>
          </p:txBody>
        </p:sp>
        <p:sp>
          <p:nvSpPr>
            <p:cNvPr id="159" name="object 159"/>
            <p:cNvSpPr/>
            <p:nvPr/>
          </p:nvSpPr>
          <p:spPr>
            <a:xfrm>
              <a:off x="294132" y="2118360"/>
              <a:ext cx="10088880" cy="5003800"/>
            </a:xfrm>
            <a:custGeom>
              <a:avLst/>
              <a:gdLst/>
              <a:ahLst/>
              <a:cxnLst/>
              <a:rect l="l" t="t" r="r" b="b"/>
              <a:pathLst>
                <a:path w="10088880" h="5003800">
                  <a:moveTo>
                    <a:pt x="0" y="79248"/>
                  </a:moveTo>
                  <a:lnTo>
                    <a:pt x="6405" y="48220"/>
                  </a:lnTo>
                  <a:lnTo>
                    <a:pt x="23812" y="23050"/>
                  </a:lnTo>
                  <a:lnTo>
                    <a:pt x="49506" y="6167"/>
                  </a:lnTo>
                  <a:lnTo>
                    <a:pt x="80772" y="0"/>
                  </a:lnTo>
                  <a:lnTo>
                    <a:pt x="10009632" y="0"/>
                  </a:lnTo>
                  <a:lnTo>
                    <a:pt x="10040016" y="6167"/>
                  </a:lnTo>
                  <a:lnTo>
                    <a:pt x="10065258" y="23050"/>
                  </a:lnTo>
                  <a:lnTo>
                    <a:pt x="10082498" y="48220"/>
                  </a:lnTo>
                  <a:lnTo>
                    <a:pt x="10088880" y="79248"/>
                  </a:lnTo>
                  <a:lnTo>
                    <a:pt x="10088880" y="4924049"/>
                  </a:lnTo>
                  <a:lnTo>
                    <a:pt x="10082498" y="4955076"/>
                  </a:lnTo>
                  <a:lnTo>
                    <a:pt x="10065258" y="4980246"/>
                  </a:lnTo>
                  <a:lnTo>
                    <a:pt x="10040016" y="4997129"/>
                  </a:lnTo>
                  <a:lnTo>
                    <a:pt x="10009632" y="5003297"/>
                  </a:lnTo>
                  <a:lnTo>
                    <a:pt x="80772" y="5003297"/>
                  </a:lnTo>
                  <a:lnTo>
                    <a:pt x="49506" y="4997129"/>
                  </a:lnTo>
                  <a:lnTo>
                    <a:pt x="23812" y="4980246"/>
                  </a:lnTo>
                  <a:lnTo>
                    <a:pt x="6405" y="4955076"/>
                  </a:lnTo>
                  <a:lnTo>
                    <a:pt x="0" y="4924049"/>
                  </a:lnTo>
                  <a:lnTo>
                    <a:pt x="0" y="79248"/>
                  </a:lnTo>
                  <a:close/>
                </a:path>
                <a:path w="10088880" h="5003800">
                  <a:moveTo>
                    <a:pt x="0" y="79248"/>
                  </a:moveTo>
                  <a:lnTo>
                    <a:pt x="6405" y="48220"/>
                  </a:lnTo>
                  <a:lnTo>
                    <a:pt x="23812" y="23050"/>
                  </a:lnTo>
                  <a:lnTo>
                    <a:pt x="49506" y="6167"/>
                  </a:lnTo>
                  <a:lnTo>
                    <a:pt x="80772" y="0"/>
                  </a:lnTo>
                  <a:lnTo>
                    <a:pt x="10009632" y="0"/>
                  </a:lnTo>
                  <a:lnTo>
                    <a:pt x="10040016" y="6167"/>
                  </a:lnTo>
                  <a:lnTo>
                    <a:pt x="10065258" y="23050"/>
                  </a:lnTo>
                  <a:lnTo>
                    <a:pt x="10082498" y="48220"/>
                  </a:lnTo>
                  <a:lnTo>
                    <a:pt x="10088880" y="79248"/>
                  </a:lnTo>
                  <a:lnTo>
                    <a:pt x="10088880" y="4924049"/>
                  </a:lnTo>
                  <a:lnTo>
                    <a:pt x="10082498" y="4955076"/>
                  </a:lnTo>
                  <a:lnTo>
                    <a:pt x="10065258" y="4980246"/>
                  </a:lnTo>
                  <a:lnTo>
                    <a:pt x="10040016" y="4997129"/>
                  </a:lnTo>
                  <a:lnTo>
                    <a:pt x="10009632" y="5003297"/>
                  </a:lnTo>
                  <a:lnTo>
                    <a:pt x="80772" y="5003297"/>
                  </a:lnTo>
                  <a:lnTo>
                    <a:pt x="49506" y="4997129"/>
                  </a:lnTo>
                  <a:lnTo>
                    <a:pt x="23812" y="4980246"/>
                  </a:lnTo>
                  <a:lnTo>
                    <a:pt x="6405" y="4955076"/>
                  </a:lnTo>
                  <a:lnTo>
                    <a:pt x="0" y="4924049"/>
                  </a:lnTo>
                  <a:lnTo>
                    <a:pt x="0" y="79248"/>
                  </a:lnTo>
                  <a:close/>
                </a:path>
              </a:pathLst>
            </a:custGeom>
            <a:ln w="41148">
              <a:solidFill>
                <a:srgbClr val="F04123"/>
              </a:solidFill>
            </a:ln>
          </p:spPr>
          <p:txBody>
            <a:bodyPr wrap="square" lIns="0" tIns="0" rIns="0" bIns="0" rtlCol="0"/>
            <a:lstStyle/>
            <a:p/>
          </p:txBody>
        </p:sp>
      </p:grpSp>
      <p:sp>
        <p:nvSpPr>
          <p:cNvPr id="160" name="object 160"/>
          <p:cNvSpPr txBox="1"/>
          <p:nvPr/>
        </p:nvSpPr>
        <p:spPr>
          <a:xfrm>
            <a:off x="10225531" y="7070856"/>
            <a:ext cx="321945" cy="288925"/>
          </a:xfrm>
          <a:prstGeom prst="rect">
            <a:avLst/>
          </a:prstGeom>
        </p:spPr>
        <p:txBody>
          <a:bodyPr wrap="square" lIns="0" tIns="15875" rIns="0" bIns="0" rtlCol="0" vert="horz">
            <a:spAutoFit/>
          </a:bodyPr>
          <a:lstStyle/>
          <a:p>
            <a:pPr marL="12700">
              <a:lnSpc>
                <a:spcPct val="100000"/>
              </a:lnSpc>
              <a:spcBef>
                <a:spcPts val="125"/>
              </a:spcBef>
            </a:pPr>
            <a:r>
              <a:rPr dirty="0" sz="1700" spc="5" b="1">
                <a:solidFill>
                  <a:srgbClr val="3F3F3F"/>
                </a:solidFill>
                <a:latin typeface="Meiryo UI"/>
                <a:cs typeface="Meiryo UI"/>
              </a:rPr>
              <a:t>1</a:t>
            </a:r>
            <a:r>
              <a:rPr dirty="0" sz="1700" spc="15" b="1">
                <a:solidFill>
                  <a:srgbClr val="3F3F3F"/>
                </a:solidFill>
                <a:latin typeface="Meiryo UI"/>
                <a:cs typeface="Meiryo UI"/>
              </a:rPr>
              <a:t>6</a:t>
            </a:r>
            <a:endParaRPr sz="1700">
              <a:latin typeface="Meiryo UI"/>
              <a:cs typeface="Meiryo U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5591" y="1461521"/>
            <a:ext cx="9581515" cy="5341620"/>
          </a:xfrm>
          <a:custGeom>
            <a:avLst/>
            <a:gdLst/>
            <a:ahLst/>
            <a:cxnLst/>
            <a:rect l="l" t="t" r="r" b="b"/>
            <a:pathLst>
              <a:path w="9581515" h="5341620">
                <a:moveTo>
                  <a:pt x="9581388" y="0"/>
                </a:moveTo>
                <a:lnTo>
                  <a:pt x="0" y="0"/>
                </a:lnTo>
                <a:lnTo>
                  <a:pt x="0" y="5341620"/>
                </a:lnTo>
                <a:lnTo>
                  <a:pt x="9581388" y="5341620"/>
                </a:lnTo>
                <a:lnTo>
                  <a:pt x="9581388" y="0"/>
                </a:lnTo>
                <a:close/>
              </a:path>
            </a:pathLst>
          </a:custGeom>
          <a:solidFill>
            <a:srgbClr val="C4E2F9"/>
          </a:solidFill>
        </p:spPr>
        <p:txBody>
          <a:bodyPr wrap="square" lIns="0" tIns="0" rIns="0" bIns="0" rtlCol="0"/>
          <a:lstStyle/>
          <a:p/>
        </p:txBody>
      </p:sp>
      <p:sp>
        <p:nvSpPr>
          <p:cNvPr id="3" name="object 3"/>
          <p:cNvSpPr txBox="1"/>
          <p:nvPr/>
        </p:nvSpPr>
        <p:spPr>
          <a:xfrm>
            <a:off x="662431" y="6823968"/>
            <a:ext cx="3667760" cy="460375"/>
          </a:xfrm>
          <a:prstGeom prst="rect">
            <a:avLst/>
          </a:prstGeom>
        </p:spPr>
        <p:txBody>
          <a:bodyPr wrap="square" lIns="0" tIns="12065" rIns="0" bIns="0" rtlCol="0" vert="horz">
            <a:spAutoFit/>
          </a:bodyPr>
          <a:lstStyle/>
          <a:p>
            <a:pPr marL="12700">
              <a:lnSpc>
                <a:spcPct val="100000"/>
              </a:lnSpc>
              <a:spcBef>
                <a:spcPts val="95"/>
              </a:spcBef>
            </a:pPr>
            <a:r>
              <a:rPr dirty="0" sz="1300" spc="-10" b="1">
                <a:latin typeface="Meiryo"/>
                <a:cs typeface="Meiryo"/>
              </a:rPr>
              <a:t>StuDX</a:t>
            </a:r>
            <a:r>
              <a:rPr dirty="0" sz="1300" spc="-5" b="1">
                <a:latin typeface="Meiryo"/>
                <a:cs typeface="Meiryo"/>
              </a:rPr>
              <a:t> Style（慣れるつながる活用）：</a:t>
            </a:r>
            <a:endParaRPr sz="1300">
              <a:latin typeface="Meiryo"/>
              <a:cs typeface="Meiryo"/>
            </a:endParaRPr>
          </a:p>
          <a:p>
            <a:pPr marL="12700">
              <a:lnSpc>
                <a:spcPct val="100000"/>
              </a:lnSpc>
              <a:spcBef>
                <a:spcPts val="65"/>
              </a:spcBef>
            </a:pPr>
            <a:r>
              <a:rPr dirty="0" u="sng" sz="1500" spc="-5">
                <a:solidFill>
                  <a:srgbClr val="0000FF"/>
                </a:solidFill>
                <a:uFill>
                  <a:solidFill>
                    <a:srgbClr val="0000FF"/>
                  </a:solidFill>
                </a:uFill>
                <a:latin typeface="Calibri"/>
                <a:cs typeface="Calibri"/>
              </a:rPr>
              <a:t>https://</a:t>
            </a:r>
            <a:r>
              <a:rPr dirty="0" u="sng" sz="1500" spc="-5">
                <a:solidFill>
                  <a:srgbClr val="0000FF"/>
                </a:solidFill>
                <a:uFill>
                  <a:solidFill>
                    <a:srgbClr val="0000FF"/>
                  </a:solidFill>
                </a:uFill>
                <a:latin typeface="Calibri"/>
                <a:cs typeface="Calibri"/>
                <a:hlinkClick r:id="rId2"/>
              </a:rPr>
              <a:t>www.mext.go.jp/studxstyle/index.html</a:t>
            </a:r>
            <a:endParaRPr sz="1500">
              <a:latin typeface="Calibri"/>
              <a:cs typeface="Calibri"/>
            </a:endParaRPr>
          </a:p>
        </p:txBody>
      </p:sp>
      <p:sp>
        <p:nvSpPr>
          <p:cNvPr id="4" name="object 4"/>
          <p:cNvSpPr txBox="1"/>
          <p:nvPr/>
        </p:nvSpPr>
        <p:spPr>
          <a:xfrm>
            <a:off x="609600" y="594359"/>
            <a:ext cx="9485630" cy="797560"/>
          </a:xfrm>
          <a:prstGeom prst="rect">
            <a:avLst/>
          </a:prstGeom>
          <a:ln w="10667">
            <a:solidFill>
              <a:srgbClr val="001F60"/>
            </a:solidFill>
          </a:ln>
        </p:spPr>
        <p:txBody>
          <a:bodyPr wrap="square" lIns="0" tIns="20955" rIns="0" bIns="0" rtlCol="0" vert="horz">
            <a:spAutoFit/>
          </a:bodyPr>
          <a:lstStyle/>
          <a:p>
            <a:pPr algn="just" marL="100330" marR="80645">
              <a:lnSpc>
                <a:spcPct val="100699"/>
              </a:lnSpc>
              <a:spcBef>
                <a:spcPts val="165"/>
              </a:spcBef>
            </a:pPr>
            <a:r>
              <a:rPr dirty="0" sz="1500" spc="45" b="1">
                <a:solidFill>
                  <a:srgbClr val="1F3864"/>
                </a:solidFill>
                <a:latin typeface="Meiryo"/>
                <a:cs typeface="Meiryo"/>
              </a:rPr>
              <a:t>１人</a:t>
            </a:r>
            <a:r>
              <a:rPr dirty="0" sz="1500" spc="30" b="1">
                <a:solidFill>
                  <a:srgbClr val="1F3864"/>
                </a:solidFill>
                <a:latin typeface="Meiryo"/>
                <a:cs typeface="Meiryo"/>
              </a:rPr>
              <a:t>１</a:t>
            </a:r>
            <a:r>
              <a:rPr dirty="0" sz="1500" spc="45" b="1">
                <a:solidFill>
                  <a:srgbClr val="1F3864"/>
                </a:solidFill>
                <a:latin typeface="Meiryo"/>
                <a:cs typeface="Meiryo"/>
              </a:rPr>
              <a:t>台</a:t>
            </a:r>
            <a:r>
              <a:rPr dirty="0" sz="1500" spc="30" b="1">
                <a:solidFill>
                  <a:srgbClr val="1F3864"/>
                </a:solidFill>
                <a:latin typeface="Meiryo"/>
                <a:cs typeface="Meiryo"/>
              </a:rPr>
              <a:t>端</a:t>
            </a:r>
            <a:r>
              <a:rPr dirty="0" sz="1500" spc="45" b="1">
                <a:solidFill>
                  <a:srgbClr val="1F3864"/>
                </a:solidFill>
                <a:latin typeface="Meiryo"/>
                <a:cs typeface="Meiryo"/>
              </a:rPr>
              <a:t>末</a:t>
            </a:r>
            <a:r>
              <a:rPr dirty="0" sz="1500" spc="30" b="1">
                <a:solidFill>
                  <a:srgbClr val="1F3864"/>
                </a:solidFill>
                <a:latin typeface="Meiryo"/>
                <a:cs typeface="Meiryo"/>
              </a:rPr>
              <a:t>の</a:t>
            </a:r>
            <a:r>
              <a:rPr dirty="0" sz="1500" spc="45" b="1">
                <a:solidFill>
                  <a:srgbClr val="1F3864"/>
                </a:solidFill>
                <a:latin typeface="Meiryo"/>
                <a:cs typeface="Meiryo"/>
              </a:rPr>
              <a:t>利活</a:t>
            </a:r>
            <a:r>
              <a:rPr dirty="0" sz="1500" spc="30" b="1">
                <a:solidFill>
                  <a:srgbClr val="1F3864"/>
                </a:solidFill>
                <a:latin typeface="Meiryo"/>
                <a:cs typeface="Meiryo"/>
              </a:rPr>
              <a:t>用</a:t>
            </a:r>
            <a:r>
              <a:rPr dirty="0" sz="1500" spc="45" b="1">
                <a:solidFill>
                  <a:srgbClr val="1F3864"/>
                </a:solidFill>
                <a:latin typeface="Meiryo"/>
                <a:cs typeface="Meiryo"/>
              </a:rPr>
              <a:t>を</a:t>
            </a:r>
            <a:r>
              <a:rPr dirty="0" sz="1500" spc="30" b="1">
                <a:solidFill>
                  <a:srgbClr val="1F3864"/>
                </a:solidFill>
                <a:latin typeface="Meiryo"/>
                <a:cs typeface="Meiryo"/>
              </a:rPr>
              <a:t>ス</a:t>
            </a:r>
            <a:r>
              <a:rPr dirty="0" sz="1500" spc="45" b="1">
                <a:solidFill>
                  <a:srgbClr val="1F3864"/>
                </a:solidFill>
                <a:latin typeface="Meiryo"/>
                <a:cs typeface="Meiryo"/>
              </a:rPr>
              <a:t>タ</a:t>
            </a:r>
            <a:r>
              <a:rPr dirty="0" sz="1500" spc="30" b="1">
                <a:solidFill>
                  <a:srgbClr val="1F3864"/>
                </a:solidFill>
                <a:latin typeface="Meiryo"/>
                <a:cs typeface="Meiryo"/>
              </a:rPr>
              <a:t>ー</a:t>
            </a:r>
            <a:r>
              <a:rPr dirty="0" sz="1500" spc="45" b="1">
                <a:solidFill>
                  <a:srgbClr val="1F3864"/>
                </a:solidFill>
                <a:latin typeface="Meiryo"/>
                <a:cs typeface="Meiryo"/>
              </a:rPr>
              <a:t>トさ</a:t>
            </a:r>
            <a:r>
              <a:rPr dirty="0" sz="1500" spc="30" b="1">
                <a:solidFill>
                  <a:srgbClr val="1F3864"/>
                </a:solidFill>
                <a:latin typeface="Meiryo"/>
                <a:cs typeface="Meiryo"/>
              </a:rPr>
              <a:t>せ</a:t>
            </a:r>
            <a:r>
              <a:rPr dirty="0" sz="1500" spc="45" b="1">
                <a:solidFill>
                  <a:srgbClr val="1F3864"/>
                </a:solidFill>
                <a:latin typeface="Meiryo"/>
                <a:cs typeface="Meiryo"/>
              </a:rPr>
              <a:t>る</a:t>
            </a:r>
            <a:r>
              <a:rPr dirty="0" sz="1500" spc="30" b="1">
                <a:solidFill>
                  <a:srgbClr val="1F3864"/>
                </a:solidFill>
                <a:latin typeface="Meiryo"/>
                <a:cs typeface="Meiryo"/>
              </a:rPr>
              <a:t>全</a:t>
            </a:r>
            <a:r>
              <a:rPr dirty="0" sz="1500" spc="45" b="1">
                <a:solidFill>
                  <a:srgbClr val="1F3864"/>
                </a:solidFill>
                <a:latin typeface="Meiryo"/>
                <a:cs typeface="Meiryo"/>
              </a:rPr>
              <a:t>国</a:t>
            </a:r>
            <a:r>
              <a:rPr dirty="0" sz="1500" spc="30" b="1">
                <a:solidFill>
                  <a:srgbClr val="1F3864"/>
                </a:solidFill>
                <a:latin typeface="Meiryo"/>
                <a:cs typeface="Meiryo"/>
              </a:rPr>
              <a:t>の</a:t>
            </a:r>
            <a:r>
              <a:rPr dirty="0" sz="1500" spc="45" b="1">
                <a:solidFill>
                  <a:srgbClr val="1F3864"/>
                </a:solidFill>
                <a:latin typeface="Meiryo"/>
                <a:cs typeface="Meiryo"/>
              </a:rPr>
              <a:t>教育</a:t>
            </a:r>
            <a:r>
              <a:rPr dirty="0" sz="1500" spc="30" b="1">
                <a:solidFill>
                  <a:srgbClr val="1F3864"/>
                </a:solidFill>
                <a:latin typeface="Meiryo"/>
                <a:cs typeface="Meiryo"/>
              </a:rPr>
              <a:t>委</a:t>
            </a:r>
            <a:r>
              <a:rPr dirty="0" sz="1500" spc="45" b="1">
                <a:solidFill>
                  <a:srgbClr val="1F3864"/>
                </a:solidFill>
                <a:latin typeface="Meiryo"/>
                <a:cs typeface="Meiryo"/>
              </a:rPr>
              <a:t>員</a:t>
            </a:r>
            <a:r>
              <a:rPr dirty="0" sz="1500" spc="30" b="1">
                <a:solidFill>
                  <a:srgbClr val="1F3864"/>
                </a:solidFill>
                <a:latin typeface="Meiryo"/>
                <a:cs typeface="Meiryo"/>
              </a:rPr>
              <a:t>会</a:t>
            </a:r>
            <a:r>
              <a:rPr dirty="0" sz="1500" spc="45" b="1">
                <a:solidFill>
                  <a:srgbClr val="1F3864"/>
                </a:solidFill>
                <a:latin typeface="Meiryo"/>
                <a:cs typeface="Meiryo"/>
              </a:rPr>
              <a:t>・</a:t>
            </a:r>
            <a:r>
              <a:rPr dirty="0" sz="1500" spc="30" b="1">
                <a:solidFill>
                  <a:srgbClr val="1F3864"/>
                </a:solidFill>
                <a:latin typeface="Meiryo"/>
                <a:cs typeface="Meiryo"/>
              </a:rPr>
              <a:t>学</a:t>
            </a:r>
            <a:r>
              <a:rPr dirty="0" sz="1500" spc="45" b="1">
                <a:solidFill>
                  <a:srgbClr val="1F3864"/>
                </a:solidFill>
                <a:latin typeface="Meiryo"/>
                <a:cs typeface="Meiryo"/>
              </a:rPr>
              <a:t>校に</a:t>
            </a:r>
            <a:r>
              <a:rPr dirty="0" sz="1500" spc="30" b="1">
                <a:solidFill>
                  <a:srgbClr val="1F3864"/>
                </a:solidFill>
                <a:latin typeface="Meiryo"/>
                <a:cs typeface="Meiryo"/>
              </a:rPr>
              <a:t>対</a:t>
            </a:r>
            <a:r>
              <a:rPr dirty="0" sz="1500" spc="45" b="1">
                <a:solidFill>
                  <a:srgbClr val="1F3864"/>
                </a:solidFill>
                <a:latin typeface="Meiryo"/>
                <a:cs typeface="Meiryo"/>
              </a:rPr>
              <a:t>す</a:t>
            </a:r>
            <a:r>
              <a:rPr dirty="0" sz="1500" spc="30" b="1">
                <a:solidFill>
                  <a:srgbClr val="1F3864"/>
                </a:solidFill>
                <a:latin typeface="Meiryo"/>
                <a:cs typeface="Meiryo"/>
              </a:rPr>
              <a:t>る</a:t>
            </a:r>
            <a:r>
              <a:rPr dirty="0" sz="1500" spc="45" b="1">
                <a:solidFill>
                  <a:srgbClr val="1F3864"/>
                </a:solidFill>
                <a:latin typeface="Meiryo"/>
                <a:cs typeface="Meiryo"/>
              </a:rPr>
              <a:t>支</a:t>
            </a:r>
            <a:r>
              <a:rPr dirty="0" sz="1500" spc="30" b="1">
                <a:solidFill>
                  <a:srgbClr val="1F3864"/>
                </a:solidFill>
                <a:latin typeface="Meiryo"/>
                <a:cs typeface="Meiryo"/>
              </a:rPr>
              <a:t>援</a:t>
            </a:r>
            <a:r>
              <a:rPr dirty="0" sz="1500" spc="45" b="1">
                <a:solidFill>
                  <a:srgbClr val="1F3864"/>
                </a:solidFill>
                <a:latin typeface="Meiryo"/>
                <a:cs typeface="Meiryo"/>
              </a:rPr>
              <a:t>活動</a:t>
            </a:r>
            <a:r>
              <a:rPr dirty="0" sz="1500" spc="30" b="1">
                <a:solidFill>
                  <a:srgbClr val="1F3864"/>
                </a:solidFill>
                <a:latin typeface="Meiryo"/>
                <a:cs typeface="Meiryo"/>
              </a:rPr>
              <a:t>を</a:t>
            </a:r>
            <a:r>
              <a:rPr dirty="0" sz="1500" spc="45" b="1">
                <a:solidFill>
                  <a:srgbClr val="1F3864"/>
                </a:solidFill>
                <a:latin typeface="Meiryo"/>
                <a:cs typeface="Meiryo"/>
              </a:rPr>
              <a:t>展</a:t>
            </a:r>
            <a:r>
              <a:rPr dirty="0" sz="1500" spc="30" b="1">
                <a:solidFill>
                  <a:srgbClr val="1F3864"/>
                </a:solidFill>
                <a:latin typeface="Meiryo"/>
                <a:cs typeface="Meiryo"/>
              </a:rPr>
              <a:t>開</a:t>
            </a:r>
            <a:r>
              <a:rPr dirty="0" sz="1500" spc="45" b="1">
                <a:solidFill>
                  <a:srgbClr val="1F3864"/>
                </a:solidFill>
                <a:latin typeface="Meiryo"/>
                <a:cs typeface="Meiryo"/>
              </a:rPr>
              <a:t>す</a:t>
            </a:r>
            <a:r>
              <a:rPr dirty="0" sz="1500" spc="30" b="1">
                <a:solidFill>
                  <a:srgbClr val="1F3864"/>
                </a:solidFill>
                <a:latin typeface="Meiryo"/>
                <a:cs typeface="Meiryo"/>
              </a:rPr>
              <a:t>る</a:t>
            </a:r>
            <a:r>
              <a:rPr dirty="0" sz="1500" spc="45" b="1">
                <a:solidFill>
                  <a:srgbClr val="1F3864"/>
                </a:solidFill>
                <a:latin typeface="Meiryo"/>
                <a:cs typeface="Meiryo"/>
              </a:rPr>
              <a:t>ため</a:t>
            </a:r>
            <a:r>
              <a:rPr dirty="0" sz="1500" spc="-5" b="1">
                <a:solidFill>
                  <a:srgbClr val="1F3864"/>
                </a:solidFill>
                <a:latin typeface="Meiryo"/>
                <a:cs typeface="Meiryo"/>
              </a:rPr>
              <a:t>、</a:t>
            </a:r>
            <a:r>
              <a:rPr dirty="0" sz="1500" spc="5" b="1">
                <a:solidFill>
                  <a:srgbClr val="1F3864"/>
                </a:solidFill>
                <a:latin typeface="Meiryo"/>
                <a:cs typeface="Meiryo"/>
              </a:rPr>
              <a:t>｢</a:t>
            </a:r>
            <a:r>
              <a:rPr dirty="0" sz="1500" spc="30" b="1">
                <a:solidFill>
                  <a:srgbClr val="1F3864"/>
                </a:solidFill>
                <a:latin typeface="Meiryo"/>
                <a:cs typeface="Meiryo"/>
              </a:rPr>
              <a:t>す</a:t>
            </a:r>
            <a:r>
              <a:rPr dirty="0" sz="1500" spc="10" b="1">
                <a:solidFill>
                  <a:srgbClr val="1F3864"/>
                </a:solidFill>
                <a:latin typeface="Meiryo"/>
                <a:cs typeface="Meiryo"/>
              </a:rPr>
              <a:t>ぐ </a:t>
            </a:r>
            <a:r>
              <a:rPr dirty="0" sz="1500" spc="30" b="1">
                <a:solidFill>
                  <a:srgbClr val="1F3864"/>
                </a:solidFill>
                <a:latin typeface="Meiryo"/>
                <a:cs typeface="Meiryo"/>
              </a:rPr>
              <a:t>にで</a:t>
            </a:r>
            <a:r>
              <a:rPr dirty="0" sz="1500" spc="-5" b="1">
                <a:solidFill>
                  <a:srgbClr val="1F3864"/>
                </a:solidFill>
                <a:latin typeface="Meiryo"/>
                <a:cs typeface="Meiryo"/>
              </a:rPr>
              <a:t>も</a:t>
            </a:r>
            <a:r>
              <a:rPr dirty="0" sz="1500" spc="5" b="1">
                <a:solidFill>
                  <a:srgbClr val="1F3864"/>
                </a:solidFill>
                <a:latin typeface="Meiryo"/>
                <a:cs typeface="Meiryo"/>
              </a:rPr>
              <a:t>｣｢</a:t>
            </a:r>
            <a:r>
              <a:rPr dirty="0" sz="1500" spc="30" b="1">
                <a:solidFill>
                  <a:srgbClr val="1F3864"/>
                </a:solidFill>
                <a:latin typeface="Meiryo"/>
                <a:cs typeface="Meiryo"/>
              </a:rPr>
              <a:t>どの教</a:t>
            </a:r>
            <a:r>
              <a:rPr dirty="0" sz="1500" spc="20" b="1">
                <a:solidFill>
                  <a:srgbClr val="1F3864"/>
                </a:solidFill>
                <a:latin typeface="Meiryo"/>
                <a:cs typeface="Meiryo"/>
              </a:rPr>
              <a:t>科</a:t>
            </a:r>
            <a:r>
              <a:rPr dirty="0" sz="1500" spc="30" b="1">
                <a:solidFill>
                  <a:srgbClr val="1F3864"/>
                </a:solidFill>
                <a:latin typeface="Meiryo"/>
                <a:cs typeface="Meiryo"/>
              </a:rPr>
              <a:t>で</a:t>
            </a:r>
            <a:r>
              <a:rPr dirty="0" sz="1500" spc="10" b="1">
                <a:solidFill>
                  <a:srgbClr val="1F3864"/>
                </a:solidFill>
                <a:latin typeface="Meiryo"/>
                <a:cs typeface="Meiryo"/>
              </a:rPr>
              <a:t>も</a:t>
            </a:r>
            <a:r>
              <a:rPr dirty="0" sz="1500" spc="5" b="1">
                <a:solidFill>
                  <a:srgbClr val="1F3864"/>
                </a:solidFill>
                <a:latin typeface="Meiryo"/>
                <a:cs typeface="Meiryo"/>
              </a:rPr>
              <a:t>｣｢</a:t>
            </a:r>
            <a:r>
              <a:rPr dirty="0" sz="1500" spc="30" b="1">
                <a:solidFill>
                  <a:srgbClr val="1F3864"/>
                </a:solidFill>
                <a:latin typeface="Meiryo"/>
                <a:cs typeface="Meiryo"/>
              </a:rPr>
              <a:t>誰で</a:t>
            </a:r>
            <a:r>
              <a:rPr dirty="0" sz="1500" spc="-5" b="1">
                <a:solidFill>
                  <a:srgbClr val="1F3864"/>
                </a:solidFill>
                <a:latin typeface="Meiryo"/>
                <a:cs typeface="Meiryo"/>
              </a:rPr>
              <a:t>も</a:t>
            </a:r>
            <a:r>
              <a:rPr dirty="0" sz="1500" spc="5" b="1">
                <a:solidFill>
                  <a:srgbClr val="1F3864"/>
                </a:solidFill>
                <a:latin typeface="Meiryo"/>
                <a:cs typeface="Meiryo"/>
              </a:rPr>
              <a:t>｣</a:t>
            </a:r>
            <a:r>
              <a:rPr dirty="0" sz="1500" spc="30" b="1">
                <a:solidFill>
                  <a:srgbClr val="1F3864"/>
                </a:solidFill>
                <a:latin typeface="Meiryo"/>
                <a:cs typeface="Meiryo"/>
              </a:rPr>
              <a:t>活かせる</a:t>
            </a:r>
            <a:r>
              <a:rPr dirty="0" sz="1500" spc="25" b="1">
                <a:solidFill>
                  <a:srgbClr val="1F3864"/>
                </a:solidFill>
                <a:latin typeface="Meiryo"/>
                <a:cs typeface="Meiryo"/>
              </a:rPr>
              <a:t>1</a:t>
            </a:r>
            <a:r>
              <a:rPr dirty="0" sz="1500" spc="30" b="1">
                <a:solidFill>
                  <a:srgbClr val="1F3864"/>
                </a:solidFill>
                <a:latin typeface="Meiryo"/>
                <a:cs typeface="Meiryo"/>
              </a:rPr>
              <a:t>人</a:t>
            </a:r>
            <a:r>
              <a:rPr dirty="0" sz="1500" spc="10" b="1">
                <a:solidFill>
                  <a:srgbClr val="1F3864"/>
                </a:solidFill>
                <a:latin typeface="Meiryo"/>
                <a:cs typeface="Meiryo"/>
              </a:rPr>
              <a:t>1</a:t>
            </a:r>
            <a:r>
              <a:rPr dirty="0" sz="1500" spc="30" b="1">
                <a:solidFill>
                  <a:srgbClr val="1F3864"/>
                </a:solidFill>
                <a:latin typeface="Meiryo"/>
                <a:cs typeface="Meiryo"/>
              </a:rPr>
              <a:t>台</a:t>
            </a:r>
            <a:r>
              <a:rPr dirty="0" sz="1500" spc="20" b="1">
                <a:solidFill>
                  <a:srgbClr val="1F3864"/>
                </a:solidFill>
                <a:latin typeface="Meiryo"/>
                <a:cs typeface="Meiryo"/>
              </a:rPr>
              <a:t>端</a:t>
            </a:r>
            <a:r>
              <a:rPr dirty="0" sz="1500" spc="30" b="1">
                <a:solidFill>
                  <a:srgbClr val="1F3864"/>
                </a:solidFill>
                <a:latin typeface="Meiryo"/>
                <a:cs typeface="Meiryo"/>
              </a:rPr>
              <a:t>末の</a:t>
            </a:r>
            <a:r>
              <a:rPr dirty="0" sz="1500" spc="20" b="1">
                <a:solidFill>
                  <a:srgbClr val="1F3864"/>
                </a:solidFill>
                <a:latin typeface="Meiryo"/>
                <a:cs typeface="Meiryo"/>
              </a:rPr>
              <a:t>活</a:t>
            </a:r>
            <a:r>
              <a:rPr dirty="0" sz="1500" spc="30" b="1">
                <a:solidFill>
                  <a:srgbClr val="1F3864"/>
                </a:solidFill>
                <a:latin typeface="Meiryo"/>
                <a:cs typeface="Meiryo"/>
              </a:rPr>
              <a:t>用方</a:t>
            </a:r>
            <a:r>
              <a:rPr dirty="0" sz="1500" spc="20" b="1">
                <a:solidFill>
                  <a:srgbClr val="1F3864"/>
                </a:solidFill>
                <a:latin typeface="Meiryo"/>
                <a:cs typeface="Meiryo"/>
              </a:rPr>
              <a:t>法</a:t>
            </a:r>
            <a:r>
              <a:rPr dirty="0" sz="1500" spc="30" b="1">
                <a:solidFill>
                  <a:srgbClr val="1F3864"/>
                </a:solidFill>
                <a:latin typeface="Meiryo"/>
                <a:cs typeface="Meiryo"/>
              </a:rPr>
              <a:t>に</a:t>
            </a:r>
            <a:r>
              <a:rPr dirty="0" sz="1500" spc="20" b="1">
                <a:solidFill>
                  <a:srgbClr val="1F3864"/>
                </a:solidFill>
                <a:latin typeface="Meiryo"/>
                <a:cs typeface="Meiryo"/>
              </a:rPr>
              <a:t>関</a:t>
            </a:r>
            <a:r>
              <a:rPr dirty="0" sz="1500" spc="30" b="1">
                <a:solidFill>
                  <a:srgbClr val="1F3864"/>
                </a:solidFill>
                <a:latin typeface="Meiryo"/>
                <a:cs typeface="Meiryo"/>
              </a:rPr>
              <a:t>する</a:t>
            </a:r>
            <a:r>
              <a:rPr dirty="0" sz="1500" spc="20" b="1">
                <a:solidFill>
                  <a:srgbClr val="1F3864"/>
                </a:solidFill>
                <a:latin typeface="Meiryo"/>
                <a:cs typeface="Meiryo"/>
              </a:rPr>
              <a:t>優</a:t>
            </a:r>
            <a:r>
              <a:rPr dirty="0" sz="1500" spc="30" b="1">
                <a:solidFill>
                  <a:srgbClr val="1F3864"/>
                </a:solidFill>
                <a:latin typeface="Meiryo"/>
                <a:cs typeface="Meiryo"/>
              </a:rPr>
              <a:t>良事</a:t>
            </a:r>
            <a:r>
              <a:rPr dirty="0" sz="1500" spc="20" b="1">
                <a:solidFill>
                  <a:srgbClr val="1F3864"/>
                </a:solidFill>
                <a:latin typeface="Meiryo"/>
                <a:cs typeface="Meiryo"/>
              </a:rPr>
              <a:t>例</a:t>
            </a:r>
            <a:r>
              <a:rPr dirty="0" sz="1500" spc="30" b="1">
                <a:solidFill>
                  <a:srgbClr val="1F3864"/>
                </a:solidFill>
                <a:latin typeface="Meiryo"/>
                <a:cs typeface="Meiryo"/>
              </a:rPr>
              <a:t>や</a:t>
            </a:r>
            <a:r>
              <a:rPr dirty="0" sz="1500" spc="20" b="1">
                <a:solidFill>
                  <a:srgbClr val="1F3864"/>
                </a:solidFill>
                <a:latin typeface="Meiryo"/>
                <a:cs typeface="Meiryo"/>
              </a:rPr>
              <a:t>本</a:t>
            </a:r>
            <a:r>
              <a:rPr dirty="0" sz="1500" spc="30" b="1">
                <a:solidFill>
                  <a:srgbClr val="1F3864"/>
                </a:solidFill>
                <a:latin typeface="Meiryo"/>
                <a:cs typeface="Meiryo"/>
              </a:rPr>
              <a:t>格始</a:t>
            </a:r>
            <a:r>
              <a:rPr dirty="0" sz="1500" spc="20" b="1">
                <a:solidFill>
                  <a:srgbClr val="1F3864"/>
                </a:solidFill>
                <a:latin typeface="Meiryo"/>
                <a:cs typeface="Meiryo"/>
              </a:rPr>
              <a:t>動</a:t>
            </a:r>
            <a:r>
              <a:rPr dirty="0" sz="1500" spc="30" b="1">
                <a:solidFill>
                  <a:srgbClr val="1F3864"/>
                </a:solidFill>
                <a:latin typeface="Meiryo"/>
                <a:cs typeface="Meiryo"/>
              </a:rPr>
              <a:t>に向</a:t>
            </a:r>
            <a:r>
              <a:rPr dirty="0" sz="1500" spc="20" b="1">
                <a:solidFill>
                  <a:srgbClr val="1F3864"/>
                </a:solidFill>
                <a:latin typeface="Meiryo"/>
                <a:cs typeface="Meiryo"/>
              </a:rPr>
              <a:t>け</a:t>
            </a:r>
            <a:r>
              <a:rPr dirty="0" sz="1500" spc="30" b="1">
                <a:solidFill>
                  <a:srgbClr val="1F3864"/>
                </a:solidFill>
                <a:latin typeface="Meiryo"/>
                <a:cs typeface="Meiryo"/>
              </a:rPr>
              <a:t>た</a:t>
            </a:r>
            <a:r>
              <a:rPr dirty="0" sz="1500" spc="20" b="1">
                <a:solidFill>
                  <a:srgbClr val="1F3864"/>
                </a:solidFill>
                <a:latin typeface="Meiryo"/>
                <a:cs typeface="Meiryo"/>
              </a:rPr>
              <a:t>対</a:t>
            </a:r>
            <a:r>
              <a:rPr dirty="0" sz="1500" spc="10" b="1">
                <a:solidFill>
                  <a:srgbClr val="1F3864"/>
                </a:solidFill>
                <a:latin typeface="Meiryo"/>
                <a:cs typeface="Meiryo"/>
              </a:rPr>
              <a:t>応 事例などの情報発信・共有を随時行っていきます。</a:t>
            </a:r>
            <a:endParaRPr sz="1500">
              <a:latin typeface="Meiryo"/>
              <a:cs typeface="Meiryo"/>
            </a:endParaRPr>
          </a:p>
        </p:txBody>
      </p:sp>
      <p:sp>
        <p:nvSpPr>
          <p:cNvPr id="5" name="object 5"/>
          <p:cNvSpPr txBox="1">
            <a:spLocks noGrp="1"/>
          </p:cNvSpPr>
          <p:nvPr>
            <p:ph type="title"/>
          </p:nvPr>
        </p:nvSpPr>
        <p:spPr>
          <a:xfrm>
            <a:off x="3844544" y="211328"/>
            <a:ext cx="3011170" cy="363855"/>
          </a:xfrm>
          <a:prstGeom prst="rect"/>
        </p:spPr>
        <p:txBody>
          <a:bodyPr wrap="square" lIns="0" tIns="15240" rIns="0" bIns="0" rtlCol="0" vert="horz">
            <a:spAutoFit/>
          </a:bodyPr>
          <a:lstStyle/>
          <a:p>
            <a:pPr marL="12700">
              <a:lnSpc>
                <a:spcPct val="100000"/>
              </a:lnSpc>
              <a:spcBef>
                <a:spcPts val="120"/>
              </a:spcBef>
            </a:pPr>
            <a:r>
              <a:rPr dirty="0" sz="2200" spc="15" b="1">
                <a:solidFill>
                  <a:srgbClr val="2D75B5"/>
                </a:solidFill>
                <a:latin typeface="Meiryo UI"/>
                <a:cs typeface="Meiryo UI"/>
              </a:rPr>
              <a:t>「</a:t>
            </a:r>
            <a:r>
              <a:rPr dirty="0" sz="2200" spc="10" b="1">
                <a:solidFill>
                  <a:srgbClr val="2D75B5"/>
                </a:solidFill>
                <a:latin typeface="Meiryo UI"/>
                <a:cs typeface="Meiryo UI"/>
              </a:rPr>
              <a:t>StuDX</a:t>
            </a:r>
            <a:r>
              <a:rPr dirty="0" sz="2200" spc="-55" b="1">
                <a:solidFill>
                  <a:srgbClr val="2D75B5"/>
                </a:solidFill>
                <a:latin typeface="Meiryo UI"/>
                <a:cs typeface="Meiryo UI"/>
              </a:rPr>
              <a:t> </a:t>
            </a:r>
            <a:r>
              <a:rPr dirty="0" sz="2200" spc="5" b="1">
                <a:solidFill>
                  <a:srgbClr val="2D75B5"/>
                </a:solidFill>
                <a:latin typeface="Meiryo UI"/>
                <a:cs typeface="Meiryo UI"/>
              </a:rPr>
              <a:t>Style</a:t>
            </a:r>
            <a:r>
              <a:rPr dirty="0" sz="2200" spc="15" b="1">
                <a:solidFill>
                  <a:srgbClr val="2D75B5"/>
                </a:solidFill>
                <a:latin typeface="Meiryo UI"/>
                <a:cs typeface="Meiryo UI"/>
              </a:rPr>
              <a:t>」</a:t>
            </a:r>
            <a:r>
              <a:rPr dirty="0" sz="2200" spc="20" b="1">
                <a:solidFill>
                  <a:srgbClr val="2D75B5"/>
                </a:solidFill>
                <a:latin typeface="Meiryo UI"/>
                <a:cs typeface="Meiryo UI"/>
              </a:rPr>
              <a:t>に</a:t>
            </a:r>
            <a:r>
              <a:rPr dirty="0" sz="2200" spc="10" b="1">
                <a:solidFill>
                  <a:srgbClr val="2D75B5"/>
                </a:solidFill>
                <a:latin typeface="Meiryo UI"/>
                <a:cs typeface="Meiryo UI"/>
              </a:rPr>
              <a:t>つい</a:t>
            </a:r>
            <a:r>
              <a:rPr dirty="0" sz="2200" spc="15" b="1">
                <a:solidFill>
                  <a:srgbClr val="2D75B5"/>
                </a:solidFill>
                <a:latin typeface="Meiryo UI"/>
                <a:cs typeface="Meiryo UI"/>
              </a:rPr>
              <a:t>て</a:t>
            </a:r>
            <a:endParaRPr sz="2200">
              <a:latin typeface="Meiryo UI"/>
              <a:cs typeface="Meiryo UI"/>
            </a:endParaRPr>
          </a:p>
        </p:txBody>
      </p:sp>
      <p:sp>
        <p:nvSpPr>
          <p:cNvPr id="6" name="object 6"/>
          <p:cNvSpPr txBox="1"/>
          <p:nvPr/>
        </p:nvSpPr>
        <p:spPr>
          <a:xfrm>
            <a:off x="4071620" y="103123"/>
            <a:ext cx="1606550" cy="170180"/>
          </a:xfrm>
          <a:prstGeom prst="rect">
            <a:avLst/>
          </a:prstGeom>
        </p:spPr>
        <p:txBody>
          <a:bodyPr wrap="square" lIns="0" tIns="12065" rIns="0" bIns="0" rtlCol="0" vert="horz">
            <a:spAutoFit/>
          </a:bodyPr>
          <a:lstStyle/>
          <a:p>
            <a:pPr marL="12700">
              <a:lnSpc>
                <a:spcPct val="100000"/>
              </a:lnSpc>
              <a:spcBef>
                <a:spcPts val="95"/>
              </a:spcBef>
            </a:pPr>
            <a:r>
              <a:rPr dirty="0" sz="950" spc="145" b="1">
                <a:solidFill>
                  <a:srgbClr val="2D75B5"/>
                </a:solidFill>
                <a:latin typeface="Meiryo UI"/>
                <a:cs typeface="Meiryo UI"/>
              </a:rPr>
              <a:t>スタ</a:t>
            </a:r>
            <a:r>
              <a:rPr dirty="0" sz="950" spc="150" b="1">
                <a:solidFill>
                  <a:srgbClr val="2D75B5"/>
                </a:solidFill>
                <a:latin typeface="Meiryo UI"/>
                <a:cs typeface="Meiryo UI"/>
              </a:rPr>
              <a:t>デ</a:t>
            </a:r>
            <a:r>
              <a:rPr dirty="0" sz="950" spc="155" b="1">
                <a:solidFill>
                  <a:srgbClr val="2D75B5"/>
                </a:solidFill>
                <a:latin typeface="Meiryo UI"/>
                <a:cs typeface="Meiryo UI"/>
              </a:rPr>
              <a:t>ィー</a:t>
            </a:r>
            <a:r>
              <a:rPr dirty="0" sz="950" spc="130" b="1">
                <a:solidFill>
                  <a:srgbClr val="2D75B5"/>
                </a:solidFill>
                <a:latin typeface="Meiryo UI"/>
                <a:cs typeface="Meiryo UI"/>
              </a:rPr>
              <a:t>エ</a:t>
            </a:r>
            <a:r>
              <a:rPr dirty="0" sz="950" spc="155" b="1">
                <a:solidFill>
                  <a:srgbClr val="2D75B5"/>
                </a:solidFill>
                <a:latin typeface="Meiryo UI"/>
                <a:cs typeface="Meiryo UI"/>
              </a:rPr>
              <a:t>ッ</a:t>
            </a:r>
            <a:r>
              <a:rPr dirty="0" sz="950" spc="150" b="1">
                <a:solidFill>
                  <a:srgbClr val="2D75B5"/>
                </a:solidFill>
                <a:latin typeface="Meiryo UI"/>
                <a:cs typeface="Meiryo UI"/>
              </a:rPr>
              <a:t>ク</a:t>
            </a:r>
            <a:r>
              <a:rPr dirty="0" sz="950" spc="-5" b="1">
                <a:solidFill>
                  <a:srgbClr val="2D75B5"/>
                </a:solidFill>
                <a:latin typeface="Meiryo UI"/>
                <a:cs typeface="Meiryo UI"/>
              </a:rPr>
              <a:t>ス</a:t>
            </a:r>
            <a:r>
              <a:rPr dirty="0" sz="950" spc="555" b="1">
                <a:solidFill>
                  <a:srgbClr val="2D75B5"/>
                </a:solidFill>
                <a:latin typeface="Meiryo UI"/>
                <a:cs typeface="Meiryo UI"/>
              </a:rPr>
              <a:t> </a:t>
            </a:r>
            <a:r>
              <a:rPr dirty="0" sz="950" spc="145" b="1">
                <a:solidFill>
                  <a:srgbClr val="2D75B5"/>
                </a:solidFill>
                <a:latin typeface="Meiryo UI"/>
                <a:cs typeface="Meiryo UI"/>
              </a:rPr>
              <a:t>ス</a:t>
            </a:r>
            <a:r>
              <a:rPr dirty="0" sz="950" spc="135" b="1">
                <a:solidFill>
                  <a:srgbClr val="2D75B5"/>
                </a:solidFill>
                <a:latin typeface="Meiryo UI"/>
                <a:cs typeface="Meiryo UI"/>
              </a:rPr>
              <a:t>タ</a:t>
            </a:r>
            <a:r>
              <a:rPr dirty="0" sz="950" spc="145" b="1">
                <a:solidFill>
                  <a:srgbClr val="2D75B5"/>
                </a:solidFill>
                <a:latin typeface="Meiryo UI"/>
                <a:cs typeface="Meiryo UI"/>
              </a:rPr>
              <a:t>イ</a:t>
            </a:r>
            <a:r>
              <a:rPr dirty="0" sz="950" spc="-5" b="1">
                <a:solidFill>
                  <a:srgbClr val="2D75B5"/>
                </a:solidFill>
                <a:latin typeface="Meiryo UI"/>
                <a:cs typeface="Meiryo UI"/>
              </a:rPr>
              <a:t>ル</a:t>
            </a:r>
            <a:endParaRPr sz="950">
              <a:latin typeface="Meiryo UI"/>
              <a:cs typeface="Meiryo UI"/>
            </a:endParaRPr>
          </a:p>
        </p:txBody>
      </p:sp>
      <p:sp>
        <p:nvSpPr>
          <p:cNvPr id="7" name="object 7"/>
          <p:cNvSpPr txBox="1"/>
          <p:nvPr/>
        </p:nvSpPr>
        <p:spPr>
          <a:xfrm>
            <a:off x="10438892" y="7212589"/>
            <a:ext cx="233679" cy="255904"/>
          </a:xfrm>
          <a:prstGeom prst="rect">
            <a:avLst/>
          </a:prstGeom>
        </p:spPr>
        <p:txBody>
          <a:bodyPr wrap="square" lIns="0" tIns="13970" rIns="0" bIns="0" rtlCol="0" vert="horz">
            <a:spAutoFit/>
          </a:bodyPr>
          <a:lstStyle/>
          <a:p>
            <a:pPr marL="12700">
              <a:lnSpc>
                <a:spcPct val="100000"/>
              </a:lnSpc>
              <a:spcBef>
                <a:spcPts val="110"/>
              </a:spcBef>
            </a:pPr>
            <a:r>
              <a:rPr dirty="0" sz="1500">
                <a:latin typeface="HGPGothicE"/>
                <a:cs typeface="HGPGothicE"/>
              </a:rPr>
              <a:t>1</a:t>
            </a:r>
            <a:r>
              <a:rPr dirty="0" sz="1500" spc="5">
                <a:latin typeface="HGPGothicE"/>
                <a:cs typeface="HGPGothicE"/>
              </a:rPr>
              <a:t>7</a:t>
            </a:r>
            <a:endParaRPr sz="1500">
              <a:latin typeface="HGPGothicE"/>
              <a:cs typeface="HGPGothicE"/>
            </a:endParaRPr>
          </a:p>
        </p:txBody>
      </p:sp>
      <p:grpSp>
        <p:nvGrpSpPr>
          <p:cNvPr id="8" name="object 8"/>
          <p:cNvGrpSpPr/>
          <p:nvPr/>
        </p:nvGrpSpPr>
        <p:grpSpPr>
          <a:xfrm>
            <a:off x="273494" y="1428686"/>
            <a:ext cx="5027930" cy="5342255"/>
            <a:chOff x="273494" y="1428686"/>
            <a:chExt cx="5027930" cy="5342255"/>
          </a:xfrm>
        </p:grpSpPr>
        <p:sp>
          <p:nvSpPr>
            <p:cNvPr id="9" name="object 9"/>
            <p:cNvSpPr/>
            <p:nvPr/>
          </p:nvSpPr>
          <p:spPr>
            <a:xfrm>
              <a:off x="641604" y="1530101"/>
              <a:ext cx="4639310" cy="5219700"/>
            </a:xfrm>
            <a:custGeom>
              <a:avLst/>
              <a:gdLst/>
              <a:ahLst/>
              <a:cxnLst/>
              <a:rect l="l" t="t" r="r" b="b"/>
              <a:pathLst>
                <a:path w="4639310" h="5219700">
                  <a:moveTo>
                    <a:pt x="4639056" y="0"/>
                  </a:moveTo>
                  <a:lnTo>
                    <a:pt x="0" y="0"/>
                  </a:lnTo>
                  <a:lnTo>
                    <a:pt x="0" y="5219700"/>
                  </a:lnTo>
                  <a:lnTo>
                    <a:pt x="4639056" y="5219700"/>
                  </a:lnTo>
                  <a:lnTo>
                    <a:pt x="4639056" y="0"/>
                  </a:lnTo>
                  <a:close/>
                </a:path>
              </a:pathLst>
            </a:custGeom>
            <a:solidFill>
              <a:srgbClr val="FFFFFF"/>
            </a:solidFill>
          </p:spPr>
          <p:txBody>
            <a:bodyPr wrap="square" lIns="0" tIns="0" rIns="0" bIns="0" rtlCol="0"/>
            <a:lstStyle/>
            <a:p/>
          </p:txBody>
        </p:sp>
        <p:sp>
          <p:nvSpPr>
            <p:cNvPr id="10" name="object 10"/>
            <p:cNvSpPr/>
            <p:nvPr/>
          </p:nvSpPr>
          <p:spPr>
            <a:xfrm>
              <a:off x="641604" y="1530096"/>
              <a:ext cx="4639310" cy="5219700"/>
            </a:xfrm>
            <a:custGeom>
              <a:avLst/>
              <a:gdLst/>
              <a:ahLst/>
              <a:cxnLst/>
              <a:rect l="l" t="t" r="r" b="b"/>
              <a:pathLst>
                <a:path w="4639310" h="5219700">
                  <a:moveTo>
                    <a:pt x="0" y="0"/>
                  </a:moveTo>
                  <a:lnTo>
                    <a:pt x="4639056" y="0"/>
                  </a:lnTo>
                  <a:lnTo>
                    <a:pt x="4639056" y="5219705"/>
                  </a:lnTo>
                  <a:lnTo>
                    <a:pt x="0" y="5219705"/>
                  </a:lnTo>
                  <a:lnTo>
                    <a:pt x="0" y="0"/>
                  </a:lnTo>
                  <a:close/>
                </a:path>
              </a:pathLst>
            </a:custGeom>
            <a:ln w="41148">
              <a:solidFill>
                <a:srgbClr val="B1B1B1"/>
              </a:solidFill>
            </a:ln>
          </p:spPr>
          <p:txBody>
            <a:bodyPr wrap="square" lIns="0" tIns="0" rIns="0" bIns="0" rtlCol="0"/>
            <a:lstStyle/>
            <a:p/>
          </p:txBody>
        </p:sp>
        <p:pic>
          <p:nvPicPr>
            <p:cNvPr id="11" name="object 11"/>
            <p:cNvPicPr/>
            <p:nvPr/>
          </p:nvPicPr>
          <p:blipFill>
            <a:blip r:embed="rId3" cstate="print"/>
            <a:stretch>
              <a:fillRect/>
            </a:stretch>
          </p:blipFill>
          <p:spPr>
            <a:xfrm>
              <a:off x="932687" y="3668268"/>
              <a:ext cx="4195572" cy="2442972"/>
            </a:xfrm>
            <a:prstGeom prst="rect">
              <a:avLst/>
            </a:prstGeom>
          </p:spPr>
        </p:pic>
        <p:pic>
          <p:nvPicPr>
            <p:cNvPr id="12" name="object 12"/>
            <p:cNvPicPr/>
            <p:nvPr/>
          </p:nvPicPr>
          <p:blipFill>
            <a:blip r:embed="rId4" cstate="print"/>
            <a:stretch>
              <a:fillRect/>
            </a:stretch>
          </p:blipFill>
          <p:spPr>
            <a:xfrm>
              <a:off x="1226820" y="1571244"/>
              <a:ext cx="3497579" cy="835151"/>
            </a:xfrm>
            <a:prstGeom prst="rect">
              <a:avLst/>
            </a:prstGeom>
          </p:spPr>
        </p:pic>
        <p:sp>
          <p:nvSpPr>
            <p:cNvPr id="13" name="object 13"/>
            <p:cNvSpPr/>
            <p:nvPr/>
          </p:nvSpPr>
          <p:spPr>
            <a:xfrm>
              <a:off x="294131" y="1449324"/>
              <a:ext cx="777240" cy="777240"/>
            </a:xfrm>
            <a:custGeom>
              <a:avLst/>
              <a:gdLst/>
              <a:ahLst/>
              <a:cxnLst/>
              <a:rect l="l" t="t" r="r" b="b"/>
              <a:pathLst>
                <a:path w="777240" h="777239">
                  <a:moveTo>
                    <a:pt x="388620" y="0"/>
                  </a:moveTo>
                  <a:lnTo>
                    <a:pt x="340121" y="3023"/>
                  </a:lnTo>
                  <a:lnTo>
                    <a:pt x="293350" y="11853"/>
                  </a:lnTo>
                  <a:lnTo>
                    <a:pt x="248681" y="26127"/>
                  </a:lnTo>
                  <a:lnTo>
                    <a:pt x="206489" y="45482"/>
                  </a:lnTo>
                  <a:lnTo>
                    <a:pt x="167147" y="69558"/>
                  </a:lnTo>
                  <a:lnTo>
                    <a:pt x="131031" y="97991"/>
                  </a:lnTo>
                  <a:lnTo>
                    <a:pt x="98515" y="130419"/>
                  </a:lnTo>
                  <a:lnTo>
                    <a:pt x="69974" y="166481"/>
                  </a:lnTo>
                  <a:lnTo>
                    <a:pt x="45782" y="205814"/>
                  </a:lnTo>
                  <a:lnTo>
                    <a:pt x="26314" y="248057"/>
                  </a:lnTo>
                  <a:lnTo>
                    <a:pt x="11945" y="292847"/>
                  </a:lnTo>
                  <a:lnTo>
                    <a:pt x="3048" y="339822"/>
                  </a:lnTo>
                  <a:lnTo>
                    <a:pt x="0" y="388620"/>
                  </a:lnTo>
                  <a:lnTo>
                    <a:pt x="3048" y="437417"/>
                  </a:lnTo>
                  <a:lnTo>
                    <a:pt x="11945" y="484392"/>
                  </a:lnTo>
                  <a:lnTo>
                    <a:pt x="26314" y="529182"/>
                  </a:lnTo>
                  <a:lnTo>
                    <a:pt x="45782" y="571425"/>
                  </a:lnTo>
                  <a:lnTo>
                    <a:pt x="69974" y="610758"/>
                  </a:lnTo>
                  <a:lnTo>
                    <a:pt x="98515" y="646820"/>
                  </a:lnTo>
                  <a:lnTo>
                    <a:pt x="131031" y="679248"/>
                  </a:lnTo>
                  <a:lnTo>
                    <a:pt x="167147" y="707681"/>
                  </a:lnTo>
                  <a:lnTo>
                    <a:pt x="206489" y="731757"/>
                  </a:lnTo>
                  <a:lnTo>
                    <a:pt x="248681" y="751112"/>
                  </a:lnTo>
                  <a:lnTo>
                    <a:pt x="293350" y="765386"/>
                  </a:lnTo>
                  <a:lnTo>
                    <a:pt x="340121" y="774216"/>
                  </a:lnTo>
                  <a:lnTo>
                    <a:pt x="388620" y="777239"/>
                  </a:lnTo>
                  <a:lnTo>
                    <a:pt x="437417" y="774216"/>
                  </a:lnTo>
                  <a:lnTo>
                    <a:pt x="484392" y="765386"/>
                  </a:lnTo>
                  <a:lnTo>
                    <a:pt x="529182" y="751112"/>
                  </a:lnTo>
                  <a:lnTo>
                    <a:pt x="571425" y="731757"/>
                  </a:lnTo>
                  <a:lnTo>
                    <a:pt x="610758" y="707681"/>
                  </a:lnTo>
                  <a:lnTo>
                    <a:pt x="646820" y="679248"/>
                  </a:lnTo>
                  <a:lnTo>
                    <a:pt x="679248" y="646820"/>
                  </a:lnTo>
                  <a:lnTo>
                    <a:pt x="707681" y="610758"/>
                  </a:lnTo>
                  <a:lnTo>
                    <a:pt x="731757" y="571425"/>
                  </a:lnTo>
                  <a:lnTo>
                    <a:pt x="751112" y="529182"/>
                  </a:lnTo>
                  <a:lnTo>
                    <a:pt x="765386" y="484392"/>
                  </a:lnTo>
                  <a:lnTo>
                    <a:pt x="774216" y="437417"/>
                  </a:lnTo>
                  <a:lnTo>
                    <a:pt x="777240" y="388620"/>
                  </a:lnTo>
                  <a:lnTo>
                    <a:pt x="774216" y="339822"/>
                  </a:lnTo>
                  <a:lnTo>
                    <a:pt x="765386" y="292847"/>
                  </a:lnTo>
                  <a:lnTo>
                    <a:pt x="751112" y="248057"/>
                  </a:lnTo>
                  <a:lnTo>
                    <a:pt x="731757" y="205814"/>
                  </a:lnTo>
                  <a:lnTo>
                    <a:pt x="707681" y="166481"/>
                  </a:lnTo>
                  <a:lnTo>
                    <a:pt x="679248" y="130419"/>
                  </a:lnTo>
                  <a:lnTo>
                    <a:pt x="646820" y="97991"/>
                  </a:lnTo>
                  <a:lnTo>
                    <a:pt x="610758" y="69558"/>
                  </a:lnTo>
                  <a:lnTo>
                    <a:pt x="571425" y="45482"/>
                  </a:lnTo>
                  <a:lnTo>
                    <a:pt x="529182" y="26127"/>
                  </a:lnTo>
                  <a:lnTo>
                    <a:pt x="484392" y="11853"/>
                  </a:lnTo>
                  <a:lnTo>
                    <a:pt x="437417" y="3023"/>
                  </a:lnTo>
                  <a:lnTo>
                    <a:pt x="388620" y="0"/>
                  </a:lnTo>
                  <a:close/>
                </a:path>
              </a:pathLst>
            </a:custGeom>
            <a:solidFill>
              <a:srgbClr val="5B9AD4"/>
            </a:solidFill>
          </p:spPr>
          <p:txBody>
            <a:bodyPr wrap="square" lIns="0" tIns="0" rIns="0" bIns="0" rtlCol="0"/>
            <a:lstStyle/>
            <a:p/>
          </p:txBody>
        </p:sp>
        <p:sp>
          <p:nvSpPr>
            <p:cNvPr id="14" name="object 14"/>
            <p:cNvSpPr/>
            <p:nvPr/>
          </p:nvSpPr>
          <p:spPr>
            <a:xfrm>
              <a:off x="294131" y="1449324"/>
              <a:ext cx="777240" cy="777240"/>
            </a:xfrm>
            <a:custGeom>
              <a:avLst/>
              <a:gdLst/>
              <a:ahLst/>
              <a:cxnLst/>
              <a:rect l="l" t="t" r="r" b="b"/>
              <a:pathLst>
                <a:path w="777240" h="777239">
                  <a:moveTo>
                    <a:pt x="0" y="388620"/>
                  </a:moveTo>
                  <a:lnTo>
                    <a:pt x="3048" y="339822"/>
                  </a:lnTo>
                  <a:lnTo>
                    <a:pt x="11945" y="292847"/>
                  </a:lnTo>
                  <a:lnTo>
                    <a:pt x="26314" y="248057"/>
                  </a:lnTo>
                  <a:lnTo>
                    <a:pt x="45782" y="205814"/>
                  </a:lnTo>
                  <a:lnTo>
                    <a:pt x="69974" y="166481"/>
                  </a:lnTo>
                  <a:lnTo>
                    <a:pt x="98515" y="130419"/>
                  </a:lnTo>
                  <a:lnTo>
                    <a:pt x="131031" y="97991"/>
                  </a:lnTo>
                  <a:lnTo>
                    <a:pt x="167147" y="69558"/>
                  </a:lnTo>
                  <a:lnTo>
                    <a:pt x="206489" y="45482"/>
                  </a:lnTo>
                  <a:lnTo>
                    <a:pt x="248681" y="26127"/>
                  </a:lnTo>
                  <a:lnTo>
                    <a:pt x="293350" y="11853"/>
                  </a:lnTo>
                  <a:lnTo>
                    <a:pt x="340121" y="3023"/>
                  </a:lnTo>
                  <a:lnTo>
                    <a:pt x="388620" y="0"/>
                  </a:lnTo>
                  <a:lnTo>
                    <a:pt x="437417" y="3023"/>
                  </a:lnTo>
                  <a:lnTo>
                    <a:pt x="484392" y="11853"/>
                  </a:lnTo>
                  <a:lnTo>
                    <a:pt x="529182" y="26127"/>
                  </a:lnTo>
                  <a:lnTo>
                    <a:pt x="571425" y="45482"/>
                  </a:lnTo>
                  <a:lnTo>
                    <a:pt x="610758" y="69558"/>
                  </a:lnTo>
                  <a:lnTo>
                    <a:pt x="646820" y="97991"/>
                  </a:lnTo>
                  <a:lnTo>
                    <a:pt x="679248" y="130419"/>
                  </a:lnTo>
                  <a:lnTo>
                    <a:pt x="707681" y="166481"/>
                  </a:lnTo>
                  <a:lnTo>
                    <a:pt x="731757" y="205814"/>
                  </a:lnTo>
                  <a:lnTo>
                    <a:pt x="751112" y="248057"/>
                  </a:lnTo>
                  <a:lnTo>
                    <a:pt x="765386" y="292847"/>
                  </a:lnTo>
                  <a:lnTo>
                    <a:pt x="774216" y="339822"/>
                  </a:lnTo>
                  <a:lnTo>
                    <a:pt x="777240" y="388620"/>
                  </a:lnTo>
                  <a:lnTo>
                    <a:pt x="774216" y="437417"/>
                  </a:lnTo>
                  <a:lnTo>
                    <a:pt x="765386" y="484392"/>
                  </a:lnTo>
                  <a:lnTo>
                    <a:pt x="751112" y="529182"/>
                  </a:lnTo>
                  <a:lnTo>
                    <a:pt x="731757" y="571425"/>
                  </a:lnTo>
                  <a:lnTo>
                    <a:pt x="707681" y="610758"/>
                  </a:lnTo>
                  <a:lnTo>
                    <a:pt x="679248" y="646820"/>
                  </a:lnTo>
                  <a:lnTo>
                    <a:pt x="646820" y="679248"/>
                  </a:lnTo>
                  <a:lnTo>
                    <a:pt x="610758" y="707681"/>
                  </a:lnTo>
                  <a:lnTo>
                    <a:pt x="571425" y="731757"/>
                  </a:lnTo>
                  <a:lnTo>
                    <a:pt x="529182" y="751112"/>
                  </a:lnTo>
                  <a:lnTo>
                    <a:pt x="484392" y="765386"/>
                  </a:lnTo>
                  <a:lnTo>
                    <a:pt x="437417" y="774216"/>
                  </a:lnTo>
                  <a:lnTo>
                    <a:pt x="388620" y="777239"/>
                  </a:lnTo>
                  <a:lnTo>
                    <a:pt x="340121" y="774216"/>
                  </a:lnTo>
                  <a:lnTo>
                    <a:pt x="293350" y="765386"/>
                  </a:lnTo>
                  <a:lnTo>
                    <a:pt x="248681" y="751112"/>
                  </a:lnTo>
                  <a:lnTo>
                    <a:pt x="206489" y="731757"/>
                  </a:lnTo>
                  <a:lnTo>
                    <a:pt x="167147" y="707681"/>
                  </a:lnTo>
                  <a:lnTo>
                    <a:pt x="131031" y="679248"/>
                  </a:lnTo>
                  <a:lnTo>
                    <a:pt x="98515" y="646820"/>
                  </a:lnTo>
                  <a:lnTo>
                    <a:pt x="69974" y="610758"/>
                  </a:lnTo>
                  <a:lnTo>
                    <a:pt x="45782" y="571425"/>
                  </a:lnTo>
                  <a:lnTo>
                    <a:pt x="26314" y="529182"/>
                  </a:lnTo>
                  <a:lnTo>
                    <a:pt x="11945" y="484392"/>
                  </a:lnTo>
                  <a:lnTo>
                    <a:pt x="3048" y="437417"/>
                  </a:lnTo>
                  <a:lnTo>
                    <a:pt x="0" y="388620"/>
                  </a:lnTo>
                </a:path>
              </a:pathLst>
            </a:custGeom>
            <a:ln w="41148">
              <a:solidFill>
                <a:srgbClr val="7E7E7E"/>
              </a:solidFill>
            </a:ln>
          </p:spPr>
          <p:txBody>
            <a:bodyPr wrap="square" lIns="0" tIns="0" rIns="0" bIns="0" rtlCol="0"/>
            <a:lstStyle/>
            <a:p/>
          </p:txBody>
        </p:sp>
      </p:grpSp>
      <p:sp>
        <p:nvSpPr>
          <p:cNvPr id="15" name="object 15"/>
          <p:cNvSpPr txBox="1"/>
          <p:nvPr/>
        </p:nvSpPr>
        <p:spPr>
          <a:xfrm>
            <a:off x="409448" y="1553971"/>
            <a:ext cx="549275" cy="569595"/>
          </a:xfrm>
          <a:prstGeom prst="rect">
            <a:avLst/>
          </a:prstGeom>
        </p:spPr>
        <p:txBody>
          <a:bodyPr wrap="square" lIns="0" tIns="11430" rIns="0" bIns="0" rtlCol="0" vert="horz">
            <a:spAutoFit/>
          </a:bodyPr>
          <a:lstStyle/>
          <a:p>
            <a:pPr algn="ctr" marL="12065" marR="5080">
              <a:lnSpc>
                <a:spcPct val="103499"/>
              </a:lnSpc>
              <a:spcBef>
                <a:spcPts val="90"/>
              </a:spcBef>
            </a:pPr>
            <a:r>
              <a:rPr dirty="0" sz="1150" spc="35" b="1">
                <a:solidFill>
                  <a:srgbClr val="FFFFFF"/>
                </a:solidFill>
                <a:latin typeface="Meiryo UI"/>
                <a:cs typeface="Meiryo UI"/>
              </a:rPr>
              <a:t>慣</a:t>
            </a:r>
            <a:r>
              <a:rPr dirty="0" sz="1150" spc="30" b="1">
                <a:solidFill>
                  <a:srgbClr val="FFFFFF"/>
                </a:solidFill>
                <a:latin typeface="Meiryo UI"/>
                <a:cs typeface="Meiryo UI"/>
              </a:rPr>
              <a:t>れる </a:t>
            </a:r>
            <a:r>
              <a:rPr dirty="0" sz="1150" spc="35" b="1">
                <a:solidFill>
                  <a:srgbClr val="FFFFFF"/>
                </a:solidFill>
                <a:latin typeface="Meiryo UI"/>
                <a:cs typeface="Meiryo UI"/>
              </a:rPr>
              <a:t> </a:t>
            </a:r>
            <a:r>
              <a:rPr dirty="0" sz="1150" spc="35" b="1">
                <a:solidFill>
                  <a:srgbClr val="FFFFFF"/>
                </a:solidFill>
                <a:latin typeface="Meiryo UI"/>
                <a:cs typeface="Meiryo UI"/>
              </a:rPr>
              <a:t>つ</a:t>
            </a:r>
            <a:r>
              <a:rPr dirty="0" sz="1150" spc="30" b="1">
                <a:solidFill>
                  <a:srgbClr val="FFFFFF"/>
                </a:solidFill>
                <a:latin typeface="Meiryo UI"/>
                <a:cs typeface="Meiryo UI"/>
              </a:rPr>
              <a:t>なが</a:t>
            </a:r>
            <a:r>
              <a:rPr dirty="0" sz="1150" spc="20" b="1">
                <a:solidFill>
                  <a:srgbClr val="FFFFFF"/>
                </a:solidFill>
                <a:latin typeface="Meiryo UI"/>
                <a:cs typeface="Meiryo UI"/>
              </a:rPr>
              <a:t>る </a:t>
            </a:r>
            <a:r>
              <a:rPr dirty="0" sz="1150" spc="35" b="1">
                <a:solidFill>
                  <a:srgbClr val="FFFFFF"/>
                </a:solidFill>
                <a:latin typeface="Meiryo UI"/>
                <a:cs typeface="Meiryo UI"/>
              </a:rPr>
              <a:t>活用</a:t>
            </a:r>
            <a:endParaRPr sz="1150">
              <a:latin typeface="Meiryo UI"/>
              <a:cs typeface="Meiryo UI"/>
            </a:endParaRPr>
          </a:p>
        </p:txBody>
      </p:sp>
      <p:grpSp>
        <p:nvGrpSpPr>
          <p:cNvPr id="16" name="object 16"/>
          <p:cNvGrpSpPr/>
          <p:nvPr/>
        </p:nvGrpSpPr>
        <p:grpSpPr>
          <a:xfrm>
            <a:off x="1463039" y="1518602"/>
            <a:ext cx="8579485" cy="5252085"/>
            <a:chOff x="1463039" y="1518602"/>
            <a:chExt cx="8579485" cy="5252085"/>
          </a:xfrm>
        </p:grpSpPr>
        <p:sp>
          <p:nvSpPr>
            <p:cNvPr id="17" name="object 17"/>
            <p:cNvSpPr/>
            <p:nvPr/>
          </p:nvSpPr>
          <p:spPr>
            <a:xfrm>
              <a:off x="5382768" y="1539252"/>
              <a:ext cx="4639310" cy="5210810"/>
            </a:xfrm>
            <a:custGeom>
              <a:avLst/>
              <a:gdLst/>
              <a:ahLst/>
              <a:cxnLst/>
              <a:rect l="l" t="t" r="r" b="b"/>
              <a:pathLst>
                <a:path w="4639309" h="5210809">
                  <a:moveTo>
                    <a:pt x="4639043" y="0"/>
                  </a:moveTo>
                  <a:lnTo>
                    <a:pt x="0" y="0"/>
                  </a:lnTo>
                  <a:lnTo>
                    <a:pt x="0" y="313931"/>
                  </a:lnTo>
                  <a:lnTo>
                    <a:pt x="0" y="5210556"/>
                  </a:lnTo>
                  <a:lnTo>
                    <a:pt x="4639043" y="5210556"/>
                  </a:lnTo>
                  <a:lnTo>
                    <a:pt x="4639043" y="313931"/>
                  </a:lnTo>
                  <a:lnTo>
                    <a:pt x="4639043" y="0"/>
                  </a:lnTo>
                  <a:close/>
                </a:path>
              </a:pathLst>
            </a:custGeom>
            <a:solidFill>
              <a:srgbClr val="FFFFFF"/>
            </a:solidFill>
          </p:spPr>
          <p:txBody>
            <a:bodyPr wrap="square" lIns="0" tIns="0" rIns="0" bIns="0" rtlCol="0"/>
            <a:lstStyle/>
            <a:p/>
          </p:txBody>
        </p:sp>
        <p:sp>
          <p:nvSpPr>
            <p:cNvPr id="18" name="object 18"/>
            <p:cNvSpPr/>
            <p:nvPr/>
          </p:nvSpPr>
          <p:spPr>
            <a:xfrm>
              <a:off x="5382768" y="1539240"/>
              <a:ext cx="4639310" cy="5210810"/>
            </a:xfrm>
            <a:custGeom>
              <a:avLst/>
              <a:gdLst/>
              <a:ahLst/>
              <a:cxnLst/>
              <a:rect l="l" t="t" r="r" b="b"/>
              <a:pathLst>
                <a:path w="4639309" h="5210809">
                  <a:moveTo>
                    <a:pt x="0" y="0"/>
                  </a:moveTo>
                  <a:lnTo>
                    <a:pt x="4639056" y="0"/>
                  </a:lnTo>
                  <a:lnTo>
                    <a:pt x="4639056" y="5210561"/>
                  </a:lnTo>
                  <a:lnTo>
                    <a:pt x="0" y="5210561"/>
                  </a:lnTo>
                  <a:lnTo>
                    <a:pt x="0" y="0"/>
                  </a:lnTo>
                  <a:close/>
                </a:path>
              </a:pathLst>
            </a:custGeom>
            <a:ln w="41148">
              <a:solidFill>
                <a:srgbClr val="B1B1B1"/>
              </a:solidFill>
            </a:ln>
          </p:spPr>
          <p:txBody>
            <a:bodyPr wrap="square" lIns="0" tIns="0" rIns="0" bIns="0" rtlCol="0"/>
            <a:lstStyle/>
            <a:p/>
          </p:txBody>
        </p:sp>
        <p:pic>
          <p:nvPicPr>
            <p:cNvPr id="19" name="object 19"/>
            <p:cNvPicPr/>
            <p:nvPr/>
          </p:nvPicPr>
          <p:blipFill>
            <a:blip r:embed="rId4" cstate="print"/>
            <a:stretch>
              <a:fillRect/>
            </a:stretch>
          </p:blipFill>
          <p:spPr>
            <a:xfrm>
              <a:off x="6123431" y="1577340"/>
              <a:ext cx="3496056" cy="835151"/>
            </a:xfrm>
            <a:prstGeom prst="rect">
              <a:avLst/>
            </a:prstGeom>
          </p:spPr>
        </p:pic>
        <p:pic>
          <p:nvPicPr>
            <p:cNvPr id="20" name="object 20"/>
            <p:cNvPicPr/>
            <p:nvPr/>
          </p:nvPicPr>
          <p:blipFill>
            <a:blip r:embed="rId5" cstate="print"/>
            <a:stretch>
              <a:fillRect/>
            </a:stretch>
          </p:blipFill>
          <p:spPr>
            <a:xfrm>
              <a:off x="1463039" y="3339084"/>
              <a:ext cx="3066288" cy="167639"/>
            </a:xfrm>
            <a:prstGeom prst="rect">
              <a:avLst/>
            </a:prstGeom>
          </p:spPr>
        </p:pic>
        <p:pic>
          <p:nvPicPr>
            <p:cNvPr id="21" name="object 21"/>
            <p:cNvPicPr/>
            <p:nvPr/>
          </p:nvPicPr>
          <p:blipFill>
            <a:blip r:embed="rId6" cstate="print"/>
            <a:stretch>
              <a:fillRect/>
            </a:stretch>
          </p:blipFill>
          <p:spPr>
            <a:xfrm>
              <a:off x="1542287" y="2756916"/>
              <a:ext cx="2987040" cy="582168"/>
            </a:xfrm>
            <a:prstGeom prst="rect">
              <a:avLst/>
            </a:prstGeom>
          </p:spPr>
        </p:pic>
        <p:pic>
          <p:nvPicPr>
            <p:cNvPr id="22" name="object 22"/>
            <p:cNvPicPr/>
            <p:nvPr/>
          </p:nvPicPr>
          <p:blipFill>
            <a:blip r:embed="rId7" cstate="print"/>
            <a:stretch>
              <a:fillRect/>
            </a:stretch>
          </p:blipFill>
          <p:spPr>
            <a:xfrm>
              <a:off x="2101595" y="2616708"/>
              <a:ext cx="1642872" cy="164591"/>
            </a:xfrm>
            <a:prstGeom prst="rect">
              <a:avLst/>
            </a:prstGeom>
          </p:spPr>
        </p:pic>
        <p:pic>
          <p:nvPicPr>
            <p:cNvPr id="23" name="object 23"/>
            <p:cNvPicPr/>
            <p:nvPr/>
          </p:nvPicPr>
          <p:blipFill>
            <a:blip r:embed="rId8" cstate="print"/>
            <a:stretch>
              <a:fillRect/>
            </a:stretch>
          </p:blipFill>
          <p:spPr>
            <a:xfrm>
              <a:off x="5562599" y="3668273"/>
              <a:ext cx="4181855" cy="3057144"/>
            </a:xfrm>
            <a:prstGeom prst="rect">
              <a:avLst/>
            </a:prstGeom>
          </p:spPr>
        </p:pic>
        <p:pic>
          <p:nvPicPr>
            <p:cNvPr id="24" name="object 24"/>
            <p:cNvPicPr/>
            <p:nvPr/>
          </p:nvPicPr>
          <p:blipFill>
            <a:blip r:embed="rId5" cstate="print"/>
            <a:stretch>
              <a:fillRect/>
            </a:stretch>
          </p:blipFill>
          <p:spPr>
            <a:xfrm>
              <a:off x="6050280" y="3339084"/>
              <a:ext cx="3066287" cy="167639"/>
            </a:xfrm>
            <a:prstGeom prst="rect">
              <a:avLst/>
            </a:prstGeom>
          </p:spPr>
        </p:pic>
        <p:pic>
          <p:nvPicPr>
            <p:cNvPr id="25" name="object 25"/>
            <p:cNvPicPr/>
            <p:nvPr/>
          </p:nvPicPr>
          <p:blipFill>
            <a:blip r:embed="rId6" cstate="print"/>
            <a:stretch>
              <a:fillRect/>
            </a:stretch>
          </p:blipFill>
          <p:spPr>
            <a:xfrm>
              <a:off x="6128004" y="2756916"/>
              <a:ext cx="2988563" cy="582168"/>
            </a:xfrm>
            <a:prstGeom prst="rect">
              <a:avLst/>
            </a:prstGeom>
          </p:spPr>
        </p:pic>
        <p:pic>
          <p:nvPicPr>
            <p:cNvPr id="26" name="object 26"/>
            <p:cNvPicPr/>
            <p:nvPr/>
          </p:nvPicPr>
          <p:blipFill>
            <a:blip r:embed="rId7" cstate="print"/>
            <a:stretch>
              <a:fillRect/>
            </a:stretch>
          </p:blipFill>
          <p:spPr>
            <a:xfrm>
              <a:off x="6687311" y="2616708"/>
              <a:ext cx="1642872" cy="164591"/>
            </a:xfrm>
            <a:prstGeom prst="rect">
              <a:avLst/>
            </a:prstGeom>
          </p:spPr>
        </p:pic>
        <p:sp>
          <p:nvSpPr>
            <p:cNvPr id="27" name="object 27"/>
            <p:cNvSpPr/>
            <p:nvPr/>
          </p:nvSpPr>
          <p:spPr>
            <a:xfrm>
              <a:off x="3393947" y="3718560"/>
              <a:ext cx="524510" cy="524510"/>
            </a:xfrm>
            <a:custGeom>
              <a:avLst/>
              <a:gdLst/>
              <a:ahLst/>
              <a:cxnLst/>
              <a:rect l="l" t="t" r="r" b="b"/>
              <a:pathLst>
                <a:path w="524510" h="524510">
                  <a:moveTo>
                    <a:pt x="262127" y="0"/>
                  </a:moveTo>
                  <a:lnTo>
                    <a:pt x="215007" y="4222"/>
                  </a:lnTo>
                  <a:lnTo>
                    <a:pt x="170658" y="16398"/>
                  </a:lnTo>
                  <a:lnTo>
                    <a:pt x="129822" y="35785"/>
                  </a:lnTo>
                  <a:lnTo>
                    <a:pt x="93237" y="61645"/>
                  </a:lnTo>
                  <a:lnTo>
                    <a:pt x="61645" y="93237"/>
                  </a:lnTo>
                  <a:lnTo>
                    <a:pt x="35785" y="129822"/>
                  </a:lnTo>
                  <a:lnTo>
                    <a:pt x="16398" y="170658"/>
                  </a:lnTo>
                  <a:lnTo>
                    <a:pt x="4222" y="215007"/>
                  </a:lnTo>
                  <a:lnTo>
                    <a:pt x="0" y="262127"/>
                  </a:lnTo>
                  <a:lnTo>
                    <a:pt x="4222" y="309248"/>
                  </a:lnTo>
                  <a:lnTo>
                    <a:pt x="16398" y="353597"/>
                  </a:lnTo>
                  <a:lnTo>
                    <a:pt x="35785" y="394433"/>
                  </a:lnTo>
                  <a:lnTo>
                    <a:pt x="61645" y="431018"/>
                  </a:lnTo>
                  <a:lnTo>
                    <a:pt x="93237" y="462610"/>
                  </a:lnTo>
                  <a:lnTo>
                    <a:pt x="129822" y="488470"/>
                  </a:lnTo>
                  <a:lnTo>
                    <a:pt x="170658" y="507857"/>
                  </a:lnTo>
                  <a:lnTo>
                    <a:pt x="215007" y="520033"/>
                  </a:lnTo>
                  <a:lnTo>
                    <a:pt x="262127" y="524255"/>
                  </a:lnTo>
                  <a:lnTo>
                    <a:pt x="309248" y="520033"/>
                  </a:lnTo>
                  <a:lnTo>
                    <a:pt x="353597" y="507857"/>
                  </a:lnTo>
                  <a:lnTo>
                    <a:pt x="394433" y="488470"/>
                  </a:lnTo>
                  <a:lnTo>
                    <a:pt x="431018" y="462610"/>
                  </a:lnTo>
                  <a:lnTo>
                    <a:pt x="462610" y="431018"/>
                  </a:lnTo>
                  <a:lnTo>
                    <a:pt x="488470" y="394433"/>
                  </a:lnTo>
                  <a:lnTo>
                    <a:pt x="507857" y="353597"/>
                  </a:lnTo>
                  <a:lnTo>
                    <a:pt x="520033" y="309248"/>
                  </a:lnTo>
                  <a:lnTo>
                    <a:pt x="524255" y="262127"/>
                  </a:lnTo>
                  <a:lnTo>
                    <a:pt x="520033" y="215007"/>
                  </a:lnTo>
                  <a:lnTo>
                    <a:pt x="507857" y="170658"/>
                  </a:lnTo>
                  <a:lnTo>
                    <a:pt x="488470" y="129822"/>
                  </a:lnTo>
                  <a:lnTo>
                    <a:pt x="462610" y="93237"/>
                  </a:lnTo>
                  <a:lnTo>
                    <a:pt x="431018" y="61645"/>
                  </a:lnTo>
                  <a:lnTo>
                    <a:pt x="394433" y="35785"/>
                  </a:lnTo>
                  <a:lnTo>
                    <a:pt x="353597" y="16398"/>
                  </a:lnTo>
                  <a:lnTo>
                    <a:pt x="309248" y="4222"/>
                  </a:lnTo>
                  <a:lnTo>
                    <a:pt x="262127" y="0"/>
                  </a:lnTo>
                  <a:close/>
                </a:path>
              </a:pathLst>
            </a:custGeom>
            <a:solidFill>
              <a:srgbClr val="4F80BC"/>
            </a:solidFill>
          </p:spPr>
          <p:txBody>
            <a:bodyPr wrap="square" lIns="0" tIns="0" rIns="0" bIns="0" rtlCol="0"/>
            <a:lstStyle/>
            <a:p/>
          </p:txBody>
        </p:sp>
        <p:sp>
          <p:nvSpPr>
            <p:cNvPr id="28" name="object 28"/>
            <p:cNvSpPr/>
            <p:nvPr/>
          </p:nvSpPr>
          <p:spPr>
            <a:xfrm>
              <a:off x="3393947" y="3718560"/>
              <a:ext cx="524510" cy="524510"/>
            </a:xfrm>
            <a:custGeom>
              <a:avLst/>
              <a:gdLst/>
              <a:ahLst/>
              <a:cxnLst/>
              <a:rect l="l" t="t" r="r" b="b"/>
              <a:pathLst>
                <a:path w="524510" h="524510">
                  <a:moveTo>
                    <a:pt x="0" y="262127"/>
                  </a:moveTo>
                  <a:lnTo>
                    <a:pt x="4222" y="215007"/>
                  </a:lnTo>
                  <a:lnTo>
                    <a:pt x="16398" y="170658"/>
                  </a:lnTo>
                  <a:lnTo>
                    <a:pt x="35785" y="129822"/>
                  </a:lnTo>
                  <a:lnTo>
                    <a:pt x="61645" y="93237"/>
                  </a:lnTo>
                  <a:lnTo>
                    <a:pt x="93237" y="61645"/>
                  </a:lnTo>
                  <a:lnTo>
                    <a:pt x="129822" y="35785"/>
                  </a:lnTo>
                  <a:lnTo>
                    <a:pt x="170658" y="16398"/>
                  </a:lnTo>
                  <a:lnTo>
                    <a:pt x="215007" y="4222"/>
                  </a:lnTo>
                  <a:lnTo>
                    <a:pt x="262127" y="0"/>
                  </a:lnTo>
                  <a:lnTo>
                    <a:pt x="309248" y="4222"/>
                  </a:lnTo>
                  <a:lnTo>
                    <a:pt x="353597" y="16398"/>
                  </a:lnTo>
                  <a:lnTo>
                    <a:pt x="394433" y="35785"/>
                  </a:lnTo>
                  <a:lnTo>
                    <a:pt x="431018" y="61645"/>
                  </a:lnTo>
                  <a:lnTo>
                    <a:pt x="462610" y="93237"/>
                  </a:lnTo>
                  <a:lnTo>
                    <a:pt x="488470" y="129822"/>
                  </a:lnTo>
                  <a:lnTo>
                    <a:pt x="507857" y="170658"/>
                  </a:lnTo>
                  <a:lnTo>
                    <a:pt x="520033" y="215007"/>
                  </a:lnTo>
                  <a:lnTo>
                    <a:pt x="524255" y="262127"/>
                  </a:lnTo>
                  <a:lnTo>
                    <a:pt x="520033" y="309248"/>
                  </a:lnTo>
                  <a:lnTo>
                    <a:pt x="507857" y="353597"/>
                  </a:lnTo>
                  <a:lnTo>
                    <a:pt x="488470" y="394433"/>
                  </a:lnTo>
                  <a:lnTo>
                    <a:pt x="462610" y="431018"/>
                  </a:lnTo>
                  <a:lnTo>
                    <a:pt x="431018" y="462610"/>
                  </a:lnTo>
                  <a:lnTo>
                    <a:pt x="394433" y="488470"/>
                  </a:lnTo>
                  <a:lnTo>
                    <a:pt x="353597" y="507857"/>
                  </a:lnTo>
                  <a:lnTo>
                    <a:pt x="309248" y="520033"/>
                  </a:lnTo>
                  <a:lnTo>
                    <a:pt x="262127" y="524255"/>
                  </a:lnTo>
                  <a:lnTo>
                    <a:pt x="215007" y="520033"/>
                  </a:lnTo>
                  <a:lnTo>
                    <a:pt x="170658" y="507857"/>
                  </a:lnTo>
                  <a:lnTo>
                    <a:pt x="129822" y="488470"/>
                  </a:lnTo>
                  <a:lnTo>
                    <a:pt x="93237" y="462610"/>
                  </a:lnTo>
                  <a:lnTo>
                    <a:pt x="61645" y="431018"/>
                  </a:lnTo>
                  <a:lnTo>
                    <a:pt x="35785" y="394433"/>
                  </a:lnTo>
                  <a:lnTo>
                    <a:pt x="16398" y="353597"/>
                  </a:lnTo>
                  <a:lnTo>
                    <a:pt x="4222" y="309248"/>
                  </a:lnTo>
                  <a:lnTo>
                    <a:pt x="0" y="262127"/>
                  </a:lnTo>
                </a:path>
              </a:pathLst>
            </a:custGeom>
            <a:ln w="41148">
              <a:solidFill>
                <a:srgbClr val="FF0000"/>
              </a:solidFill>
            </a:ln>
          </p:spPr>
          <p:txBody>
            <a:bodyPr wrap="square" lIns="0" tIns="0" rIns="0" bIns="0" rtlCol="0"/>
            <a:lstStyle/>
            <a:p/>
          </p:txBody>
        </p:sp>
      </p:grpSp>
      <p:sp>
        <p:nvSpPr>
          <p:cNvPr id="29" name="object 29"/>
          <p:cNvSpPr txBox="1"/>
          <p:nvPr/>
        </p:nvSpPr>
        <p:spPr>
          <a:xfrm>
            <a:off x="3454400" y="3771391"/>
            <a:ext cx="406400" cy="421005"/>
          </a:xfrm>
          <a:prstGeom prst="rect">
            <a:avLst/>
          </a:prstGeom>
        </p:spPr>
        <p:txBody>
          <a:bodyPr wrap="square" lIns="0" tIns="12065" rIns="0" bIns="0" rtlCol="0" vert="horz">
            <a:spAutoFit/>
          </a:bodyPr>
          <a:lstStyle/>
          <a:p>
            <a:pPr algn="ctr" marL="12065" marR="5080">
              <a:lnSpc>
                <a:spcPct val="101800"/>
              </a:lnSpc>
              <a:spcBef>
                <a:spcPts val="95"/>
              </a:spcBef>
            </a:pPr>
            <a:r>
              <a:rPr dirty="0" sz="850" spc="10" b="1">
                <a:solidFill>
                  <a:srgbClr val="FFFFFF"/>
                </a:solidFill>
                <a:latin typeface="Meiryo UI"/>
                <a:cs typeface="Meiryo UI"/>
              </a:rPr>
              <a:t>慣</a:t>
            </a:r>
            <a:r>
              <a:rPr dirty="0" sz="850" spc="5" b="1">
                <a:solidFill>
                  <a:srgbClr val="FFFFFF"/>
                </a:solidFill>
                <a:latin typeface="Meiryo UI"/>
                <a:cs typeface="Meiryo UI"/>
              </a:rPr>
              <a:t>れ</a:t>
            </a:r>
            <a:r>
              <a:rPr dirty="0" sz="850" spc="10" b="1">
                <a:solidFill>
                  <a:srgbClr val="FFFFFF"/>
                </a:solidFill>
                <a:latin typeface="Meiryo UI"/>
                <a:cs typeface="Meiryo UI"/>
              </a:rPr>
              <a:t>る </a:t>
            </a:r>
            <a:r>
              <a:rPr dirty="0" sz="850" spc="15" b="1">
                <a:solidFill>
                  <a:srgbClr val="FFFFFF"/>
                </a:solidFill>
                <a:latin typeface="Meiryo UI"/>
                <a:cs typeface="Meiryo UI"/>
              </a:rPr>
              <a:t> </a:t>
            </a:r>
            <a:r>
              <a:rPr dirty="0" sz="850" spc="5" b="1">
                <a:solidFill>
                  <a:srgbClr val="FFFFFF"/>
                </a:solidFill>
                <a:latin typeface="Meiryo UI"/>
                <a:cs typeface="Meiryo UI"/>
              </a:rPr>
              <a:t>つ</a:t>
            </a:r>
            <a:r>
              <a:rPr dirty="0" sz="850" spc="10" b="1">
                <a:solidFill>
                  <a:srgbClr val="FFFFFF"/>
                </a:solidFill>
                <a:latin typeface="Meiryo UI"/>
                <a:cs typeface="Meiryo UI"/>
              </a:rPr>
              <a:t>ながる </a:t>
            </a:r>
            <a:r>
              <a:rPr dirty="0" sz="850" spc="10" b="1">
                <a:solidFill>
                  <a:srgbClr val="FFFFFF"/>
                </a:solidFill>
                <a:latin typeface="Meiryo UI"/>
                <a:cs typeface="Meiryo UI"/>
              </a:rPr>
              <a:t>活用</a:t>
            </a:r>
            <a:endParaRPr sz="850">
              <a:latin typeface="Meiryo UI"/>
              <a:cs typeface="Meiryo UI"/>
            </a:endParaRPr>
          </a:p>
        </p:txBody>
      </p:sp>
      <p:grpSp>
        <p:nvGrpSpPr>
          <p:cNvPr id="30" name="object 30"/>
          <p:cNvGrpSpPr/>
          <p:nvPr/>
        </p:nvGrpSpPr>
        <p:grpSpPr>
          <a:xfrm>
            <a:off x="8535098" y="3697922"/>
            <a:ext cx="565785" cy="565785"/>
            <a:chOff x="8535098" y="3697922"/>
            <a:chExt cx="565785" cy="565785"/>
          </a:xfrm>
        </p:grpSpPr>
        <p:sp>
          <p:nvSpPr>
            <p:cNvPr id="31" name="object 31"/>
            <p:cNvSpPr/>
            <p:nvPr/>
          </p:nvSpPr>
          <p:spPr>
            <a:xfrm>
              <a:off x="8555735" y="3718559"/>
              <a:ext cx="524510" cy="524510"/>
            </a:xfrm>
            <a:custGeom>
              <a:avLst/>
              <a:gdLst/>
              <a:ahLst/>
              <a:cxnLst/>
              <a:rect l="l" t="t" r="r" b="b"/>
              <a:pathLst>
                <a:path w="524509" h="524510">
                  <a:moveTo>
                    <a:pt x="262128" y="0"/>
                  </a:moveTo>
                  <a:lnTo>
                    <a:pt x="215007" y="4222"/>
                  </a:lnTo>
                  <a:lnTo>
                    <a:pt x="170658" y="16398"/>
                  </a:lnTo>
                  <a:lnTo>
                    <a:pt x="129822" y="35785"/>
                  </a:lnTo>
                  <a:lnTo>
                    <a:pt x="93237" y="61645"/>
                  </a:lnTo>
                  <a:lnTo>
                    <a:pt x="61645" y="93237"/>
                  </a:lnTo>
                  <a:lnTo>
                    <a:pt x="35785" y="129822"/>
                  </a:lnTo>
                  <a:lnTo>
                    <a:pt x="16398" y="170658"/>
                  </a:lnTo>
                  <a:lnTo>
                    <a:pt x="4222" y="215007"/>
                  </a:lnTo>
                  <a:lnTo>
                    <a:pt x="0" y="262127"/>
                  </a:lnTo>
                  <a:lnTo>
                    <a:pt x="4222" y="309248"/>
                  </a:lnTo>
                  <a:lnTo>
                    <a:pt x="16398" y="353597"/>
                  </a:lnTo>
                  <a:lnTo>
                    <a:pt x="35785" y="394433"/>
                  </a:lnTo>
                  <a:lnTo>
                    <a:pt x="61645" y="431018"/>
                  </a:lnTo>
                  <a:lnTo>
                    <a:pt x="93237" y="462610"/>
                  </a:lnTo>
                  <a:lnTo>
                    <a:pt x="129822" y="488470"/>
                  </a:lnTo>
                  <a:lnTo>
                    <a:pt x="170658" y="507857"/>
                  </a:lnTo>
                  <a:lnTo>
                    <a:pt x="215007" y="520033"/>
                  </a:lnTo>
                  <a:lnTo>
                    <a:pt x="262128" y="524255"/>
                  </a:lnTo>
                  <a:lnTo>
                    <a:pt x="309248" y="520033"/>
                  </a:lnTo>
                  <a:lnTo>
                    <a:pt x="353597" y="507857"/>
                  </a:lnTo>
                  <a:lnTo>
                    <a:pt x="394433" y="488470"/>
                  </a:lnTo>
                  <a:lnTo>
                    <a:pt x="431018" y="462610"/>
                  </a:lnTo>
                  <a:lnTo>
                    <a:pt x="462610" y="431018"/>
                  </a:lnTo>
                  <a:lnTo>
                    <a:pt x="488470" y="394433"/>
                  </a:lnTo>
                  <a:lnTo>
                    <a:pt x="507857" y="353597"/>
                  </a:lnTo>
                  <a:lnTo>
                    <a:pt x="520033" y="309248"/>
                  </a:lnTo>
                  <a:lnTo>
                    <a:pt x="524256" y="262127"/>
                  </a:lnTo>
                  <a:lnTo>
                    <a:pt x="520033" y="215007"/>
                  </a:lnTo>
                  <a:lnTo>
                    <a:pt x="507857" y="170658"/>
                  </a:lnTo>
                  <a:lnTo>
                    <a:pt x="488470" y="129822"/>
                  </a:lnTo>
                  <a:lnTo>
                    <a:pt x="462610" y="93237"/>
                  </a:lnTo>
                  <a:lnTo>
                    <a:pt x="431018" y="61645"/>
                  </a:lnTo>
                  <a:lnTo>
                    <a:pt x="394433" y="35785"/>
                  </a:lnTo>
                  <a:lnTo>
                    <a:pt x="353597" y="16398"/>
                  </a:lnTo>
                  <a:lnTo>
                    <a:pt x="309248" y="4222"/>
                  </a:lnTo>
                  <a:lnTo>
                    <a:pt x="262128" y="0"/>
                  </a:lnTo>
                  <a:close/>
                </a:path>
              </a:pathLst>
            </a:custGeom>
            <a:solidFill>
              <a:srgbClr val="4F80BC"/>
            </a:solidFill>
          </p:spPr>
          <p:txBody>
            <a:bodyPr wrap="square" lIns="0" tIns="0" rIns="0" bIns="0" rtlCol="0"/>
            <a:lstStyle/>
            <a:p/>
          </p:txBody>
        </p:sp>
        <p:sp>
          <p:nvSpPr>
            <p:cNvPr id="32" name="object 32"/>
            <p:cNvSpPr/>
            <p:nvPr/>
          </p:nvSpPr>
          <p:spPr>
            <a:xfrm>
              <a:off x="8555735" y="3718559"/>
              <a:ext cx="524510" cy="524510"/>
            </a:xfrm>
            <a:custGeom>
              <a:avLst/>
              <a:gdLst/>
              <a:ahLst/>
              <a:cxnLst/>
              <a:rect l="l" t="t" r="r" b="b"/>
              <a:pathLst>
                <a:path w="524509" h="524510">
                  <a:moveTo>
                    <a:pt x="0" y="262127"/>
                  </a:moveTo>
                  <a:lnTo>
                    <a:pt x="4222" y="215007"/>
                  </a:lnTo>
                  <a:lnTo>
                    <a:pt x="16398" y="170658"/>
                  </a:lnTo>
                  <a:lnTo>
                    <a:pt x="35785" y="129822"/>
                  </a:lnTo>
                  <a:lnTo>
                    <a:pt x="61645" y="93237"/>
                  </a:lnTo>
                  <a:lnTo>
                    <a:pt x="93237" y="61645"/>
                  </a:lnTo>
                  <a:lnTo>
                    <a:pt x="129822" y="35785"/>
                  </a:lnTo>
                  <a:lnTo>
                    <a:pt x="170658" y="16398"/>
                  </a:lnTo>
                  <a:lnTo>
                    <a:pt x="215007" y="4222"/>
                  </a:lnTo>
                  <a:lnTo>
                    <a:pt x="262128" y="0"/>
                  </a:lnTo>
                  <a:lnTo>
                    <a:pt x="309248" y="4222"/>
                  </a:lnTo>
                  <a:lnTo>
                    <a:pt x="353597" y="16398"/>
                  </a:lnTo>
                  <a:lnTo>
                    <a:pt x="394433" y="35785"/>
                  </a:lnTo>
                  <a:lnTo>
                    <a:pt x="431018" y="61645"/>
                  </a:lnTo>
                  <a:lnTo>
                    <a:pt x="462610" y="93237"/>
                  </a:lnTo>
                  <a:lnTo>
                    <a:pt x="488470" y="129822"/>
                  </a:lnTo>
                  <a:lnTo>
                    <a:pt x="507857" y="170658"/>
                  </a:lnTo>
                  <a:lnTo>
                    <a:pt x="520033" y="215007"/>
                  </a:lnTo>
                  <a:lnTo>
                    <a:pt x="524256" y="262127"/>
                  </a:lnTo>
                  <a:lnTo>
                    <a:pt x="520033" y="309248"/>
                  </a:lnTo>
                  <a:lnTo>
                    <a:pt x="507857" y="353597"/>
                  </a:lnTo>
                  <a:lnTo>
                    <a:pt x="488470" y="394433"/>
                  </a:lnTo>
                  <a:lnTo>
                    <a:pt x="462610" y="431018"/>
                  </a:lnTo>
                  <a:lnTo>
                    <a:pt x="431018" y="462610"/>
                  </a:lnTo>
                  <a:lnTo>
                    <a:pt x="394433" y="488470"/>
                  </a:lnTo>
                  <a:lnTo>
                    <a:pt x="353597" y="507857"/>
                  </a:lnTo>
                  <a:lnTo>
                    <a:pt x="309248" y="520033"/>
                  </a:lnTo>
                  <a:lnTo>
                    <a:pt x="262128" y="524255"/>
                  </a:lnTo>
                  <a:lnTo>
                    <a:pt x="215007" y="520033"/>
                  </a:lnTo>
                  <a:lnTo>
                    <a:pt x="170658" y="507857"/>
                  </a:lnTo>
                  <a:lnTo>
                    <a:pt x="129822" y="488470"/>
                  </a:lnTo>
                  <a:lnTo>
                    <a:pt x="93237" y="462610"/>
                  </a:lnTo>
                  <a:lnTo>
                    <a:pt x="61645" y="431018"/>
                  </a:lnTo>
                  <a:lnTo>
                    <a:pt x="35785" y="394433"/>
                  </a:lnTo>
                  <a:lnTo>
                    <a:pt x="16398" y="353597"/>
                  </a:lnTo>
                  <a:lnTo>
                    <a:pt x="4222" y="309248"/>
                  </a:lnTo>
                  <a:lnTo>
                    <a:pt x="0" y="262127"/>
                  </a:lnTo>
                </a:path>
              </a:pathLst>
            </a:custGeom>
            <a:ln w="41148">
              <a:solidFill>
                <a:srgbClr val="FF0000"/>
              </a:solidFill>
            </a:ln>
          </p:spPr>
          <p:txBody>
            <a:bodyPr wrap="square" lIns="0" tIns="0" rIns="0" bIns="0" rtlCol="0"/>
            <a:lstStyle/>
            <a:p/>
          </p:txBody>
        </p:sp>
      </p:grpSp>
      <p:sp>
        <p:nvSpPr>
          <p:cNvPr id="33" name="object 33"/>
          <p:cNvSpPr txBox="1"/>
          <p:nvPr/>
        </p:nvSpPr>
        <p:spPr>
          <a:xfrm>
            <a:off x="8587231" y="3836923"/>
            <a:ext cx="464820" cy="290195"/>
          </a:xfrm>
          <a:prstGeom prst="rect">
            <a:avLst/>
          </a:prstGeom>
        </p:spPr>
        <p:txBody>
          <a:bodyPr wrap="square" lIns="0" tIns="11430" rIns="0" bIns="0" rtlCol="0" vert="horz">
            <a:spAutoFit/>
          </a:bodyPr>
          <a:lstStyle/>
          <a:p>
            <a:pPr marL="24765" marR="5080" indent="-12700">
              <a:lnSpc>
                <a:spcPct val="102400"/>
              </a:lnSpc>
              <a:spcBef>
                <a:spcPts val="90"/>
              </a:spcBef>
            </a:pPr>
            <a:r>
              <a:rPr dirty="0" sz="850" spc="10" b="1">
                <a:solidFill>
                  <a:srgbClr val="FFFFFF"/>
                </a:solidFill>
                <a:latin typeface="Meiryo UI"/>
                <a:cs typeface="Meiryo UI"/>
              </a:rPr>
              <a:t>各教科等 </a:t>
            </a:r>
            <a:r>
              <a:rPr dirty="0" sz="850" spc="5" b="1">
                <a:solidFill>
                  <a:srgbClr val="FFFFFF"/>
                </a:solidFill>
                <a:latin typeface="Meiryo UI"/>
                <a:cs typeface="Meiryo UI"/>
              </a:rPr>
              <a:t>での</a:t>
            </a:r>
            <a:r>
              <a:rPr dirty="0" sz="850" spc="10" b="1">
                <a:solidFill>
                  <a:srgbClr val="FFFFFF"/>
                </a:solidFill>
                <a:latin typeface="Meiryo UI"/>
                <a:cs typeface="Meiryo UI"/>
              </a:rPr>
              <a:t>活用</a:t>
            </a:r>
            <a:endParaRPr sz="850">
              <a:latin typeface="Meiryo UI"/>
              <a:cs typeface="Meiryo UI"/>
            </a:endParaRPr>
          </a:p>
        </p:txBody>
      </p:sp>
      <p:grpSp>
        <p:nvGrpSpPr>
          <p:cNvPr id="34" name="object 34"/>
          <p:cNvGrpSpPr/>
          <p:nvPr/>
        </p:nvGrpSpPr>
        <p:grpSpPr>
          <a:xfrm>
            <a:off x="5304218" y="1396682"/>
            <a:ext cx="818515" cy="818515"/>
            <a:chOff x="5304218" y="1396682"/>
            <a:chExt cx="818515" cy="818515"/>
          </a:xfrm>
        </p:grpSpPr>
        <p:sp>
          <p:nvSpPr>
            <p:cNvPr id="35" name="object 35"/>
            <p:cNvSpPr/>
            <p:nvPr/>
          </p:nvSpPr>
          <p:spPr>
            <a:xfrm>
              <a:off x="5352287" y="1507235"/>
              <a:ext cx="367665" cy="346075"/>
            </a:xfrm>
            <a:custGeom>
              <a:avLst/>
              <a:gdLst/>
              <a:ahLst/>
              <a:cxnLst/>
              <a:rect l="l" t="t" r="r" b="b"/>
              <a:pathLst>
                <a:path w="367664" h="346075">
                  <a:moveTo>
                    <a:pt x="367284" y="0"/>
                  </a:moveTo>
                  <a:lnTo>
                    <a:pt x="0" y="0"/>
                  </a:lnTo>
                  <a:lnTo>
                    <a:pt x="0" y="345948"/>
                  </a:lnTo>
                  <a:lnTo>
                    <a:pt x="367284" y="345948"/>
                  </a:lnTo>
                  <a:lnTo>
                    <a:pt x="367284" y="0"/>
                  </a:lnTo>
                  <a:close/>
                </a:path>
              </a:pathLst>
            </a:custGeom>
            <a:solidFill>
              <a:srgbClr val="C4E2F9"/>
            </a:solidFill>
          </p:spPr>
          <p:txBody>
            <a:bodyPr wrap="square" lIns="0" tIns="0" rIns="0" bIns="0" rtlCol="0"/>
            <a:lstStyle/>
            <a:p/>
          </p:txBody>
        </p:sp>
        <p:sp>
          <p:nvSpPr>
            <p:cNvPr id="36" name="object 36"/>
            <p:cNvSpPr/>
            <p:nvPr/>
          </p:nvSpPr>
          <p:spPr>
            <a:xfrm>
              <a:off x="5324855" y="1417319"/>
              <a:ext cx="777240" cy="777240"/>
            </a:xfrm>
            <a:custGeom>
              <a:avLst/>
              <a:gdLst/>
              <a:ahLst/>
              <a:cxnLst/>
              <a:rect l="l" t="t" r="r" b="b"/>
              <a:pathLst>
                <a:path w="777239" h="777239">
                  <a:moveTo>
                    <a:pt x="388620" y="0"/>
                  </a:moveTo>
                  <a:lnTo>
                    <a:pt x="339822" y="3048"/>
                  </a:lnTo>
                  <a:lnTo>
                    <a:pt x="292847" y="11945"/>
                  </a:lnTo>
                  <a:lnTo>
                    <a:pt x="248057" y="26314"/>
                  </a:lnTo>
                  <a:lnTo>
                    <a:pt x="205814" y="45782"/>
                  </a:lnTo>
                  <a:lnTo>
                    <a:pt x="166481" y="69974"/>
                  </a:lnTo>
                  <a:lnTo>
                    <a:pt x="130419" y="98515"/>
                  </a:lnTo>
                  <a:lnTo>
                    <a:pt x="97991" y="131031"/>
                  </a:lnTo>
                  <a:lnTo>
                    <a:pt x="69558" y="167147"/>
                  </a:lnTo>
                  <a:lnTo>
                    <a:pt x="45482" y="206489"/>
                  </a:lnTo>
                  <a:lnTo>
                    <a:pt x="26127" y="248681"/>
                  </a:lnTo>
                  <a:lnTo>
                    <a:pt x="11853" y="293350"/>
                  </a:lnTo>
                  <a:lnTo>
                    <a:pt x="3023" y="340121"/>
                  </a:lnTo>
                  <a:lnTo>
                    <a:pt x="0" y="388619"/>
                  </a:lnTo>
                  <a:lnTo>
                    <a:pt x="3023" y="437417"/>
                  </a:lnTo>
                  <a:lnTo>
                    <a:pt x="11853" y="484392"/>
                  </a:lnTo>
                  <a:lnTo>
                    <a:pt x="26127" y="529182"/>
                  </a:lnTo>
                  <a:lnTo>
                    <a:pt x="45482" y="571425"/>
                  </a:lnTo>
                  <a:lnTo>
                    <a:pt x="69558" y="610758"/>
                  </a:lnTo>
                  <a:lnTo>
                    <a:pt x="97991" y="646820"/>
                  </a:lnTo>
                  <a:lnTo>
                    <a:pt x="130419" y="679248"/>
                  </a:lnTo>
                  <a:lnTo>
                    <a:pt x="166481" y="707681"/>
                  </a:lnTo>
                  <a:lnTo>
                    <a:pt x="205814" y="731757"/>
                  </a:lnTo>
                  <a:lnTo>
                    <a:pt x="248057" y="751112"/>
                  </a:lnTo>
                  <a:lnTo>
                    <a:pt x="292847" y="765386"/>
                  </a:lnTo>
                  <a:lnTo>
                    <a:pt x="339822" y="774216"/>
                  </a:lnTo>
                  <a:lnTo>
                    <a:pt x="388620" y="777239"/>
                  </a:lnTo>
                  <a:lnTo>
                    <a:pt x="437118" y="774216"/>
                  </a:lnTo>
                  <a:lnTo>
                    <a:pt x="483889" y="765386"/>
                  </a:lnTo>
                  <a:lnTo>
                    <a:pt x="528558" y="751112"/>
                  </a:lnTo>
                  <a:lnTo>
                    <a:pt x="570750" y="731757"/>
                  </a:lnTo>
                  <a:lnTo>
                    <a:pt x="610092" y="707681"/>
                  </a:lnTo>
                  <a:lnTo>
                    <a:pt x="646208" y="679248"/>
                  </a:lnTo>
                  <a:lnTo>
                    <a:pt x="678724" y="646820"/>
                  </a:lnTo>
                  <a:lnTo>
                    <a:pt x="707265" y="610758"/>
                  </a:lnTo>
                  <a:lnTo>
                    <a:pt x="731457" y="571425"/>
                  </a:lnTo>
                  <a:lnTo>
                    <a:pt x="750925" y="529182"/>
                  </a:lnTo>
                  <a:lnTo>
                    <a:pt x="765294" y="484392"/>
                  </a:lnTo>
                  <a:lnTo>
                    <a:pt x="774191" y="437417"/>
                  </a:lnTo>
                  <a:lnTo>
                    <a:pt x="777240" y="388619"/>
                  </a:lnTo>
                  <a:lnTo>
                    <a:pt x="774191" y="340121"/>
                  </a:lnTo>
                  <a:lnTo>
                    <a:pt x="765294" y="293350"/>
                  </a:lnTo>
                  <a:lnTo>
                    <a:pt x="750925" y="248681"/>
                  </a:lnTo>
                  <a:lnTo>
                    <a:pt x="731457" y="206489"/>
                  </a:lnTo>
                  <a:lnTo>
                    <a:pt x="707265" y="167147"/>
                  </a:lnTo>
                  <a:lnTo>
                    <a:pt x="678724" y="131031"/>
                  </a:lnTo>
                  <a:lnTo>
                    <a:pt x="646208" y="98515"/>
                  </a:lnTo>
                  <a:lnTo>
                    <a:pt x="610092" y="69974"/>
                  </a:lnTo>
                  <a:lnTo>
                    <a:pt x="570750" y="45782"/>
                  </a:lnTo>
                  <a:lnTo>
                    <a:pt x="528558" y="26314"/>
                  </a:lnTo>
                  <a:lnTo>
                    <a:pt x="483889" y="11945"/>
                  </a:lnTo>
                  <a:lnTo>
                    <a:pt x="437118" y="3048"/>
                  </a:lnTo>
                  <a:lnTo>
                    <a:pt x="388620" y="0"/>
                  </a:lnTo>
                  <a:close/>
                </a:path>
              </a:pathLst>
            </a:custGeom>
            <a:solidFill>
              <a:srgbClr val="5B9AD4"/>
            </a:solidFill>
          </p:spPr>
          <p:txBody>
            <a:bodyPr wrap="square" lIns="0" tIns="0" rIns="0" bIns="0" rtlCol="0"/>
            <a:lstStyle/>
            <a:p/>
          </p:txBody>
        </p:sp>
        <p:sp>
          <p:nvSpPr>
            <p:cNvPr id="37" name="object 37"/>
            <p:cNvSpPr/>
            <p:nvPr/>
          </p:nvSpPr>
          <p:spPr>
            <a:xfrm>
              <a:off x="5324855" y="1417319"/>
              <a:ext cx="777240" cy="777240"/>
            </a:xfrm>
            <a:custGeom>
              <a:avLst/>
              <a:gdLst/>
              <a:ahLst/>
              <a:cxnLst/>
              <a:rect l="l" t="t" r="r" b="b"/>
              <a:pathLst>
                <a:path w="777239" h="777239">
                  <a:moveTo>
                    <a:pt x="0" y="388619"/>
                  </a:moveTo>
                  <a:lnTo>
                    <a:pt x="3023" y="340121"/>
                  </a:lnTo>
                  <a:lnTo>
                    <a:pt x="11853" y="293350"/>
                  </a:lnTo>
                  <a:lnTo>
                    <a:pt x="26127" y="248681"/>
                  </a:lnTo>
                  <a:lnTo>
                    <a:pt x="45482" y="206489"/>
                  </a:lnTo>
                  <a:lnTo>
                    <a:pt x="69558" y="167147"/>
                  </a:lnTo>
                  <a:lnTo>
                    <a:pt x="97991" y="131031"/>
                  </a:lnTo>
                  <a:lnTo>
                    <a:pt x="130419" y="98515"/>
                  </a:lnTo>
                  <a:lnTo>
                    <a:pt x="166481" y="69974"/>
                  </a:lnTo>
                  <a:lnTo>
                    <a:pt x="205814" y="45782"/>
                  </a:lnTo>
                  <a:lnTo>
                    <a:pt x="248057" y="26314"/>
                  </a:lnTo>
                  <a:lnTo>
                    <a:pt x="292847" y="11945"/>
                  </a:lnTo>
                  <a:lnTo>
                    <a:pt x="339822" y="3048"/>
                  </a:lnTo>
                  <a:lnTo>
                    <a:pt x="388620" y="0"/>
                  </a:lnTo>
                  <a:lnTo>
                    <a:pt x="437118" y="3048"/>
                  </a:lnTo>
                  <a:lnTo>
                    <a:pt x="483889" y="11945"/>
                  </a:lnTo>
                  <a:lnTo>
                    <a:pt x="528558" y="26314"/>
                  </a:lnTo>
                  <a:lnTo>
                    <a:pt x="570750" y="45782"/>
                  </a:lnTo>
                  <a:lnTo>
                    <a:pt x="610092" y="69974"/>
                  </a:lnTo>
                  <a:lnTo>
                    <a:pt x="646208" y="98515"/>
                  </a:lnTo>
                  <a:lnTo>
                    <a:pt x="678724" y="131031"/>
                  </a:lnTo>
                  <a:lnTo>
                    <a:pt x="707265" y="167147"/>
                  </a:lnTo>
                  <a:lnTo>
                    <a:pt x="731457" y="206489"/>
                  </a:lnTo>
                  <a:lnTo>
                    <a:pt x="750925" y="248681"/>
                  </a:lnTo>
                  <a:lnTo>
                    <a:pt x="765294" y="293350"/>
                  </a:lnTo>
                  <a:lnTo>
                    <a:pt x="774191" y="340121"/>
                  </a:lnTo>
                  <a:lnTo>
                    <a:pt x="777240" y="388619"/>
                  </a:lnTo>
                  <a:lnTo>
                    <a:pt x="774191" y="437417"/>
                  </a:lnTo>
                  <a:lnTo>
                    <a:pt x="765294" y="484392"/>
                  </a:lnTo>
                  <a:lnTo>
                    <a:pt x="750925" y="529182"/>
                  </a:lnTo>
                  <a:lnTo>
                    <a:pt x="731457" y="571425"/>
                  </a:lnTo>
                  <a:lnTo>
                    <a:pt x="707265" y="610758"/>
                  </a:lnTo>
                  <a:lnTo>
                    <a:pt x="678724" y="646820"/>
                  </a:lnTo>
                  <a:lnTo>
                    <a:pt x="646208" y="679248"/>
                  </a:lnTo>
                  <a:lnTo>
                    <a:pt x="610092" y="707681"/>
                  </a:lnTo>
                  <a:lnTo>
                    <a:pt x="570750" y="731757"/>
                  </a:lnTo>
                  <a:lnTo>
                    <a:pt x="528558" y="751112"/>
                  </a:lnTo>
                  <a:lnTo>
                    <a:pt x="483889" y="765386"/>
                  </a:lnTo>
                  <a:lnTo>
                    <a:pt x="437118" y="774216"/>
                  </a:lnTo>
                  <a:lnTo>
                    <a:pt x="388620" y="777239"/>
                  </a:lnTo>
                  <a:lnTo>
                    <a:pt x="339822" y="774216"/>
                  </a:lnTo>
                  <a:lnTo>
                    <a:pt x="292847" y="765386"/>
                  </a:lnTo>
                  <a:lnTo>
                    <a:pt x="248057" y="751112"/>
                  </a:lnTo>
                  <a:lnTo>
                    <a:pt x="205814" y="731757"/>
                  </a:lnTo>
                  <a:lnTo>
                    <a:pt x="166481" y="707681"/>
                  </a:lnTo>
                  <a:lnTo>
                    <a:pt x="130419" y="679248"/>
                  </a:lnTo>
                  <a:lnTo>
                    <a:pt x="97991" y="646820"/>
                  </a:lnTo>
                  <a:lnTo>
                    <a:pt x="69558" y="610758"/>
                  </a:lnTo>
                  <a:lnTo>
                    <a:pt x="45482" y="571425"/>
                  </a:lnTo>
                  <a:lnTo>
                    <a:pt x="26127" y="529182"/>
                  </a:lnTo>
                  <a:lnTo>
                    <a:pt x="11853" y="484392"/>
                  </a:lnTo>
                  <a:lnTo>
                    <a:pt x="3023" y="437417"/>
                  </a:lnTo>
                  <a:lnTo>
                    <a:pt x="0" y="388619"/>
                  </a:lnTo>
                </a:path>
              </a:pathLst>
            </a:custGeom>
            <a:ln w="41148">
              <a:solidFill>
                <a:srgbClr val="7E7E7E"/>
              </a:solidFill>
            </a:ln>
          </p:spPr>
          <p:txBody>
            <a:bodyPr wrap="square" lIns="0" tIns="0" rIns="0" bIns="0" rtlCol="0"/>
            <a:lstStyle/>
            <a:p/>
          </p:txBody>
        </p:sp>
      </p:grpSp>
      <p:sp>
        <p:nvSpPr>
          <p:cNvPr id="38" name="object 38"/>
          <p:cNvSpPr txBox="1"/>
          <p:nvPr/>
        </p:nvSpPr>
        <p:spPr>
          <a:xfrm>
            <a:off x="5399023" y="1613408"/>
            <a:ext cx="629285" cy="387985"/>
          </a:xfrm>
          <a:prstGeom prst="rect">
            <a:avLst/>
          </a:prstGeom>
        </p:spPr>
        <p:txBody>
          <a:bodyPr wrap="square" lIns="0" tIns="11430" rIns="0" bIns="0" rtlCol="0" vert="horz">
            <a:spAutoFit/>
          </a:bodyPr>
          <a:lstStyle/>
          <a:p>
            <a:pPr marL="27305" marR="5080" indent="-15240">
              <a:lnSpc>
                <a:spcPct val="103499"/>
              </a:lnSpc>
              <a:spcBef>
                <a:spcPts val="90"/>
              </a:spcBef>
            </a:pPr>
            <a:r>
              <a:rPr dirty="0" sz="1150" spc="30" b="1">
                <a:solidFill>
                  <a:srgbClr val="FFFFFF"/>
                </a:solidFill>
                <a:latin typeface="Meiryo UI"/>
                <a:cs typeface="Meiryo UI"/>
              </a:rPr>
              <a:t>各教科等 </a:t>
            </a:r>
            <a:r>
              <a:rPr dirty="0" sz="1150" spc="25" b="1">
                <a:solidFill>
                  <a:srgbClr val="FFFFFF"/>
                </a:solidFill>
                <a:latin typeface="Meiryo UI"/>
                <a:cs typeface="Meiryo UI"/>
              </a:rPr>
              <a:t>で</a:t>
            </a:r>
            <a:r>
              <a:rPr dirty="0" sz="1150" spc="30" b="1">
                <a:solidFill>
                  <a:srgbClr val="FFFFFF"/>
                </a:solidFill>
                <a:latin typeface="Meiryo UI"/>
                <a:cs typeface="Meiryo UI"/>
              </a:rPr>
              <a:t>の</a:t>
            </a:r>
            <a:r>
              <a:rPr dirty="0" sz="1150" spc="35" b="1">
                <a:solidFill>
                  <a:srgbClr val="FFFFFF"/>
                </a:solidFill>
                <a:latin typeface="Meiryo UI"/>
                <a:cs typeface="Meiryo UI"/>
              </a:rPr>
              <a:t>活用</a:t>
            </a:r>
            <a:endParaRPr sz="1150">
              <a:latin typeface="Meiryo UI"/>
              <a:cs typeface="Meiryo UI"/>
            </a:endParaRPr>
          </a:p>
        </p:txBody>
      </p:sp>
      <p:grpSp>
        <p:nvGrpSpPr>
          <p:cNvPr id="39" name="object 39"/>
          <p:cNvGrpSpPr/>
          <p:nvPr/>
        </p:nvGrpSpPr>
        <p:grpSpPr>
          <a:xfrm>
            <a:off x="4625847" y="6879849"/>
            <a:ext cx="430530" cy="429259"/>
            <a:chOff x="4625847" y="6879849"/>
            <a:chExt cx="430530" cy="429259"/>
          </a:xfrm>
        </p:grpSpPr>
        <p:pic>
          <p:nvPicPr>
            <p:cNvPr id="40" name="object 40"/>
            <p:cNvPicPr/>
            <p:nvPr/>
          </p:nvPicPr>
          <p:blipFill>
            <a:blip r:embed="rId9" cstate="print"/>
            <a:stretch>
              <a:fillRect/>
            </a:stretch>
          </p:blipFill>
          <p:spPr>
            <a:xfrm>
              <a:off x="4662958" y="6912329"/>
              <a:ext cx="354530" cy="357695"/>
            </a:xfrm>
            <a:prstGeom prst="rect">
              <a:avLst/>
            </a:prstGeom>
          </p:spPr>
        </p:pic>
        <p:sp>
          <p:nvSpPr>
            <p:cNvPr id="41" name="object 41"/>
            <p:cNvSpPr/>
            <p:nvPr/>
          </p:nvSpPr>
          <p:spPr>
            <a:xfrm>
              <a:off x="4636007" y="6890009"/>
              <a:ext cx="410209" cy="408940"/>
            </a:xfrm>
            <a:custGeom>
              <a:avLst/>
              <a:gdLst/>
              <a:ahLst/>
              <a:cxnLst/>
              <a:rect l="l" t="t" r="r" b="b"/>
              <a:pathLst>
                <a:path w="410210" h="408940">
                  <a:moveTo>
                    <a:pt x="0" y="0"/>
                  </a:moveTo>
                  <a:lnTo>
                    <a:pt x="409955" y="0"/>
                  </a:lnTo>
                  <a:lnTo>
                    <a:pt x="409955" y="408431"/>
                  </a:lnTo>
                  <a:lnTo>
                    <a:pt x="0" y="408431"/>
                  </a:lnTo>
                  <a:lnTo>
                    <a:pt x="0" y="0"/>
                  </a:lnTo>
                  <a:close/>
                </a:path>
              </a:pathLst>
            </a:custGeom>
            <a:ln w="19812">
              <a:solidFill>
                <a:srgbClr val="7E7E7E"/>
              </a:solidFill>
            </a:ln>
          </p:spPr>
          <p:txBody>
            <a:bodyPr wrap="square" lIns="0" tIns="0" rIns="0" bIns="0" rtlCol="0"/>
            <a:lstStyle/>
            <a:p/>
          </p:txBody>
        </p:sp>
      </p:grpSp>
      <p:sp>
        <p:nvSpPr>
          <p:cNvPr id="42" name="object 42"/>
          <p:cNvSpPr txBox="1"/>
          <p:nvPr/>
        </p:nvSpPr>
        <p:spPr>
          <a:xfrm>
            <a:off x="5426455" y="6812996"/>
            <a:ext cx="3765550" cy="477520"/>
          </a:xfrm>
          <a:prstGeom prst="rect">
            <a:avLst/>
          </a:prstGeom>
        </p:spPr>
        <p:txBody>
          <a:bodyPr wrap="square" lIns="0" tIns="22860" rIns="0" bIns="0" rtlCol="0" vert="horz">
            <a:spAutoFit/>
          </a:bodyPr>
          <a:lstStyle/>
          <a:p>
            <a:pPr marL="12700">
              <a:lnSpc>
                <a:spcPct val="100000"/>
              </a:lnSpc>
              <a:spcBef>
                <a:spcPts val="180"/>
              </a:spcBef>
            </a:pPr>
            <a:r>
              <a:rPr dirty="0" sz="1300" spc="-10" b="1">
                <a:latin typeface="Meiryo"/>
                <a:cs typeface="Meiryo"/>
              </a:rPr>
              <a:t>StuDX</a:t>
            </a:r>
            <a:r>
              <a:rPr dirty="0" sz="1300" spc="-5" b="1">
                <a:latin typeface="Meiryo"/>
                <a:cs typeface="Meiryo"/>
              </a:rPr>
              <a:t> Style（各教科等での活用）：</a:t>
            </a:r>
            <a:endParaRPr sz="1300">
              <a:latin typeface="Meiryo"/>
              <a:cs typeface="Meiryo"/>
            </a:endParaRPr>
          </a:p>
          <a:p>
            <a:pPr marL="12700">
              <a:lnSpc>
                <a:spcPct val="100000"/>
              </a:lnSpc>
              <a:spcBef>
                <a:spcPts val="115"/>
              </a:spcBef>
            </a:pPr>
            <a:r>
              <a:rPr dirty="0" u="sng" sz="1500" spc="-5">
                <a:solidFill>
                  <a:srgbClr val="0000FF"/>
                </a:solidFill>
                <a:uFill>
                  <a:solidFill>
                    <a:srgbClr val="0000FF"/>
                  </a:solidFill>
                </a:uFill>
                <a:latin typeface="Calibri"/>
                <a:cs typeface="Calibri"/>
              </a:rPr>
              <a:t>https://</a:t>
            </a:r>
            <a:r>
              <a:rPr dirty="0" u="sng" sz="1500" spc="-5">
                <a:solidFill>
                  <a:srgbClr val="0000FF"/>
                </a:solidFill>
                <a:uFill>
                  <a:solidFill>
                    <a:srgbClr val="0000FF"/>
                  </a:solidFill>
                </a:uFill>
                <a:latin typeface="Calibri"/>
                <a:cs typeface="Calibri"/>
                <a:hlinkClick r:id="rId10"/>
              </a:rPr>
              <a:t>www.mext.go.jp/studxstyle/index2.html</a:t>
            </a:r>
            <a:endParaRPr sz="1500">
              <a:latin typeface="Calibri"/>
              <a:cs typeface="Calibri"/>
            </a:endParaRPr>
          </a:p>
        </p:txBody>
      </p:sp>
      <p:grpSp>
        <p:nvGrpSpPr>
          <p:cNvPr id="43" name="object 43"/>
          <p:cNvGrpSpPr/>
          <p:nvPr/>
        </p:nvGrpSpPr>
        <p:grpSpPr>
          <a:xfrm>
            <a:off x="540194" y="3736847"/>
            <a:ext cx="9594215" cy="3683000"/>
            <a:chOff x="540194" y="3736847"/>
            <a:chExt cx="9594215" cy="3683000"/>
          </a:xfrm>
        </p:grpSpPr>
        <p:pic>
          <p:nvPicPr>
            <p:cNvPr id="44" name="object 44"/>
            <p:cNvPicPr/>
            <p:nvPr/>
          </p:nvPicPr>
          <p:blipFill>
            <a:blip r:embed="rId11" cstate="print"/>
            <a:stretch>
              <a:fillRect/>
            </a:stretch>
          </p:blipFill>
          <p:spPr>
            <a:xfrm>
              <a:off x="932688" y="6114292"/>
              <a:ext cx="4195572" cy="611124"/>
            </a:xfrm>
            <a:prstGeom prst="rect">
              <a:avLst/>
            </a:prstGeom>
          </p:spPr>
        </p:pic>
        <p:sp>
          <p:nvSpPr>
            <p:cNvPr id="45" name="object 45"/>
            <p:cNvSpPr/>
            <p:nvPr/>
          </p:nvSpPr>
          <p:spPr>
            <a:xfrm>
              <a:off x="545591" y="6816856"/>
              <a:ext cx="9583420" cy="597535"/>
            </a:xfrm>
            <a:custGeom>
              <a:avLst/>
              <a:gdLst/>
              <a:ahLst/>
              <a:cxnLst/>
              <a:rect l="l" t="t" r="r" b="b"/>
              <a:pathLst>
                <a:path w="9583420" h="597534">
                  <a:moveTo>
                    <a:pt x="0" y="0"/>
                  </a:moveTo>
                  <a:lnTo>
                    <a:pt x="9582912" y="0"/>
                  </a:lnTo>
                  <a:lnTo>
                    <a:pt x="9582912" y="597407"/>
                  </a:lnTo>
                  <a:lnTo>
                    <a:pt x="0" y="597407"/>
                  </a:lnTo>
                  <a:lnTo>
                    <a:pt x="0" y="0"/>
                  </a:lnTo>
                  <a:close/>
                </a:path>
              </a:pathLst>
            </a:custGeom>
            <a:ln w="10668">
              <a:solidFill>
                <a:srgbClr val="000000"/>
              </a:solidFill>
            </a:ln>
          </p:spPr>
          <p:txBody>
            <a:bodyPr wrap="square" lIns="0" tIns="0" rIns="0" bIns="0" rtlCol="0"/>
            <a:lstStyle/>
            <a:p/>
          </p:txBody>
        </p:sp>
        <p:sp>
          <p:nvSpPr>
            <p:cNvPr id="46" name="object 46"/>
            <p:cNvSpPr/>
            <p:nvPr/>
          </p:nvSpPr>
          <p:spPr>
            <a:xfrm>
              <a:off x="3956303" y="3736847"/>
              <a:ext cx="524510" cy="524510"/>
            </a:xfrm>
            <a:custGeom>
              <a:avLst/>
              <a:gdLst/>
              <a:ahLst/>
              <a:cxnLst/>
              <a:rect l="l" t="t" r="r" b="b"/>
              <a:pathLst>
                <a:path w="524510" h="524510">
                  <a:moveTo>
                    <a:pt x="262128" y="0"/>
                  </a:moveTo>
                  <a:lnTo>
                    <a:pt x="215007" y="4222"/>
                  </a:lnTo>
                  <a:lnTo>
                    <a:pt x="170658" y="16398"/>
                  </a:lnTo>
                  <a:lnTo>
                    <a:pt x="129822" y="35785"/>
                  </a:lnTo>
                  <a:lnTo>
                    <a:pt x="93237" y="61645"/>
                  </a:lnTo>
                  <a:lnTo>
                    <a:pt x="61645" y="93237"/>
                  </a:lnTo>
                  <a:lnTo>
                    <a:pt x="35785" y="129822"/>
                  </a:lnTo>
                  <a:lnTo>
                    <a:pt x="16398" y="170658"/>
                  </a:lnTo>
                  <a:lnTo>
                    <a:pt x="4222" y="215007"/>
                  </a:lnTo>
                  <a:lnTo>
                    <a:pt x="0" y="262127"/>
                  </a:lnTo>
                  <a:lnTo>
                    <a:pt x="4222" y="309248"/>
                  </a:lnTo>
                  <a:lnTo>
                    <a:pt x="16398" y="353597"/>
                  </a:lnTo>
                  <a:lnTo>
                    <a:pt x="35785" y="394433"/>
                  </a:lnTo>
                  <a:lnTo>
                    <a:pt x="61645" y="431018"/>
                  </a:lnTo>
                  <a:lnTo>
                    <a:pt x="93237" y="462610"/>
                  </a:lnTo>
                  <a:lnTo>
                    <a:pt x="129822" y="488470"/>
                  </a:lnTo>
                  <a:lnTo>
                    <a:pt x="170658" y="507857"/>
                  </a:lnTo>
                  <a:lnTo>
                    <a:pt x="215007" y="520033"/>
                  </a:lnTo>
                  <a:lnTo>
                    <a:pt x="262128" y="524256"/>
                  </a:lnTo>
                  <a:lnTo>
                    <a:pt x="309248" y="520033"/>
                  </a:lnTo>
                  <a:lnTo>
                    <a:pt x="353597" y="507857"/>
                  </a:lnTo>
                  <a:lnTo>
                    <a:pt x="394433" y="488470"/>
                  </a:lnTo>
                  <a:lnTo>
                    <a:pt x="431018" y="462610"/>
                  </a:lnTo>
                  <a:lnTo>
                    <a:pt x="462610" y="431018"/>
                  </a:lnTo>
                  <a:lnTo>
                    <a:pt x="488470" y="394433"/>
                  </a:lnTo>
                  <a:lnTo>
                    <a:pt x="507857" y="353597"/>
                  </a:lnTo>
                  <a:lnTo>
                    <a:pt x="520033" y="309248"/>
                  </a:lnTo>
                  <a:lnTo>
                    <a:pt x="524256" y="262127"/>
                  </a:lnTo>
                  <a:lnTo>
                    <a:pt x="520033" y="215007"/>
                  </a:lnTo>
                  <a:lnTo>
                    <a:pt x="507857" y="170658"/>
                  </a:lnTo>
                  <a:lnTo>
                    <a:pt x="488470" y="129822"/>
                  </a:lnTo>
                  <a:lnTo>
                    <a:pt x="462610" y="93237"/>
                  </a:lnTo>
                  <a:lnTo>
                    <a:pt x="431018" y="61645"/>
                  </a:lnTo>
                  <a:lnTo>
                    <a:pt x="394433" y="35785"/>
                  </a:lnTo>
                  <a:lnTo>
                    <a:pt x="353597" y="16398"/>
                  </a:lnTo>
                  <a:lnTo>
                    <a:pt x="309248" y="4222"/>
                  </a:lnTo>
                  <a:lnTo>
                    <a:pt x="262128" y="0"/>
                  </a:lnTo>
                  <a:close/>
                </a:path>
              </a:pathLst>
            </a:custGeom>
            <a:solidFill>
              <a:srgbClr val="95B3D6"/>
            </a:solidFill>
          </p:spPr>
          <p:txBody>
            <a:bodyPr wrap="square" lIns="0" tIns="0" rIns="0" bIns="0" rtlCol="0"/>
            <a:lstStyle/>
            <a:p/>
          </p:txBody>
        </p:sp>
      </p:grpSp>
      <p:sp>
        <p:nvSpPr>
          <p:cNvPr id="47" name="object 47"/>
          <p:cNvSpPr txBox="1"/>
          <p:nvPr/>
        </p:nvSpPr>
        <p:spPr>
          <a:xfrm>
            <a:off x="5657088" y="3854196"/>
            <a:ext cx="2170430" cy="365760"/>
          </a:xfrm>
          <a:prstGeom prst="rect">
            <a:avLst/>
          </a:prstGeom>
          <a:solidFill>
            <a:srgbClr val="F2F2F2"/>
          </a:solidFill>
        </p:spPr>
        <p:txBody>
          <a:bodyPr wrap="square" lIns="0" tIns="39370" rIns="0" bIns="0" rtlCol="0" vert="horz">
            <a:spAutoFit/>
          </a:bodyPr>
          <a:lstStyle/>
          <a:p>
            <a:pPr marL="99060" marR="968375">
              <a:lnSpc>
                <a:spcPct val="102400"/>
              </a:lnSpc>
              <a:spcBef>
                <a:spcPts val="310"/>
              </a:spcBef>
            </a:pPr>
            <a:r>
              <a:rPr dirty="0" sz="850" spc="175" b="1">
                <a:solidFill>
                  <a:srgbClr val="3F3F3F"/>
                </a:solidFill>
                <a:latin typeface="等线"/>
                <a:cs typeface="等线"/>
              </a:rPr>
              <a:t>各</a:t>
            </a:r>
            <a:r>
              <a:rPr dirty="0" sz="850" spc="165" b="1">
                <a:solidFill>
                  <a:srgbClr val="3F3F3F"/>
                </a:solidFill>
                <a:latin typeface="等线"/>
                <a:cs typeface="等线"/>
              </a:rPr>
              <a:t>教科等</a:t>
            </a:r>
            <a:r>
              <a:rPr dirty="0" sz="850" spc="150" b="1">
                <a:solidFill>
                  <a:srgbClr val="3F3F3F"/>
                </a:solidFill>
                <a:latin typeface="等线"/>
                <a:cs typeface="等线"/>
              </a:rPr>
              <a:t>にお</a:t>
            </a:r>
            <a:r>
              <a:rPr dirty="0" sz="850" spc="165" b="1">
                <a:solidFill>
                  <a:srgbClr val="3F3F3F"/>
                </a:solidFill>
                <a:latin typeface="等线"/>
                <a:cs typeface="等线"/>
              </a:rPr>
              <a:t>け</a:t>
            </a:r>
            <a:r>
              <a:rPr dirty="0" sz="850" spc="10" b="1">
                <a:solidFill>
                  <a:srgbClr val="3F3F3F"/>
                </a:solidFill>
                <a:latin typeface="等线"/>
                <a:cs typeface="等线"/>
              </a:rPr>
              <a:t>る </a:t>
            </a:r>
            <a:r>
              <a:rPr dirty="0" sz="850" spc="15" b="1">
                <a:solidFill>
                  <a:srgbClr val="3F3F3F"/>
                </a:solidFill>
                <a:latin typeface="等线"/>
                <a:cs typeface="等线"/>
              </a:rPr>
              <a:t> </a:t>
            </a:r>
            <a:r>
              <a:rPr dirty="0" sz="850" spc="5" b="1">
                <a:solidFill>
                  <a:srgbClr val="3F3F3F"/>
                </a:solidFill>
                <a:latin typeface="等线"/>
                <a:cs typeface="等线"/>
              </a:rPr>
              <a:t>1</a:t>
            </a:r>
            <a:r>
              <a:rPr dirty="0" sz="850" spc="-70" b="1">
                <a:solidFill>
                  <a:srgbClr val="3F3F3F"/>
                </a:solidFill>
                <a:latin typeface="等线"/>
                <a:cs typeface="等线"/>
              </a:rPr>
              <a:t> </a:t>
            </a:r>
            <a:r>
              <a:rPr dirty="0" sz="850" spc="175" b="1">
                <a:solidFill>
                  <a:srgbClr val="3F3F3F"/>
                </a:solidFill>
                <a:latin typeface="等线"/>
                <a:cs typeface="等线"/>
              </a:rPr>
              <a:t>人</a:t>
            </a:r>
            <a:r>
              <a:rPr dirty="0" sz="850" spc="10" b="1">
                <a:solidFill>
                  <a:srgbClr val="3F3F3F"/>
                </a:solidFill>
                <a:latin typeface="等线"/>
                <a:cs typeface="等线"/>
              </a:rPr>
              <a:t>１</a:t>
            </a:r>
            <a:r>
              <a:rPr dirty="0" sz="850" spc="-80" b="1">
                <a:solidFill>
                  <a:srgbClr val="3F3F3F"/>
                </a:solidFill>
                <a:latin typeface="等线"/>
                <a:cs typeface="等线"/>
              </a:rPr>
              <a:t> </a:t>
            </a:r>
            <a:r>
              <a:rPr dirty="0" sz="850" spc="150" b="1">
                <a:solidFill>
                  <a:srgbClr val="3F3F3F"/>
                </a:solidFill>
                <a:latin typeface="等线"/>
                <a:cs typeface="等线"/>
              </a:rPr>
              <a:t>台端</a:t>
            </a:r>
            <a:r>
              <a:rPr dirty="0" sz="850" spc="165" b="1">
                <a:solidFill>
                  <a:srgbClr val="3F3F3F"/>
                </a:solidFill>
                <a:latin typeface="等线"/>
                <a:cs typeface="等线"/>
              </a:rPr>
              <a:t>末</a:t>
            </a:r>
            <a:r>
              <a:rPr dirty="0" sz="850" spc="150" b="1">
                <a:solidFill>
                  <a:srgbClr val="3F3F3F"/>
                </a:solidFill>
                <a:latin typeface="等线"/>
                <a:cs typeface="等线"/>
              </a:rPr>
              <a:t>の</a:t>
            </a:r>
            <a:r>
              <a:rPr dirty="0" sz="850" spc="165" b="1">
                <a:solidFill>
                  <a:srgbClr val="3F3F3F"/>
                </a:solidFill>
                <a:latin typeface="等线"/>
                <a:cs typeface="等线"/>
              </a:rPr>
              <a:t>活</a:t>
            </a:r>
            <a:r>
              <a:rPr dirty="0" sz="850" spc="10" b="1">
                <a:solidFill>
                  <a:srgbClr val="3F3F3F"/>
                </a:solidFill>
                <a:latin typeface="等线"/>
                <a:cs typeface="等线"/>
              </a:rPr>
              <a:t>用</a:t>
            </a:r>
            <a:endParaRPr sz="850">
              <a:latin typeface="等线"/>
              <a:cs typeface="等线"/>
            </a:endParaRPr>
          </a:p>
        </p:txBody>
      </p:sp>
      <p:sp>
        <p:nvSpPr>
          <p:cNvPr id="48" name="object 48"/>
          <p:cNvSpPr txBox="1"/>
          <p:nvPr/>
        </p:nvSpPr>
        <p:spPr>
          <a:xfrm>
            <a:off x="3987800" y="3855211"/>
            <a:ext cx="464820" cy="290195"/>
          </a:xfrm>
          <a:prstGeom prst="rect">
            <a:avLst/>
          </a:prstGeom>
        </p:spPr>
        <p:txBody>
          <a:bodyPr wrap="square" lIns="0" tIns="11430" rIns="0" bIns="0" rtlCol="0" vert="horz">
            <a:spAutoFit/>
          </a:bodyPr>
          <a:lstStyle/>
          <a:p>
            <a:pPr marL="24765" marR="5080" indent="-12700">
              <a:lnSpc>
                <a:spcPct val="102400"/>
              </a:lnSpc>
              <a:spcBef>
                <a:spcPts val="90"/>
              </a:spcBef>
            </a:pPr>
            <a:r>
              <a:rPr dirty="0" sz="850" spc="10" b="1">
                <a:solidFill>
                  <a:srgbClr val="FFFFFF"/>
                </a:solidFill>
                <a:latin typeface="Meiryo UI"/>
                <a:cs typeface="Meiryo UI"/>
              </a:rPr>
              <a:t>各教科等 </a:t>
            </a:r>
            <a:r>
              <a:rPr dirty="0" sz="850" spc="5" b="1">
                <a:solidFill>
                  <a:srgbClr val="FFFFFF"/>
                </a:solidFill>
                <a:latin typeface="Meiryo UI"/>
                <a:cs typeface="Meiryo UI"/>
              </a:rPr>
              <a:t>での</a:t>
            </a:r>
            <a:r>
              <a:rPr dirty="0" sz="850" spc="10" b="1">
                <a:solidFill>
                  <a:srgbClr val="FFFFFF"/>
                </a:solidFill>
                <a:latin typeface="Meiryo UI"/>
                <a:cs typeface="Meiryo UI"/>
              </a:rPr>
              <a:t>活用</a:t>
            </a:r>
            <a:endParaRPr sz="850">
              <a:latin typeface="Meiryo UI"/>
              <a:cs typeface="Meiryo UI"/>
            </a:endParaRPr>
          </a:p>
        </p:txBody>
      </p:sp>
      <p:grpSp>
        <p:nvGrpSpPr>
          <p:cNvPr id="49" name="object 49"/>
          <p:cNvGrpSpPr/>
          <p:nvPr/>
        </p:nvGrpSpPr>
        <p:grpSpPr>
          <a:xfrm>
            <a:off x="9539478" y="6880103"/>
            <a:ext cx="428625" cy="428625"/>
            <a:chOff x="9539478" y="6880103"/>
            <a:chExt cx="428625" cy="428625"/>
          </a:xfrm>
        </p:grpSpPr>
        <p:pic>
          <p:nvPicPr>
            <p:cNvPr id="50" name="object 50"/>
            <p:cNvPicPr/>
            <p:nvPr/>
          </p:nvPicPr>
          <p:blipFill>
            <a:blip r:embed="rId12" cstate="print"/>
            <a:stretch>
              <a:fillRect/>
            </a:stretch>
          </p:blipFill>
          <p:spPr>
            <a:xfrm>
              <a:off x="9590252" y="6930877"/>
              <a:ext cx="325171" cy="325171"/>
            </a:xfrm>
            <a:prstGeom prst="rect">
              <a:avLst/>
            </a:prstGeom>
          </p:spPr>
        </p:pic>
        <p:sp>
          <p:nvSpPr>
            <p:cNvPr id="51" name="object 51"/>
            <p:cNvSpPr/>
            <p:nvPr/>
          </p:nvSpPr>
          <p:spPr>
            <a:xfrm>
              <a:off x="9549384" y="6890009"/>
              <a:ext cx="408940" cy="408940"/>
            </a:xfrm>
            <a:custGeom>
              <a:avLst/>
              <a:gdLst/>
              <a:ahLst/>
              <a:cxnLst/>
              <a:rect l="l" t="t" r="r" b="b"/>
              <a:pathLst>
                <a:path w="408940" h="408940">
                  <a:moveTo>
                    <a:pt x="0" y="0"/>
                  </a:moveTo>
                  <a:lnTo>
                    <a:pt x="408432" y="0"/>
                  </a:lnTo>
                  <a:lnTo>
                    <a:pt x="408432" y="408431"/>
                  </a:lnTo>
                  <a:lnTo>
                    <a:pt x="0" y="408431"/>
                  </a:lnTo>
                  <a:lnTo>
                    <a:pt x="0" y="0"/>
                  </a:lnTo>
                  <a:close/>
                </a:path>
              </a:pathLst>
            </a:custGeom>
            <a:ln w="19812">
              <a:solidFill>
                <a:srgbClr val="7E7E7E"/>
              </a:solidFill>
            </a:ln>
          </p:spPr>
          <p:txBody>
            <a:bodyPr wrap="square" lIns="0" tIns="0" rIns="0" bIns="0" rtlCol="0"/>
            <a:lstStyle/>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02692" y="580644"/>
            <a:ext cx="4962525" cy="6814184"/>
            <a:chOff x="202692" y="580644"/>
            <a:chExt cx="4962525" cy="6814184"/>
          </a:xfrm>
        </p:grpSpPr>
        <p:pic>
          <p:nvPicPr>
            <p:cNvPr id="3" name="object 3"/>
            <p:cNvPicPr/>
            <p:nvPr/>
          </p:nvPicPr>
          <p:blipFill>
            <a:blip r:embed="rId2" cstate="print"/>
            <a:stretch>
              <a:fillRect/>
            </a:stretch>
          </p:blipFill>
          <p:spPr>
            <a:xfrm>
              <a:off x="216408" y="617220"/>
              <a:ext cx="4852466" cy="3700272"/>
            </a:xfrm>
            <a:prstGeom prst="rect">
              <a:avLst/>
            </a:prstGeom>
          </p:spPr>
        </p:pic>
        <p:pic>
          <p:nvPicPr>
            <p:cNvPr id="4" name="object 4"/>
            <p:cNvPicPr/>
            <p:nvPr/>
          </p:nvPicPr>
          <p:blipFill>
            <a:blip r:embed="rId3" cstate="print"/>
            <a:stretch>
              <a:fillRect/>
            </a:stretch>
          </p:blipFill>
          <p:spPr>
            <a:xfrm>
              <a:off x="216408" y="3651509"/>
              <a:ext cx="4934712" cy="3700272"/>
            </a:xfrm>
            <a:prstGeom prst="rect">
              <a:avLst/>
            </a:prstGeom>
          </p:spPr>
        </p:pic>
        <p:sp>
          <p:nvSpPr>
            <p:cNvPr id="5" name="object 5"/>
            <p:cNvSpPr/>
            <p:nvPr/>
          </p:nvSpPr>
          <p:spPr>
            <a:xfrm>
              <a:off x="216408" y="594360"/>
              <a:ext cx="4935220" cy="6786880"/>
            </a:xfrm>
            <a:custGeom>
              <a:avLst/>
              <a:gdLst/>
              <a:ahLst/>
              <a:cxnLst/>
              <a:rect l="l" t="t" r="r" b="b"/>
              <a:pathLst>
                <a:path w="4935220" h="6786880">
                  <a:moveTo>
                    <a:pt x="0" y="0"/>
                  </a:moveTo>
                  <a:lnTo>
                    <a:pt x="4934712" y="0"/>
                  </a:lnTo>
                  <a:lnTo>
                    <a:pt x="4934712" y="6786377"/>
                  </a:lnTo>
                  <a:lnTo>
                    <a:pt x="0" y="6786377"/>
                  </a:lnTo>
                  <a:lnTo>
                    <a:pt x="0" y="0"/>
                  </a:lnTo>
                  <a:close/>
                </a:path>
              </a:pathLst>
            </a:custGeom>
            <a:ln w="27432">
              <a:solidFill>
                <a:srgbClr val="D8D8D8"/>
              </a:solidFill>
            </a:ln>
          </p:spPr>
          <p:txBody>
            <a:bodyPr wrap="square" lIns="0" tIns="0" rIns="0" bIns="0" rtlCol="0"/>
            <a:lstStyle/>
            <a:p/>
          </p:txBody>
        </p:sp>
      </p:grpSp>
      <p:grpSp>
        <p:nvGrpSpPr>
          <p:cNvPr id="6" name="object 6"/>
          <p:cNvGrpSpPr/>
          <p:nvPr/>
        </p:nvGrpSpPr>
        <p:grpSpPr>
          <a:xfrm>
            <a:off x="5332476" y="580644"/>
            <a:ext cx="4962525" cy="6833870"/>
            <a:chOff x="5332476" y="580644"/>
            <a:chExt cx="4962525" cy="6833870"/>
          </a:xfrm>
        </p:grpSpPr>
        <p:pic>
          <p:nvPicPr>
            <p:cNvPr id="7" name="object 7"/>
            <p:cNvPicPr/>
            <p:nvPr/>
          </p:nvPicPr>
          <p:blipFill>
            <a:blip r:embed="rId4" cstate="print"/>
            <a:stretch>
              <a:fillRect/>
            </a:stretch>
          </p:blipFill>
          <p:spPr>
            <a:xfrm>
              <a:off x="5346192" y="594360"/>
              <a:ext cx="4852466" cy="3700272"/>
            </a:xfrm>
            <a:prstGeom prst="rect">
              <a:avLst/>
            </a:prstGeom>
          </p:spPr>
        </p:pic>
        <p:pic>
          <p:nvPicPr>
            <p:cNvPr id="8" name="object 8"/>
            <p:cNvPicPr/>
            <p:nvPr/>
          </p:nvPicPr>
          <p:blipFill>
            <a:blip r:embed="rId5" cstate="print"/>
            <a:stretch>
              <a:fillRect/>
            </a:stretch>
          </p:blipFill>
          <p:spPr>
            <a:xfrm>
              <a:off x="5353812" y="3713993"/>
              <a:ext cx="4934712" cy="3700272"/>
            </a:xfrm>
            <a:prstGeom prst="rect">
              <a:avLst/>
            </a:prstGeom>
          </p:spPr>
        </p:pic>
        <p:sp>
          <p:nvSpPr>
            <p:cNvPr id="9" name="object 9"/>
            <p:cNvSpPr/>
            <p:nvPr/>
          </p:nvSpPr>
          <p:spPr>
            <a:xfrm>
              <a:off x="5346192" y="594360"/>
              <a:ext cx="4935220" cy="6786880"/>
            </a:xfrm>
            <a:custGeom>
              <a:avLst/>
              <a:gdLst/>
              <a:ahLst/>
              <a:cxnLst/>
              <a:rect l="l" t="t" r="r" b="b"/>
              <a:pathLst>
                <a:path w="4935220" h="6786880">
                  <a:moveTo>
                    <a:pt x="0" y="0"/>
                  </a:moveTo>
                  <a:lnTo>
                    <a:pt x="4934712" y="0"/>
                  </a:lnTo>
                  <a:lnTo>
                    <a:pt x="4934712" y="6786377"/>
                  </a:lnTo>
                  <a:lnTo>
                    <a:pt x="0" y="6786377"/>
                  </a:lnTo>
                  <a:lnTo>
                    <a:pt x="0" y="0"/>
                  </a:lnTo>
                  <a:close/>
                </a:path>
              </a:pathLst>
            </a:custGeom>
            <a:ln w="27432">
              <a:solidFill>
                <a:srgbClr val="D8D8D8"/>
              </a:solidFill>
            </a:ln>
          </p:spPr>
          <p:txBody>
            <a:bodyPr wrap="square" lIns="0" tIns="0" rIns="0" bIns="0" rtlCol="0"/>
            <a:lstStyle/>
            <a:p/>
          </p:txBody>
        </p:sp>
      </p:grpSp>
      <p:sp>
        <p:nvSpPr>
          <p:cNvPr id="10" name="object 10"/>
          <p:cNvSpPr txBox="1">
            <a:spLocks noGrp="1"/>
          </p:cNvSpPr>
          <p:nvPr>
            <p:ph type="title"/>
          </p:nvPr>
        </p:nvSpPr>
        <p:spPr>
          <a:xfrm>
            <a:off x="240284" y="124460"/>
            <a:ext cx="2796540" cy="354965"/>
          </a:xfrm>
          <a:prstGeom prst="rect"/>
        </p:spPr>
        <p:txBody>
          <a:bodyPr wrap="square" lIns="0" tIns="13970" rIns="0" bIns="0" rtlCol="0" vert="horz">
            <a:spAutoFit/>
          </a:bodyPr>
          <a:lstStyle/>
          <a:p>
            <a:pPr marL="12700">
              <a:lnSpc>
                <a:spcPct val="100000"/>
              </a:lnSpc>
              <a:spcBef>
                <a:spcPts val="110"/>
              </a:spcBef>
              <a:tabLst>
                <a:tab pos="1411605" algn="l"/>
              </a:tabLst>
            </a:pPr>
            <a:r>
              <a:rPr dirty="0" spc="10" b="1">
                <a:solidFill>
                  <a:srgbClr val="4BB5C4"/>
                </a:solidFill>
                <a:latin typeface="Meiryo UI"/>
                <a:cs typeface="Meiryo UI"/>
              </a:rPr>
              <a:t>日常</a:t>
            </a:r>
            <a:r>
              <a:rPr dirty="0" b="1">
                <a:solidFill>
                  <a:srgbClr val="4BB5C4"/>
                </a:solidFill>
                <a:latin typeface="Meiryo UI"/>
                <a:cs typeface="Meiryo UI"/>
              </a:rPr>
              <a:t>のD</a:t>
            </a:r>
            <a:r>
              <a:rPr dirty="0" spc="5" b="1">
                <a:solidFill>
                  <a:srgbClr val="4BB5C4"/>
                </a:solidFill>
                <a:latin typeface="Meiryo UI"/>
                <a:cs typeface="Meiryo UI"/>
              </a:rPr>
              <a:t>X</a:t>
            </a:r>
            <a:r>
              <a:rPr dirty="0" b="1">
                <a:solidFill>
                  <a:srgbClr val="4BB5C4"/>
                </a:solidFill>
                <a:latin typeface="Meiryo UI"/>
                <a:cs typeface="Meiryo UI"/>
              </a:rPr>
              <a:t>	</a:t>
            </a:r>
            <a:r>
              <a:rPr dirty="0" spc="10" b="1">
                <a:solidFill>
                  <a:srgbClr val="4BB5C4"/>
                </a:solidFill>
                <a:latin typeface="Meiryo UI"/>
                <a:cs typeface="Meiryo UI"/>
              </a:rPr>
              <a:t>～取組例～</a:t>
            </a:r>
          </a:p>
        </p:txBody>
      </p:sp>
      <p:sp>
        <p:nvSpPr>
          <p:cNvPr id="11" name="object 11"/>
          <p:cNvSpPr txBox="1"/>
          <p:nvPr/>
        </p:nvSpPr>
        <p:spPr>
          <a:xfrm>
            <a:off x="10300207" y="7032756"/>
            <a:ext cx="275590" cy="321945"/>
          </a:xfrm>
          <a:prstGeom prst="rect">
            <a:avLst/>
          </a:prstGeom>
        </p:spPr>
        <p:txBody>
          <a:bodyPr wrap="square" lIns="0" tIns="11430" rIns="0" bIns="0" rtlCol="0" vert="horz">
            <a:spAutoFit/>
          </a:bodyPr>
          <a:lstStyle/>
          <a:p>
            <a:pPr marL="12700">
              <a:lnSpc>
                <a:spcPct val="100000"/>
              </a:lnSpc>
              <a:spcBef>
                <a:spcPts val="90"/>
              </a:spcBef>
            </a:pPr>
            <a:r>
              <a:rPr dirty="0" sz="1950" spc="-10">
                <a:latin typeface="Calibri"/>
                <a:cs typeface="Calibri"/>
              </a:rPr>
              <a:t>1</a:t>
            </a:r>
            <a:r>
              <a:rPr dirty="0" sz="1950" spc="-5">
                <a:latin typeface="Calibri"/>
                <a:cs typeface="Calibri"/>
              </a:rPr>
              <a:t>8</a:t>
            </a:r>
            <a:endParaRPr sz="1950">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783" y="556584"/>
            <a:ext cx="10653450" cy="142218"/>
          </a:xfrm>
          <a:prstGeom prst="rect">
            <a:avLst/>
          </a:prstGeom>
        </p:spPr>
      </p:pic>
      <p:sp>
        <p:nvSpPr>
          <p:cNvPr id="3" name="object 3"/>
          <p:cNvSpPr txBox="1"/>
          <p:nvPr/>
        </p:nvSpPr>
        <p:spPr>
          <a:xfrm>
            <a:off x="4684267" y="180847"/>
            <a:ext cx="271145" cy="320040"/>
          </a:xfrm>
          <a:prstGeom prst="rect">
            <a:avLst/>
          </a:prstGeom>
        </p:spPr>
        <p:txBody>
          <a:bodyPr wrap="square" lIns="0" tIns="16510" rIns="0" bIns="0" rtlCol="0" vert="horz">
            <a:spAutoFit/>
          </a:bodyPr>
          <a:lstStyle/>
          <a:p>
            <a:pPr marL="12700">
              <a:lnSpc>
                <a:spcPct val="100000"/>
              </a:lnSpc>
              <a:spcBef>
                <a:spcPts val="130"/>
              </a:spcBef>
            </a:pPr>
            <a:r>
              <a:rPr dirty="0" sz="1900" spc="30" b="1">
                <a:latin typeface="Meiryo UI"/>
                <a:cs typeface="Meiryo UI"/>
              </a:rPr>
              <a:t>目</a:t>
            </a:r>
            <a:endParaRPr sz="1900">
              <a:latin typeface="Meiryo UI"/>
              <a:cs typeface="Meiryo UI"/>
            </a:endParaRPr>
          </a:p>
        </p:txBody>
      </p:sp>
      <p:sp>
        <p:nvSpPr>
          <p:cNvPr id="4" name="object 4"/>
          <p:cNvSpPr txBox="1"/>
          <p:nvPr/>
        </p:nvSpPr>
        <p:spPr>
          <a:xfrm>
            <a:off x="5743447" y="180847"/>
            <a:ext cx="271145" cy="320040"/>
          </a:xfrm>
          <a:prstGeom prst="rect">
            <a:avLst/>
          </a:prstGeom>
        </p:spPr>
        <p:txBody>
          <a:bodyPr wrap="square" lIns="0" tIns="16510" rIns="0" bIns="0" rtlCol="0" vert="horz">
            <a:spAutoFit/>
          </a:bodyPr>
          <a:lstStyle/>
          <a:p>
            <a:pPr marL="12700">
              <a:lnSpc>
                <a:spcPct val="100000"/>
              </a:lnSpc>
              <a:spcBef>
                <a:spcPts val="130"/>
              </a:spcBef>
            </a:pPr>
            <a:r>
              <a:rPr dirty="0" sz="1900" spc="30" b="1">
                <a:latin typeface="Meiryo UI"/>
                <a:cs typeface="Meiryo UI"/>
              </a:rPr>
              <a:t>次</a:t>
            </a:r>
            <a:endParaRPr sz="1900">
              <a:latin typeface="Meiryo UI"/>
              <a:cs typeface="Meiryo UI"/>
            </a:endParaRPr>
          </a:p>
        </p:txBody>
      </p:sp>
      <p:pic>
        <p:nvPicPr>
          <p:cNvPr id="5" name="object 5"/>
          <p:cNvPicPr/>
          <p:nvPr/>
        </p:nvPicPr>
        <p:blipFill>
          <a:blip r:embed="rId3" cstate="print"/>
          <a:stretch>
            <a:fillRect/>
          </a:stretch>
        </p:blipFill>
        <p:spPr>
          <a:xfrm>
            <a:off x="170687" y="1292352"/>
            <a:ext cx="111252" cy="111252"/>
          </a:xfrm>
          <a:prstGeom prst="rect">
            <a:avLst/>
          </a:prstGeom>
        </p:spPr>
      </p:pic>
      <p:sp>
        <p:nvSpPr>
          <p:cNvPr id="6" name="object 6"/>
          <p:cNvSpPr txBox="1"/>
          <p:nvPr/>
        </p:nvSpPr>
        <p:spPr>
          <a:xfrm>
            <a:off x="414019" y="1130604"/>
            <a:ext cx="9997440" cy="964565"/>
          </a:xfrm>
          <a:prstGeom prst="rect">
            <a:avLst/>
          </a:prstGeom>
        </p:spPr>
        <p:txBody>
          <a:bodyPr wrap="square" lIns="0" tIns="12065" rIns="0" bIns="0" rtlCol="0" vert="horz">
            <a:spAutoFit/>
          </a:bodyPr>
          <a:lstStyle/>
          <a:p>
            <a:pPr marL="12700" marR="5080">
              <a:lnSpc>
                <a:spcPct val="136700"/>
              </a:lnSpc>
              <a:spcBef>
                <a:spcPts val="95"/>
              </a:spcBef>
            </a:pPr>
            <a:r>
              <a:rPr dirty="0" sz="1500" spc="5">
                <a:latin typeface="Meiryo UI"/>
                <a:cs typeface="Meiryo UI"/>
              </a:rPr>
              <a:t>GIGA</a:t>
            </a:r>
            <a:r>
              <a:rPr dirty="0" sz="1500" spc="-5">
                <a:latin typeface="Meiryo UI"/>
                <a:cs typeface="Meiryo UI"/>
              </a:rPr>
              <a:t>ス</a:t>
            </a:r>
            <a:r>
              <a:rPr dirty="0" sz="1500">
                <a:latin typeface="Meiryo UI"/>
                <a:cs typeface="Meiryo UI"/>
              </a:rPr>
              <a:t>ク</a:t>
            </a:r>
            <a:r>
              <a:rPr dirty="0" sz="1500" spc="5">
                <a:latin typeface="Meiryo UI"/>
                <a:cs typeface="Meiryo UI"/>
              </a:rPr>
              <a:t>ール</a:t>
            </a:r>
            <a:r>
              <a:rPr dirty="0" sz="1500" spc="10">
                <a:latin typeface="Meiryo UI"/>
                <a:cs typeface="Meiryo UI"/>
              </a:rPr>
              <a:t>構想</a:t>
            </a:r>
            <a:r>
              <a:rPr dirty="0" sz="1500" spc="5">
                <a:latin typeface="Meiryo UI"/>
                <a:cs typeface="Meiryo UI"/>
              </a:rPr>
              <a:t>の</a:t>
            </a:r>
            <a:r>
              <a:rPr dirty="0" sz="1500" spc="10">
                <a:latin typeface="Meiryo UI"/>
                <a:cs typeface="Meiryo UI"/>
              </a:rPr>
              <a:t>実現</a:t>
            </a:r>
            <a:r>
              <a:rPr dirty="0" sz="1500">
                <a:latin typeface="Meiryo UI"/>
                <a:cs typeface="Meiryo UI"/>
              </a:rPr>
              <a:t>と</a:t>
            </a:r>
            <a:r>
              <a:rPr dirty="0" sz="1500" spc="10">
                <a:latin typeface="Meiryo UI"/>
                <a:cs typeface="Meiryo UI"/>
              </a:rPr>
              <a:t>は</a:t>
            </a:r>
            <a:r>
              <a:rPr dirty="0" sz="1500" spc="5">
                <a:latin typeface="Meiryo UI"/>
                <a:cs typeface="Meiryo UI"/>
              </a:rPr>
              <a:t>・・・・・・・・・・・・・・・・・・・・・・・・・・・・・・・・・・・・・・・・・・・・・・・・・・・・・・・・・・・・・・・・・・・・・・・・・・・・・・</a:t>
            </a:r>
            <a:r>
              <a:rPr dirty="0" sz="1500" spc="10">
                <a:latin typeface="Meiryo UI"/>
                <a:cs typeface="Meiryo UI"/>
              </a:rPr>
              <a:t>２ </a:t>
            </a:r>
            <a:r>
              <a:rPr dirty="0" sz="1500" spc="-495">
                <a:latin typeface="Meiryo UI"/>
                <a:cs typeface="Meiryo UI"/>
              </a:rPr>
              <a:t> </a:t>
            </a:r>
            <a:r>
              <a:rPr dirty="0" sz="1500" spc="5">
                <a:latin typeface="Meiryo UI"/>
                <a:cs typeface="Meiryo UI"/>
              </a:rPr>
              <a:t>GIGA</a:t>
            </a:r>
            <a:r>
              <a:rPr dirty="0" sz="1500" spc="-5">
                <a:latin typeface="Meiryo UI"/>
                <a:cs typeface="Meiryo UI"/>
              </a:rPr>
              <a:t>ス</a:t>
            </a:r>
            <a:r>
              <a:rPr dirty="0" sz="1500">
                <a:latin typeface="Meiryo UI"/>
                <a:cs typeface="Meiryo UI"/>
              </a:rPr>
              <a:t>ク</a:t>
            </a:r>
            <a:r>
              <a:rPr dirty="0" sz="1500" spc="5">
                <a:latin typeface="Meiryo UI"/>
                <a:cs typeface="Meiryo UI"/>
              </a:rPr>
              <a:t>ールを</a:t>
            </a:r>
            <a:r>
              <a:rPr dirty="0" sz="1500" spc="10">
                <a:latin typeface="Meiryo UI"/>
                <a:cs typeface="Meiryo UI"/>
              </a:rPr>
              <a:t>基盤</a:t>
            </a:r>
            <a:r>
              <a:rPr dirty="0" sz="1500">
                <a:latin typeface="Meiryo UI"/>
                <a:cs typeface="Meiryo UI"/>
              </a:rPr>
              <a:t>とし</a:t>
            </a:r>
            <a:r>
              <a:rPr dirty="0" sz="1500" spc="5">
                <a:latin typeface="Meiryo UI"/>
                <a:cs typeface="Meiryo UI"/>
              </a:rPr>
              <a:t>た</a:t>
            </a:r>
            <a:r>
              <a:rPr dirty="0" sz="1500" spc="10">
                <a:latin typeface="Meiryo UI"/>
                <a:cs typeface="Meiryo UI"/>
              </a:rPr>
              <a:t>令和</a:t>
            </a:r>
            <a:r>
              <a:rPr dirty="0" sz="1500" spc="5">
                <a:latin typeface="Meiryo UI"/>
                <a:cs typeface="Meiryo UI"/>
              </a:rPr>
              <a:t>の</a:t>
            </a:r>
            <a:r>
              <a:rPr dirty="0" sz="1500" spc="10">
                <a:latin typeface="Meiryo UI"/>
                <a:cs typeface="Meiryo UI"/>
              </a:rPr>
              <a:t>日本型学校教育</a:t>
            </a:r>
            <a:r>
              <a:rPr dirty="0" sz="1500" spc="5">
                <a:latin typeface="Meiryo UI"/>
                <a:cs typeface="Meiryo UI"/>
              </a:rPr>
              <a:t>・・・・・・・・・・・・・・・・・・・・・・・・・・・・・・・・・・・・・・・・・・・・・・・・・・・・・・・・・・・・・</a:t>
            </a:r>
            <a:r>
              <a:rPr dirty="0" sz="1500" spc="10">
                <a:latin typeface="Meiryo UI"/>
                <a:cs typeface="Meiryo UI"/>
              </a:rPr>
              <a:t>３</a:t>
            </a:r>
            <a:endParaRPr sz="1500">
              <a:latin typeface="Meiryo UI"/>
              <a:cs typeface="Meiryo UI"/>
            </a:endParaRPr>
          </a:p>
          <a:p>
            <a:pPr marL="12700">
              <a:lnSpc>
                <a:spcPct val="100000"/>
              </a:lnSpc>
              <a:spcBef>
                <a:spcPts val="675"/>
              </a:spcBef>
            </a:pPr>
            <a:r>
              <a:rPr dirty="0" sz="1500" spc="5">
                <a:latin typeface="Meiryo UI"/>
                <a:cs typeface="Meiryo UI"/>
              </a:rPr>
              <a:t>「GIGA</a:t>
            </a:r>
            <a:r>
              <a:rPr dirty="0" sz="1500" spc="-5">
                <a:latin typeface="Meiryo UI"/>
                <a:cs typeface="Meiryo UI"/>
              </a:rPr>
              <a:t>ス</a:t>
            </a:r>
            <a:r>
              <a:rPr dirty="0" sz="1500">
                <a:latin typeface="Meiryo UI"/>
                <a:cs typeface="Meiryo UI"/>
              </a:rPr>
              <a:t>ク</a:t>
            </a:r>
            <a:r>
              <a:rPr dirty="0" sz="1500" spc="5">
                <a:latin typeface="Meiryo UI"/>
                <a:cs typeface="Meiryo UI"/>
              </a:rPr>
              <a:t>ール</a:t>
            </a:r>
            <a:r>
              <a:rPr dirty="0" sz="1500" spc="10">
                <a:latin typeface="Meiryo UI"/>
                <a:cs typeface="Meiryo UI"/>
              </a:rPr>
              <a:t>構想</a:t>
            </a:r>
            <a:r>
              <a:rPr dirty="0" sz="1500" spc="5">
                <a:latin typeface="Meiryo UI"/>
                <a:cs typeface="Meiryo UI"/>
              </a:rPr>
              <a:t>」の</a:t>
            </a:r>
            <a:r>
              <a:rPr dirty="0" sz="1500" spc="10">
                <a:latin typeface="Meiryo UI"/>
                <a:cs typeface="Meiryo UI"/>
              </a:rPr>
              <a:t>実現</a:t>
            </a:r>
            <a:r>
              <a:rPr dirty="0" sz="1500" spc="5">
                <a:latin typeface="Meiryo UI"/>
                <a:cs typeface="Meiryo UI"/>
              </a:rPr>
              <a:t>のためのハー</a:t>
            </a:r>
            <a:r>
              <a:rPr dirty="0" sz="1500">
                <a:latin typeface="Meiryo UI"/>
                <a:cs typeface="Meiryo UI"/>
              </a:rPr>
              <a:t>ド</a:t>
            </a:r>
            <a:r>
              <a:rPr dirty="0" sz="1500" spc="5">
                <a:latin typeface="Meiryo UI"/>
                <a:cs typeface="Meiryo UI"/>
              </a:rPr>
              <a:t>・</a:t>
            </a:r>
            <a:r>
              <a:rPr dirty="0" sz="1500" spc="-10">
                <a:latin typeface="Meiryo UI"/>
                <a:cs typeface="Meiryo UI"/>
              </a:rPr>
              <a:t>ソ</a:t>
            </a:r>
            <a:r>
              <a:rPr dirty="0" sz="1500">
                <a:latin typeface="Meiryo UI"/>
                <a:cs typeface="Meiryo UI"/>
              </a:rPr>
              <a:t>フト</a:t>
            </a:r>
            <a:r>
              <a:rPr dirty="0" sz="1500" spc="5">
                <a:latin typeface="Meiryo UI"/>
                <a:cs typeface="Meiryo UI"/>
              </a:rPr>
              <a:t>・</a:t>
            </a:r>
            <a:r>
              <a:rPr dirty="0" sz="1500" spc="10">
                <a:latin typeface="Meiryo UI"/>
                <a:cs typeface="Meiryo UI"/>
              </a:rPr>
              <a:t>人材一体</a:t>
            </a:r>
            <a:r>
              <a:rPr dirty="0" sz="1500">
                <a:latin typeface="Meiryo UI"/>
                <a:cs typeface="Meiryo UI"/>
              </a:rPr>
              <a:t>と</a:t>
            </a:r>
            <a:r>
              <a:rPr dirty="0" sz="1500" spc="10">
                <a:latin typeface="Meiryo UI"/>
                <a:cs typeface="Meiryo UI"/>
              </a:rPr>
              <a:t>な</a:t>
            </a:r>
            <a:r>
              <a:rPr dirty="0" sz="1500">
                <a:latin typeface="Meiryo UI"/>
                <a:cs typeface="Meiryo UI"/>
              </a:rPr>
              <a:t>っ</a:t>
            </a:r>
            <a:r>
              <a:rPr dirty="0" sz="1500" spc="5">
                <a:latin typeface="Meiryo UI"/>
                <a:cs typeface="Meiryo UI"/>
              </a:rPr>
              <a:t>た</a:t>
            </a:r>
            <a:r>
              <a:rPr dirty="0" sz="1500" spc="10">
                <a:latin typeface="Meiryo UI"/>
                <a:cs typeface="Meiryo UI"/>
              </a:rPr>
              <a:t>学び</a:t>
            </a:r>
            <a:r>
              <a:rPr dirty="0" sz="1500" spc="-10">
                <a:latin typeface="Meiryo UI"/>
                <a:cs typeface="Meiryo UI"/>
              </a:rPr>
              <a:t>の</a:t>
            </a:r>
            <a:r>
              <a:rPr dirty="0" sz="1500" spc="10">
                <a:latin typeface="Meiryo UI"/>
                <a:cs typeface="Meiryo UI"/>
              </a:rPr>
              <a:t>環境整備</a:t>
            </a:r>
            <a:r>
              <a:rPr dirty="0" sz="1500" spc="5">
                <a:latin typeface="Meiryo UI"/>
                <a:cs typeface="Meiryo UI"/>
              </a:rPr>
              <a:t>・・・・・・・・・・・・・・・・・・・・・・・・・・・・・・・・・・</a:t>
            </a:r>
            <a:r>
              <a:rPr dirty="0" sz="1500" spc="10">
                <a:latin typeface="Meiryo UI"/>
                <a:cs typeface="Meiryo UI"/>
              </a:rPr>
              <a:t>４</a:t>
            </a:r>
            <a:endParaRPr sz="1500">
              <a:latin typeface="Meiryo UI"/>
              <a:cs typeface="Meiryo UI"/>
            </a:endParaRPr>
          </a:p>
        </p:txBody>
      </p:sp>
      <p:pic>
        <p:nvPicPr>
          <p:cNvPr id="7" name="object 7"/>
          <p:cNvPicPr/>
          <p:nvPr/>
        </p:nvPicPr>
        <p:blipFill>
          <a:blip r:embed="rId3" cstate="print"/>
          <a:stretch>
            <a:fillRect/>
          </a:stretch>
        </p:blipFill>
        <p:spPr>
          <a:xfrm>
            <a:off x="170687" y="1604772"/>
            <a:ext cx="111252" cy="111251"/>
          </a:xfrm>
          <a:prstGeom prst="rect">
            <a:avLst/>
          </a:prstGeom>
        </p:spPr>
      </p:pic>
      <p:pic>
        <p:nvPicPr>
          <p:cNvPr id="8" name="object 8"/>
          <p:cNvPicPr/>
          <p:nvPr/>
        </p:nvPicPr>
        <p:blipFill>
          <a:blip r:embed="rId4" cstate="print"/>
          <a:stretch>
            <a:fillRect/>
          </a:stretch>
        </p:blipFill>
        <p:spPr>
          <a:xfrm>
            <a:off x="170687" y="1918716"/>
            <a:ext cx="111252" cy="111252"/>
          </a:xfrm>
          <a:prstGeom prst="rect">
            <a:avLst/>
          </a:prstGeom>
        </p:spPr>
      </p:pic>
      <p:sp>
        <p:nvSpPr>
          <p:cNvPr id="9" name="object 9"/>
          <p:cNvSpPr txBox="1">
            <a:spLocks noGrp="1"/>
          </p:cNvSpPr>
          <p:nvPr>
            <p:ph type="title"/>
          </p:nvPr>
        </p:nvSpPr>
        <p:spPr>
          <a:xfrm>
            <a:off x="94488" y="780288"/>
            <a:ext cx="3308985" cy="378460"/>
          </a:xfrm>
          <a:prstGeom prst="rect"/>
          <a:solidFill>
            <a:srgbClr val="001F5E"/>
          </a:solidFill>
          <a:ln w="6096">
            <a:solidFill>
              <a:srgbClr val="4470C3"/>
            </a:solidFill>
          </a:ln>
        </p:spPr>
        <p:txBody>
          <a:bodyPr wrap="square" lIns="0" tIns="40005" rIns="0" bIns="0" rtlCol="0" vert="horz">
            <a:spAutoFit/>
          </a:bodyPr>
          <a:lstStyle/>
          <a:p>
            <a:pPr marL="205740">
              <a:lnSpc>
                <a:spcPct val="100000"/>
              </a:lnSpc>
              <a:spcBef>
                <a:spcPts val="315"/>
              </a:spcBef>
            </a:pPr>
            <a:r>
              <a:rPr dirty="0" sz="1950" spc="-10" b="1">
                <a:latin typeface="Meiryo UI"/>
                <a:cs typeface="Meiryo UI"/>
              </a:rPr>
              <a:t>１．GIGAス</a:t>
            </a:r>
            <a:r>
              <a:rPr dirty="0" sz="1950" spc="-5" b="1">
                <a:latin typeface="Meiryo UI"/>
                <a:cs typeface="Meiryo UI"/>
              </a:rPr>
              <a:t>ク</a:t>
            </a:r>
            <a:r>
              <a:rPr dirty="0" sz="1950" spc="-10" b="1">
                <a:latin typeface="Meiryo UI"/>
                <a:cs typeface="Meiryo UI"/>
              </a:rPr>
              <a:t>ー</a:t>
            </a:r>
            <a:r>
              <a:rPr dirty="0" sz="1950" spc="-5" b="1">
                <a:latin typeface="Meiryo UI"/>
                <a:cs typeface="Meiryo UI"/>
              </a:rPr>
              <a:t>ル</a:t>
            </a:r>
            <a:r>
              <a:rPr dirty="0" sz="1950" spc="-10" b="1">
                <a:latin typeface="Meiryo UI"/>
                <a:cs typeface="Meiryo UI"/>
              </a:rPr>
              <a:t>構想</a:t>
            </a:r>
            <a:r>
              <a:rPr dirty="0" sz="1950" spc="-5" b="1">
                <a:latin typeface="Meiryo UI"/>
                <a:cs typeface="Meiryo UI"/>
              </a:rPr>
              <a:t>と</a:t>
            </a:r>
            <a:r>
              <a:rPr dirty="0" sz="1950" spc="-10" b="1">
                <a:latin typeface="Meiryo UI"/>
                <a:cs typeface="Meiryo UI"/>
              </a:rPr>
              <a:t>は</a:t>
            </a:r>
            <a:endParaRPr sz="1950">
              <a:latin typeface="Meiryo UI"/>
              <a:cs typeface="Meiryo UI"/>
            </a:endParaRPr>
          </a:p>
        </p:txBody>
      </p:sp>
      <p:sp>
        <p:nvSpPr>
          <p:cNvPr id="10" name="object 10"/>
          <p:cNvSpPr txBox="1"/>
          <p:nvPr/>
        </p:nvSpPr>
        <p:spPr>
          <a:xfrm>
            <a:off x="99060" y="2336292"/>
            <a:ext cx="5791200" cy="376555"/>
          </a:xfrm>
          <a:prstGeom prst="rect">
            <a:avLst/>
          </a:prstGeom>
          <a:solidFill>
            <a:srgbClr val="001F5E"/>
          </a:solidFill>
          <a:ln w="6096">
            <a:solidFill>
              <a:srgbClr val="4470C3"/>
            </a:solidFill>
          </a:ln>
        </p:spPr>
        <p:txBody>
          <a:bodyPr wrap="square" lIns="0" tIns="40005" rIns="0" bIns="0" rtlCol="0" vert="horz">
            <a:spAutoFit/>
          </a:bodyPr>
          <a:lstStyle/>
          <a:p>
            <a:pPr marL="112395">
              <a:lnSpc>
                <a:spcPct val="100000"/>
              </a:lnSpc>
              <a:spcBef>
                <a:spcPts val="315"/>
              </a:spcBef>
            </a:pPr>
            <a:r>
              <a:rPr dirty="0" sz="1950" spc="-10" b="1">
                <a:solidFill>
                  <a:srgbClr val="FFFFFF"/>
                </a:solidFill>
                <a:latin typeface="Meiryo UI"/>
                <a:cs typeface="Meiryo UI"/>
              </a:rPr>
              <a:t>２．GIGAス</a:t>
            </a:r>
            <a:r>
              <a:rPr dirty="0" sz="1950" spc="-5" b="1">
                <a:solidFill>
                  <a:srgbClr val="FFFFFF"/>
                </a:solidFill>
                <a:latin typeface="Meiryo UI"/>
                <a:cs typeface="Meiryo UI"/>
              </a:rPr>
              <a:t>ク</a:t>
            </a:r>
            <a:r>
              <a:rPr dirty="0" sz="1950" spc="-10" b="1">
                <a:solidFill>
                  <a:srgbClr val="FFFFFF"/>
                </a:solidFill>
                <a:latin typeface="Meiryo UI"/>
                <a:cs typeface="Meiryo UI"/>
              </a:rPr>
              <a:t>ー</a:t>
            </a:r>
            <a:r>
              <a:rPr dirty="0" sz="1950" spc="-5" b="1">
                <a:solidFill>
                  <a:srgbClr val="FFFFFF"/>
                </a:solidFill>
                <a:latin typeface="Meiryo UI"/>
                <a:cs typeface="Meiryo UI"/>
              </a:rPr>
              <a:t>ル</a:t>
            </a:r>
            <a:r>
              <a:rPr dirty="0" sz="1950" spc="-10" b="1">
                <a:solidFill>
                  <a:srgbClr val="FFFFFF"/>
                </a:solidFill>
                <a:latin typeface="Meiryo UI"/>
                <a:cs typeface="Meiryo UI"/>
              </a:rPr>
              <a:t>構想等の実現</a:t>
            </a:r>
            <a:r>
              <a:rPr dirty="0" sz="1950" spc="-5" b="1">
                <a:solidFill>
                  <a:srgbClr val="FFFFFF"/>
                </a:solidFill>
                <a:latin typeface="Meiryo UI"/>
                <a:cs typeface="Meiryo UI"/>
              </a:rPr>
              <a:t>に</a:t>
            </a:r>
            <a:r>
              <a:rPr dirty="0" sz="1950" spc="-10" b="1">
                <a:solidFill>
                  <a:srgbClr val="FFFFFF"/>
                </a:solidFill>
                <a:latin typeface="Meiryo UI"/>
                <a:cs typeface="Meiryo UI"/>
              </a:rPr>
              <a:t>向</a:t>
            </a:r>
            <a:r>
              <a:rPr dirty="0" sz="1950" spc="-5" b="1">
                <a:solidFill>
                  <a:srgbClr val="FFFFFF"/>
                </a:solidFill>
                <a:latin typeface="Meiryo UI"/>
                <a:cs typeface="Meiryo UI"/>
              </a:rPr>
              <a:t>け</a:t>
            </a:r>
            <a:r>
              <a:rPr dirty="0" sz="1950" spc="-10" b="1">
                <a:solidFill>
                  <a:srgbClr val="FFFFFF"/>
                </a:solidFill>
                <a:latin typeface="Meiryo UI"/>
                <a:cs typeface="Meiryo UI"/>
              </a:rPr>
              <a:t>た予算措置等</a:t>
            </a:r>
            <a:endParaRPr sz="1950">
              <a:latin typeface="Meiryo UI"/>
              <a:cs typeface="Meiryo UI"/>
            </a:endParaRPr>
          </a:p>
        </p:txBody>
      </p:sp>
      <p:pic>
        <p:nvPicPr>
          <p:cNvPr id="11" name="object 11"/>
          <p:cNvPicPr/>
          <p:nvPr/>
        </p:nvPicPr>
        <p:blipFill>
          <a:blip r:embed="rId3" cstate="print"/>
          <a:stretch>
            <a:fillRect/>
          </a:stretch>
        </p:blipFill>
        <p:spPr>
          <a:xfrm>
            <a:off x="170687" y="2845308"/>
            <a:ext cx="111252" cy="111251"/>
          </a:xfrm>
          <a:prstGeom prst="rect">
            <a:avLst/>
          </a:prstGeom>
        </p:spPr>
      </p:pic>
      <p:sp>
        <p:nvSpPr>
          <p:cNvPr id="12" name="object 12"/>
          <p:cNvSpPr txBox="1"/>
          <p:nvPr/>
        </p:nvSpPr>
        <p:spPr>
          <a:xfrm>
            <a:off x="414019" y="2683560"/>
            <a:ext cx="10033635" cy="1276985"/>
          </a:xfrm>
          <a:prstGeom prst="rect">
            <a:avLst/>
          </a:prstGeom>
        </p:spPr>
        <p:txBody>
          <a:bodyPr wrap="square" lIns="0" tIns="11430" rIns="0" bIns="0" rtlCol="0" vert="horz">
            <a:spAutoFit/>
          </a:bodyPr>
          <a:lstStyle/>
          <a:p>
            <a:pPr algn="just" marL="12700" marR="5080">
              <a:lnSpc>
                <a:spcPct val="136900"/>
              </a:lnSpc>
              <a:spcBef>
                <a:spcPts val="90"/>
              </a:spcBef>
            </a:pPr>
            <a:r>
              <a:rPr dirty="0" sz="1500" spc="5">
                <a:latin typeface="Meiryo UI"/>
                <a:cs typeface="Meiryo UI"/>
              </a:rPr>
              <a:t>GIGA</a:t>
            </a:r>
            <a:r>
              <a:rPr dirty="0" sz="1500" spc="-5">
                <a:latin typeface="Meiryo UI"/>
                <a:cs typeface="Meiryo UI"/>
              </a:rPr>
              <a:t>ス</a:t>
            </a:r>
            <a:r>
              <a:rPr dirty="0" sz="1500">
                <a:latin typeface="Meiryo UI"/>
                <a:cs typeface="Meiryo UI"/>
              </a:rPr>
              <a:t>ク</a:t>
            </a:r>
            <a:r>
              <a:rPr dirty="0" sz="1500" spc="5">
                <a:latin typeface="Meiryo UI"/>
                <a:cs typeface="Meiryo UI"/>
              </a:rPr>
              <a:t>ール</a:t>
            </a:r>
            <a:r>
              <a:rPr dirty="0" sz="1500" spc="10">
                <a:latin typeface="Meiryo UI"/>
                <a:cs typeface="Meiryo UI"/>
              </a:rPr>
              <a:t>構想</a:t>
            </a:r>
            <a:r>
              <a:rPr dirty="0" sz="1500" spc="5">
                <a:latin typeface="Meiryo UI"/>
                <a:cs typeface="Meiryo UI"/>
              </a:rPr>
              <a:t>の</a:t>
            </a:r>
            <a:r>
              <a:rPr dirty="0" sz="1500" spc="10">
                <a:latin typeface="Meiryo UI"/>
                <a:cs typeface="Meiryo UI"/>
              </a:rPr>
              <a:t>実現</a:t>
            </a:r>
            <a:r>
              <a:rPr dirty="0" sz="1500" spc="5">
                <a:latin typeface="Meiryo UI"/>
                <a:cs typeface="Meiryo UI"/>
              </a:rPr>
              <a:t>に</a:t>
            </a:r>
            <a:r>
              <a:rPr dirty="0" sz="1500" spc="10">
                <a:latin typeface="Meiryo UI"/>
                <a:cs typeface="Meiryo UI"/>
              </a:rPr>
              <a:t>向</a:t>
            </a:r>
            <a:r>
              <a:rPr dirty="0" sz="1500" spc="5">
                <a:latin typeface="Meiryo UI"/>
                <a:cs typeface="Meiryo UI"/>
              </a:rPr>
              <a:t>けた</a:t>
            </a:r>
            <a:r>
              <a:rPr dirty="0" sz="1500" spc="10">
                <a:latin typeface="Meiryo UI"/>
                <a:cs typeface="Meiryo UI"/>
              </a:rPr>
              <a:t>予算措置</a:t>
            </a:r>
            <a:r>
              <a:rPr dirty="0" sz="1500" spc="5">
                <a:latin typeface="Meiryo UI"/>
                <a:cs typeface="Meiryo UI"/>
              </a:rPr>
              <a:t>・・・・・・・・・・・・・・・・・・・・・・・・・・・・・・・・・・・・・・・・・・・・・・・・・・・・・・・・・・・・・・・・・・</a:t>
            </a:r>
            <a:r>
              <a:rPr dirty="0" sz="1500" spc="10">
                <a:latin typeface="Meiryo UI"/>
                <a:cs typeface="Meiryo UI"/>
              </a:rPr>
              <a:t>５ </a:t>
            </a:r>
            <a:r>
              <a:rPr dirty="0" sz="1500" spc="-500">
                <a:latin typeface="Meiryo UI"/>
                <a:cs typeface="Meiryo UI"/>
              </a:rPr>
              <a:t> </a:t>
            </a:r>
            <a:r>
              <a:rPr dirty="0" sz="1500" spc="-20">
                <a:latin typeface="Meiryo UI"/>
                <a:cs typeface="Meiryo UI"/>
              </a:rPr>
              <a:t>EdTech</a:t>
            </a:r>
            <a:r>
              <a:rPr dirty="0" sz="1500" spc="10">
                <a:latin typeface="Meiryo UI"/>
                <a:cs typeface="Meiryo UI"/>
              </a:rPr>
              <a:t>導入補助金</a:t>
            </a:r>
            <a:r>
              <a:rPr dirty="0" sz="1500" spc="-25">
                <a:latin typeface="Meiryo UI"/>
                <a:cs typeface="Meiryo UI"/>
              </a:rPr>
              <a:t> </a:t>
            </a:r>
            <a:r>
              <a:rPr dirty="0" sz="1500" spc="5">
                <a:latin typeface="Meiryo UI"/>
                <a:cs typeface="Meiryo UI"/>
              </a:rPr>
              <a:t>・・・・・・・・・・・・・・・・・・・・・・・・・・・・・・・・・・・・・・・・・・・・・・・・・・・・・・・・・・・・・・・・・・・・・・・・・・・・・・・・・・・・</a:t>
            </a:r>
            <a:r>
              <a:rPr dirty="0" sz="1500" spc="10">
                <a:latin typeface="Meiryo UI"/>
                <a:cs typeface="Meiryo UI"/>
              </a:rPr>
              <a:t>６ </a:t>
            </a:r>
            <a:r>
              <a:rPr dirty="0" sz="1500" spc="15">
                <a:latin typeface="Meiryo UI"/>
                <a:cs typeface="Meiryo UI"/>
              </a:rPr>
              <a:t> </a:t>
            </a:r>
            <a:r>
              <a:rPr dirty="0" sz="1500" spc="10">
                <a:latin typeface="Meiryo UI"/>
                <a:cs typeface="Meiryo UI"/>
              </a:rPr>
              <a:t>学校教育や在宅学習</a:t>
            </a:r>
            <a:r>
              <a:rPr dirty="0" sz="1500" spc="5">
                <a:latin typeface="Meiryo UI"/>
                <a:cs typeface="Meiryo UI"/>
              </a:rPr>
              <a:t>のための</a:t>
            </a:r>
            <a:r>
              <a:rPr dirty="0" sz="1500" spc="10">
                <a:latin typeface="Meiryo UI"/>
                <a:cs typeface="Meiryo UI"/>
              </a:rPr>
              <a:t>情報通信基盤</a:t>
            </a:r>
            <a:r>
              <a:rPr dirty="0" sz="1500" spc="5">
                <a:latin typeface="Meiryo UI"/>
                <a:cs typeface="Meiryo UI"/>
              </a:rPr>
              <a:t>の</a:t>
            </a:r>
            <a:r>
              <a:rPr dirty="0" sz="1500" spc="10">
                <a:latin typeface="Meiryo UI"/>
                <a:cs typeface="Meiryo UI"/>
              </a:rPr>
              <a:t>整備等</a:t>
            </a:r>
            <a:r>
              <a:rPr dirty="0" sz="1500" spc="5">
                <a:latin typeface="Meiryo UI"/>
                <a:cs typeface="Meiryo UI"/>
              </a:rPr>
              <a:t>・・・・・・・・・・・・・・・・・・・・・・・・・・・・・・・・・・・・・・・・・・・・・・・・・・・・・・・・・・</a:t>
            </a:r>
            <a:r>
              <a:rPr dirty="0" sz="1500" spc="10">
                <a:latin typeface="Meiryo UI"/>
                <a:cs typeface="Meiryo UI"/>
              </a:rPr>
              <a:t>８ </a:t>
            </a:r>
            <a:r>
              <a:rPr dirty="0" sz="1500" spc="-500">
                <a:latin typeface="Meiryo UI"/>
                <a:cs typeface="Meiryo UI"/>
              </a:rPr>
              <a:t> </a:t>
            </a:r>
            <a:r>
              <a:rPr dirty="0" sz="1500" spc="5">
                <a:latin typeface="Meiryo UI"/>
                <a:cs typeface="Meiryo UI"/>
              </a:rPr>
              <a:t>ICT</a:t>
            </a:r>
            <a:r>
              <a:rPr dirty="0" sz="1500" spc="10">
                <a:latin typeface="Meiryo UI"/>
                <a:cs typeface="Meiryo UI"/>
              </a:rPr>
              <a:t>活用教育</a:t>
            </a:r>
            <a:r>
              <a:rPr dirty="0" sz="1500" spc="5">
                <a:latin typeface="Meiryo UI"/>
                <a:cs typeface="Meiryo UI"/>
              </a:rPr>
              <a:t>ア</a:t>
            </a:r>
            <a:r>
              <a:rPr dirty="0" sz="1500">
                <a:latin typeface="Meiryo UI"/>
                <a:cs typeface="Meiryo UI"/>
              </a:rPr>
              <a:t>ド</a:t>
            </a:r>
            <a:r>
              <a:rPr dirty="0" sz="1500" spc="10">
                <a:latin typeface="Meiryo UI"/>
                <a:cs typeface="Meiryo UI"/>
              </a:rPr>
              <a:t>バ</a:t>
            </a:r>
            <a:r>
              <a:rPr dirty="0" sz="1500">
                <a:latin typeface="Meiryo UI"/>
                <a:cs typeface="Meiryo UI"/>
              </a:rPr>
              <a:t>イ</a:t>
            </a:r>
            <a:r>
              <a:rPr dirty="0" sz="1500" spc="10">
                <a:latin typeface="Meiryo UI"/>
                <a:cs typeface="Meiryo UI"/>
              </a:rPr>
              <a:t>ザ</a:t>
            </a:r>
            <a:r>
              <a:rPr dirty="0" sz="1500" spc="5">
                <a:latin typeface="Meiryo UI"/>
                <a:cs typeface="Meiryo UI"/>
              </a:rPr>
              <a:t>ー、</a:t>
            </a:r>
            <a:r>
              <a:rPr dirty="0" sz="1500">
                <a:latin typeface="Meiryo UI"/>
                <a:cs typeface="Meiryo UI"/>
              </a:rPr>
              <a:t>GIGA</a:t>
            </a:r>
            <a:r>
              <a:rPr dirty="0" sz="1500" spc="-5">
                <a:latin typeface="Meiryo UI"/>
                <a:cs typeface="Meiryo UI"/>
              </a:rPr>
              <a:t>ス</a:t>
            </a:r>
            <a:r>
              <a:rPr dirty="0" sz="1500">
                <a:latin typeface="Meiryo UI"/>
                <a:cs typeface="Meiryo UI"/>
              </a:rPr>
              <a:t>ク</a:t>
            </a:r>
            <a:r>
              <a:rPr dirty="0" sz="1500" spc="5">
                <a:latin typeface="Meiryo UI"/>
                <a:cs typeface="Meiryo UI"/>
              </a:rPr>
              <a:t>ールサ</a:t>
            </a:r>
            <a:r>
              <a:rPr dirty="0" sz="1500" spc="-10">
                <a:latin typeface="Meiryo UI"/>
                <a:cs typeface="Meiryo UI"/>
              </a:rPr>
              <a:t>ポー</a:t>
            </a:r>
            <a:r>
              <a:rPr dirty="0" sz="1500">
                <a:latin typeface="Meiryo UI"/>
                <a:cs typeface="Meiryo UI"/>
              </a:rPr>
              <a:t>タ</a:t>
            </a:r>
            <a:r>
              <a:rPr dirty="0" sz="1500" spc="-10">
                <a:latin typeface="Meiryo UI"/>
                <a:cs typeface="Meiryo UI"/>
              </a:rPr>
              <a:t>ー</a:t>
            </a:r>
            <a:r>
              <a:rPr dirty="0" sz="1500" spc="5">
                <a:latin typeface="Meiryo UI"/>
                <a:cs typeface="Meiryo UI"/>
              </a:rPr>
              <a:t>、</a:t>
            </a:r>
            <a:r>
              <a:rPr dirty="0" sz="1500">
                <a:latin typeface="Meiryo UI"/>
                <a:cs typeface="Meiryo UI"/>
              </a:rPr>
              <a:t>ICT</a:t>
            </a:r>
            <a:r>
              <a:rPr dirty="0" sz="1500" spc="10">
                <a:latin typeface="Meiryo UI"/>
                <a:cs typeface="Meiryo UI"/>
              </a:rPr>
              <a:t>支援員</a:t>
            </a:r>
            <a:r>
              <a:rPr dirty="0" sz="1500" spc="-10">
                <a:latin typeface="Meiryo UI"/>
                <a:cs typeface="Meiryo UI"/>
              </a:rPr>
              <a:t>の</a:t>
            </a:r>
            <a:r>
              <a:rPr dirty="0" sz="1500" spc="10">
                <a:latin typeface="Meiryo UI"/>
                <a:cs typeface="Meiryo UI"/>
              </a:rPr>
              <a:t>概要 </a:t>
            </a:r>
            <a:r>
              <a:rPr dirty="0" sz="1500" spc="5">
                <a:latin typeface="Meiryo UI"/>
                <a:cs typeface="Meiryo UI"/>
              </a:rPr>
              <a:t>・・・・・・・・・・・・・・・・・・・・・・・・・・・・・・・・・・・・・・・・・・</a:t>
            </a:r>
            <a:r>
              <a:rPr dirty="0" sz="1500" spc="10">
                <a:latin typeface="Meiryo UI"/>
                <a:cs typeface="Meiryo UI"/>
              </a:rPr>
              <a:t>１０</a:t>
            </a:r>
            <a:endParaRPr sz="1500">
              <a:latin typeface="Meiryo UI"/>
              <a:cs typeface="Meiryo UI"/>
            </a:endParaRPr>
          </a:p>
        </p:txBody>
      </p:sp>
      <p:pic>
        <p:nvPicPr>
          <p:cNvPr id="13" name="object 13"/>
          <p:cNvPicPr/>
          <p:nvPr/>
        </p:nvPicPr>
        <p:blipFill>
          <a:blip r:embed="rId3" cstate="print"/>
          <a:stretch>
            <a:fillRect/>
          </a:stretch>
        </p:blipFill>
        <p:spPr>
          <a:xfrm>
            <a:off x="170687" y="3157727"/>
            <a:ext cx="111252" cy="111252"/>
          </a:xfrm>
          <a:prstGeom prst="rect">
            <a:avLst/>
          </a:prstGeom>
        </p:spPr>
      </p:pic>
      <p:pic>
        <p:nvPicPr>
          <p:cNvPr id="14" name="object 14"/>
          <p:cNvPicPr/>
          <p:nvPr/>
        </p:nvPicPr>
        <p:blipFill>
          <a:blip r:embed="rId3" cstate="print"/>
          <a:stretch>
            <a:fillRect/>
          </a:stretch>
        </p:blipFill>
        <p:spPr>
          <a:xfrm>
            <a:off x="170687" y="3471672"/>
            <a:ext cx="111252" cy="111251"/>
          </a:xfrm>
          <a:prstGeom prst="rect">
            <a:avLst/>
          </a:prstGeom>
        </p:spPr>
      </p:pic>
      <p:pic>
        <p:nvPicPr>
          <p:cNvPr id="15" name="object 15"/>
          <p:cNvPicPr/>
          <p:nvPr/>
        </p:nvPicPr>
        <p:blipFill>
          <a:blip r:embed="rId4" cstate="print"/>
          <a:stretch>
            <a:fillRect/>
          </a:stretch>
        </p:blipFill>
        <p:spPr>
          <a:xfrm>
            <a:off x="170687" y="3784091"/>
            <a:ext cx="111252" cy="111251"/>
          </a:xfrm>
          <a:prstGeom prst="rect">
            <a:avLst/>
          </a:prstGeom>
        </p:spPr>
      </p:pic>
      <p:sp>
        <p:nvSpPr>
          <p:cNvPr id="16" name="object 16"/>
          <p:cNvSpPr txBox="1"/>
          <p:nvPr/>
        </p:nvSpPr>
        <p:spPr>
          <a:xfrm>
            <a:off x="99060" y="4218432"/>
            <a:ext cx="5946775" cy="378460"/>
          </a:xfrm>
          <a:prstGeom prst="rect">
            <a:avLst/>
          </a:prstGeom>
          <a:solidFill>
            <a:srgbClr val="001F5E"/>
          </a:solidFill>
          <a:ln w="6096">
            <a:solidFill>
              <a:srgbClr val="4470C3"/>
            </a:solidFill>
          </a:ln>
        </p:spPr>
        <p:txBody>
          <a:bodyPr wrap="square" lIns="0" tIns="41910" rIns="0" bIns="0" rtlCol="0" vert="horz">
            <a:spAutoFit/>
          </a:bodyPr>
          <a:lstStyle/>
          <a:p>
            <a:pPr marL="78740">
              <a:lnSpc>
                <a:spcPct val="100000"/>
              </a:lnSpc>
              <a:spcBef>
                <a:spcPts val="330"/>
              </a:spcBef>
            </a:pPr>
            <a:r>
              <a:rPr dirty="0" sz="1950" spc="-10" b="1">
                <a:solidFill>
                  <a:srgbClr val="FFFFFF"/>
                </a:solidFill>
                <a:latin typeface="Meiryo UI"/>
                <a:cs typeface="Meiryo UI"/>
              </a:rPr>
              <a:t>３．GIGAス</a:t>
            </a:r>
            <a:r>
              <a:rPr dirty="0" sz="1950" spc="-5" b="1">
                <a:solidFill>
                  <a:srgbClr val="FFFFFF"/>
                </a:solidFill>
                <a:latin typeface="Meiryo UI"/>
                <a:cs typeface="Meiryo UI"/>
              </a:rPr>
              <a:t>ク</a:t>
            </a:r>
            <a:r>
              <a:rPr dirty="0" sz="1950" spc="-10" b="1">
                <a:solidFill>
                  <a:srgbClr val="FFFFFF"/>
                </a:solidFill>
                <a:latin typeface="Meiryo UI"/>
                <a:cs typeface="Meiryo UI"/>
              </a:rPr>
              <a:t>ー</a:t>
            </a:r>
            <a:r>
              <a:rPr dirty="0" sz="1950" spc="-5" b="1">
                <a:solidFill>
                  <a:srgbClr val="FFFFFF"/>
                </a:solidFill>
                <a:latin typeface="Meiryo UI"/>
                <a:cs typeface="Meiryo UI"/>
              </a:rPr>
              <a:t>ル</a:t>
            </a:r>
            <a:r>
              <a:rPr dirty="0" sz="1950" spc="-10" b="1">
                <a:solidFill>
                  <a:srgbClr val="FFFFFF"/>
                </a:solidFill>
                <a:latin typeface="Meiryo UI"/>
                <a:cs typeface="Meiryo UI"/>
              </a:rPr>
              <a:t>構想等の進捗状況</a:t>
            </a:r>
            <a:r>
              <a:rPr dirty="0" sz="1950" spc="-5" b="1">
                <a:solidFill>
                  <a:srgbClr val="FFFFFF"/>
                </a:solidFill>
                <a:latin typeface="Meiryo UI"/>
                <a:cs typeface="Meiryo UI"/>
              </a:rPr>
              <a:t>と</a:t>
            </a:r>
            <a:r>
              <a:rPr dirty="0" sz="1950" spc="-10" b="1">
                <a:solidFill>
                  <a:srgbClr val="FFFFFF"/>
                </a:solidFill>
                <a:latin typeface="Meiryo UI"/>
                <a:cs typeface="Meiryo UI"/>
              </a:rPr>
              <a:t>更なる推進方策</a:t>
            </a:r>
            <a:endParaRPr sz="1950">
              <a:latin typeface="Meiryo UI"/>
              <a:cs typeface="Meiryo UI"/>
            </a:endParaRPr>
          </a:p>
        </p:txBody>
      </p:sp>
      <p:pic>
        <p:nvPicPr>
          <p:cNvPr id="17" name="object 17"/>
          <p:cNvPicPr/>
          <p:nvPr/>
        </p:nvPicPr>
        <p:blipFill>
          <a:blip r:embed="rId4" cstate="print"/>
          <a:stretch>
            <a:fillRect/>
          </a:stretch>
        </p:blipFill>
        <p:spPr>
          <a:xfrm>
            <a:off x="170687" y="4736591"/>
            <a:ext cx="111252" cy="111251"/>
          </a:xfrm>
          <a:prstGeom prst="rect">
            <a:avLst/>
          </a:prstGeom>
        </p:spPr>
      </p:pic>
      <p:sp>
        <p:nvSpPr>
          <p:cNvPr id="18" name="object 18"/>
          <p:cNvSpPr txBox="1"/>
          <p:nvPr/>
        </p:nvSpPr>
        <p:spPr>
          <a:xfrm>
            <a:off x="414019" y="4574844"/>
            <a:ext cx="10064115" cy="1589405"/>
          </a:xfrm>
          <a:prstGeom prst="rect">
            <a:avLst/>
          </a:prstGeom>
        </p:spPr>
        <p:txBody>
          <a:bodyPr wrap="square" lIns="0" tIns="12065" rIns="0" bIns="0" rtlCol="0" vert="horz">
            <a:spAutoFit/>
          </a:bodyPr>
          <a:lstStyle/>
          <a:p>
            <a:pPr marL="12700" marR="20955">
              <a:lnSpc>
                <a:spcPct val="136700"/>
              </a:lnSpc>
              <a:spcBef>
                <a:spcPts val="95"/>
              </a:spcBef>
            </a:pPr>
            <a:r>
              <a:rPr dirty="0" sz="1500" spc="5">
                <a:latin typeface="Meiryo UI"/>
                <a:cs typeface="Meiryo UI"/>
              </a:rPr>
              <a:t>GIGA</a:t>
            </a:r>
            <a:r>
              <a:rPr dirty="0" sz="1500" spc="-5">
                <a:latin typeface="Meiryo UI"/>
                <a:cs typeface="Meiryo UI"/>
              </a:rPr>
              <a:t>ス</a:t>
            </a:r>
            <a:r>
              <a:rPr dirty="0" sz="1500">
                <a:latin typeface="Meiryo UI"/>
                <a:cs typeface="Meiryo UI"/>
              </a:rPr>
              <a:t>ク</a:t>
            </a:r>
            <a:r>
              <a:rPr dirty="0" sz="1500" spc="5">
                <a:latin typeface="Meiryo UI"/>
                <a:cs typeface="Meiryo UI"/>
              </a:rPr>
              <a:t>ール</a:t>
            </a:r>
            <a:r>
              <a:rPr dirty="0" sz="1500" spc="10">
                <a:latin typeface="Meiryo UI"/>
                <a:cs typeface="Meiryo UI"/>
              </a:rPr>
              <a:t>構想</a:t>
            </a:r>
            <a:r>
              <a:rPr dirty="0" sz="1500" spc="5">
                <a:latin typeface="Meiryo UI"/>
                <a:cs typeface="Meiryo UI"/>
              </a:rPr>
              <a:t>の</a:t>
            </a:r>
            <a:r>
              <a:rPr dirty="0" sz="1500" spc="10">
                <a:latin typeface="Meiryo UI"/>
                <a:cs typeface="Meiryo UI"/>
              </a:rPr>
              <a:t>実現</a:t>
            </a:r>
            <a:r>
              <a:rPr dirty="0" sz="1500" spc="5">
                <a:latin typeface="Meiryo UI"/>
                <a:cs typeface="Meiryo UI"/>
              </a:rPr>
              <a:t>に</a:t>
            </a:r>
            <a:r>
              <a:rPr dirty="0" sz="1500" spc="10">
                <a:latin typeface="Meiryo UI"/>
                <a:cs typeface="Meiryo UI"/>
              </a:rPr>
              <a:t>向</a:t>
            </a:r>
            <a:r>
              <a:rPr dirty="0" sz="1500" spc="5">
                <a:latin typeface="Meiryo UI"/>
                <a:cs typeface="Meiryo UI"/>
              </a:rPr>
              <a:t>けたICT</a:t>
            </a:r>
            <a:r>
              <a:rPr dirty="0" sz="1500" spc="10">
                <a:latin typeface="Meiryo UI"/>
                <a:cs typeface="Meiryo UI"/>
              </a:rPr>
              <a:t>環境整備</a:t>
            </a:r>
            <a:r>
              <a:rPr dirty="0" sz="1500" spc="5">
                <a:latin typeface="Meiryo UI"/>
                <a:cs typeface="Meiryo UI"/>
              </a:rPr>
              <a:t>の</a:t>
            </a:r>
            <a:r>
              <a:rPr dirty="0" sz="1500" spc="10">
                <a:latin typeface="Meiryo UI"/>
                <a:cs typeface="Meiryo UI"/>
              </a:rPr>
              <a:t>状況</a:t>
            </a:r>
            <a:r>
              <a:rPr dirty="0" sz="1500" spc="-10">
                <a:latin typeface="Meiryo UI"/>
                <a:cs typeface="Meiryo UI"/>
              </a:rPr>
              <a:t> </a:t>
            </a:r>
            <a:r>
              <a:rPr dirty="0" sz="1500" spc="5">
                <a:latin typeface="Meiryo UI"/>
                <a:cs typeface="Meiryo UI"/>
              </a:rPr>
              <a:t>・・・・・・・・・・・・・・・・・・・・・・・・・・・・・・・・・・・・・・・・・・・・・・・・・・・・・・・</a:t>
            </a:r>
            <a:r>
              <a:rPr dirty="0" sz="1500" spc="10">
                <a:latin typeface="Meiryo UI"/>
                <a:cs typeface="Meiryo UI"/>
              </a:rPr>
              <a:t>１１ </a:t>
            </a:r>
            <a:r>
              <a:rPr dirty="0" sz="1500" spc="-495">
                <a:latin typeface="Meiryo UI"/>
                <a:cs typeface="Meiryo UI"/>
              </a:rPr>
              <a:t> </a:t>
            </a:r>
            <a:r>
              <a:rPr dirty="0" sz="1500" spc="10">
                <a:latin typeface="Meiryo UI"/>
                <a:cs typeface="Meiryo UI"/>
              </a:rPr>
              <a:t>１人１台端末</a:t>
            </a:r>
            <a:r>
              <a:rPr dirty="0" sz="1500" spc="5">
                <a:latin typeface="Meiryo UI"/>
                <a:cs typeface="Meiryo UI"/>
              </a:rPr>
              <a:t>の</a:t>
            </a:r>
            <a:r>
              <a:rPr dirty="0" sz="1500" spc="10">
                <a:latin typeface="Meiryo UI"/>
                <a:cs typeface="Meiryo UI"/>
              </a:rPr>
              <a:t>本格運用</a:t>
            </a:r>
            <a:r>
              <a:rPr dirty="0" sz="1500" spc="5">
                <a:latin typeface="Meiryo UI"/>
                <a:cs typeface="Meiryo UI"/>
              </a:rPr>
              <a:t>に</a:t>
            </a:r>
            <a:r>
              <a:rPr dirty="0" sz="1500" spc="10">
                <a:latin typeface="Meiryo UI"/>
                <a:cs typeface="Meiryo UI"/>
              </a:rPr>
              <a:t>向</a:t>
            </a:r>
            <a:r>
              <a:rPr dirty="0" sz="1500" spc="5">
                <a:latin typeface="Meiryo UI"/>
                <a:cs typeface="Meiryo UI"/>
              </a:rPr>
              <a:t>けた</a:t>
            </a:r>
            <a:r>
              <a:rPr dirty="0" sz="1500" spc="10">
                <a:latin typeface="Meiryo UI"/>
                <a:cs typeface="Meiryo UI"/>
              </a:rPr>
              <a:t>文部科学省</a:t>
            </a:r>
            <a:r>
              <a:rPr dirty="0" sz="1500" spc="5">
                <a:latin typeface="Meiryo UI"/>
                <a:cs typeface="Meiryo UI"/>
              </a:rPr>
              <a:t>の</a:t>
            </a:r>
            <a:r>
              <a:rPr dirty="0" sz="1500" spc="10">
                <a:latin typeface="Meiryo UI"/>
                <a:cs typeface="Meiryo UI"/>
              </a:rPr>
              <a:t>推進方策</a:t>
            </a:r>
            <a:r>
              <a:rPr dirty="0" sz="1500" spc="5">
                <a:latin typeface="Meiryo UI"/>
                <a:cs typeface="Meiryo UI"/>
              </a:rPr>
              <a:t>について・・・・・・・・・・・・・・・・・・・・・・・・・・・・・・・・・・・・・・・・・・・・・・</a:t>
            </a:r>
            <a:r>
              <a:rPr dirty="0" sz="1500" spc="10">
                <a:latin typeface="Meiryo UI"/>
                <a:cs typeface="Meiryo UI"/>
              </a:rPr>
              <a:t>１２</a:t>
            </a:r>
            <a:endParaRPr sz="1500">
              <a:latin typeface="Meiryo UI"/>
              <a:cs typeface="Meiryo UI"/>
            </a:endParaRPr>
          </a:p>
          <a:p>
            <a:pPr marL="12700">
              <a:lnSpc>
                <a:spcPct val="100000"/>
              </a:lnSpc>
              <a:spcBef>
                <a:spcPts val="670"/>
              </a:spcBef>
            </a:pPr>
            <a:r>
              <a:rPr dirty="0" sz="1500" spc="5">
                <a:latin typeface="Meiryo UI"/>
                <a:cs typeface="Meiryo UI"/>
              </a:rPr>
              <a:t>「GIGA</a:t>
            </a:r>
            <a:r>
              <a:rPr dirty="0" sz="1500" spc="10">
                <a:latin typeface="Meiryo UI"/>
                <a:cs typeface="Meiryo UI"/>
              </a:rPr>
              <a:t> </a:t>
            </a:r>
            <a:r>
              <a:rPr dirty="0" sz="1500" spc="5">
                <a:latin typeface="Meiryo UI"/>
                <a:cs typeface="Meiryo UI"/>
              </a:rPr>
              <a:t>StuDX</a:t>
            </a:r>
            <a:r>
              <a:rPr dirty="0" sz="1500">
                <a:latin typeface="Meiryo UI"/>
                <a:cs typeface="Meiryo UI"/>
              </a:rPr>
              <a:t> </a:t>
            </a:r>
            <a:r>
              <a:rPr dirty="0" sz="1500" spc="10">
                <a:latin typeface="Meiryo UI"/>
                <a:cs typeface="Meiryo UI"/>
              </a:rPr>
              <a:t>推進</a:t>
            </a:r>
            <a:r>
              <a:rPr dirty="0" sz="1500" spc="5">
                <a:latin typeface="Meiryo UI"/>
                <a:cs typeface="Meiryo UI"/>
              </a:rPr>
              <a:t>チーム」</a:t>
            </a:r>
            <a:r>
              <a:rPr dirty="0" sz="1500">
                <a:latin typeface="Meiryo UI"/>
                <a:cs typeface="Meiryo UI"/>
              </a:rPr>
              <a:t> </a:t>
            </a:r>
            <a:r>
              <a:rPr dirty="0" sz="1500" spc="5">
                <a:latin typeface="Meiryo UI"/>
                <a:cs typeface="Meiryo UI"/>
              </a:rPr>
              <a:t>による</a:t>
            </a:r>
            <a:r>
              <a:rPr dirty="0" sz="1500" spc="10">
                <a:latin typeface="Meiryo UI"/>
                <a:cs typeface="Meiryo UI"/>
              </a:rPr>
              <a:t>支援活動</a:t>
            </a:r>
            <a:r>
              <a:rPr dirty="0" sz="1500" spc="5">
                <a:latin typeface="Meiryo UI"/>
                <a:cs typeface="Meiryo UI"/>
              </a:rPr>
              <a:t>の</a:t>
            </a:r>
            <a:r>
              <a:rPr dirty="0" sz="1500" spc="10">
                <a:latin typeface="Meiryo UI"/>
                <a:cs typeface="Meiryo UI"/>
              </a:rPr>
              <a:t>本格稼働</a:t>
            </a:r>
            <a:r>
              <a:rPr dirty="0" sz="1500" spc="5">
                <a:latin typeface="Meiryo UI"/>
                <a:cs typeface="Meiryo UI"/>
              </a:rPr>
              <a:t>について</a:t>
            </a:r>
            <a:r>
              <a:rPr dirty="0" sz="1500" spc="-20">
                <a:latin typeface="Meiryo UI"/>
                <a:cs typeface="Meiryo UI"/>
              </a:rPr>
              <a:t> </a:t>
            </a:r>
            <a:r>
              <a:rPr dirty="0" sz="1500" spc="5">
                <a:latin typeface="Meiryo UI"/>
                <a:cs typeface="Meiryo UI"/>
              </a:rPr>
              <a:t>・・・・・・・・・・・・・・・・・・・・・・・・・・・・・・・・・・・・・・・・・・・・・・・</a:t>
            </a:r>
            <a:r>
              <a:rPr dirty="0" sz="1500" spc="10">
                <a:latin typeface="Meiryo UI"/>
                <a:cs typeface="Meiryo UI"/>
              </a:rPr>
              <a:t>１５</a:t>
            </a:r>
            <a:endParaRPr sz="1500">
              <a:latin typeface="Meiryo UI"/>
              <a:cs typeface="Meiryo UI"/>
            </a:endParaRPr>
          </a:p>
          <a:p>
            <a:pPr marL="12700" marR="5080">
              <a:lnSpc>
                <a:spcPct val="136700"/>
              </a:lnSpc>
            </a:pPr>
            <a:r>
              <a:rPr dirty="0" sz="1500" spc="5">
                <a:latin typeface="Meiryo UI"/>
                <a:cs typeface="Meiryo UI"/>
              </a:rPr>
              <a:t>「</a:t>
            </a:r>
            <a:r>
              <a:rPr dirty="0" sz="1500" spc="10">
                <a:latin typeface="Meiryo UI"/>
                <a:cs typeface="Meiryo UI"/>
              </a:rPr>
              <a:t>未来</a:t>
            </a:r>
            <a:r>
              <a:rPr dirty="0" sz="1500" spc="5">
                <a:latin typeface="Meiryo UI"/>
                <a:cs typeface="Meiryo UI"/>
              </a:rPr>
              <a:t>の</a:t>
            </a:r>
            <a:r>
              <a:rPr dirty="0" sz="1500" spc="10">
                <a:latin typeface="Meiryo UI"/>
                <a:cs typeface="Meiryo UI"/>
              </a:rPr>
              <a:t>教室</a:t>
            </a:r>
            <a:r>
              <a:rPr dirty="0" sz="1500" spc="5">
                <a:latin typeface="Meiryo UI"/>
                <a:cs typeface="Meiryo UI"/>
              </a:rPr>
              <a:t>」ポー</a:t>
            </a:r>
            <a:r>
              <a:rPr dirty="0" sz="1500">
                <a:latin typeface="Meiryo UI"/>
                <a:cs typeface="Meiryo UI"/>
              </a:rPr>
              <a:t>タ</a:t>
            </a:r>
            <a:r>
              <a:rPr dirty="0" sz="1500" spc="5">
                <a:latin typeface="Meiryo UI"/>
                <a:cs typeface="Meiryo UI"/>
              </a:rPr>
              <a:t>ル</a:t>
            </a:r>
            <a:r>
              <a:rPr dirty="0" sz="1500">
                <a:latin typeface="Meiryo UI"/>
                <a:cs typeface="Meiryo UI"/>
              </a:rPr>
              <a:t>と</a:t>
            </a:r>
            <a:r>
              <a:rPr dirty="0" sz="1500" spc="-25">
                <a:latin typeface="Meiryo UI"/>
                <a:cs typeface="Meiryo UI"/>
              </a:rPr>
              <a:t>EdTech</a:t>
            </a:r>
            <a:r>
              <a:rPr dirty="0" sz="1500">
                <a:latin typeface="Meiryo UI"/>
                <a:cs typeface="Meiryo UI"/>
              </a:rPr>
              <a:t>ライ</a:t>
            </a:r>
            <a:r>
              <a:rPr dirty="0" sz="1500" spc="5">
                <a:latin typeface="Meiryo UI"/>
                <a:cs typeface="Meiryo UI"/>
              </a:rPr>
              <a:t>ブ</a:t>
            </a:r>
            <a:r>
              <a:rPr dirty="0" sz="1500" spc="-10">
                <a:latin typeface="Meiryo UI"/>
                <a:cs typeface="Meiryo UI"/>
              </a:rPr>
              <a:t>ラ</a:t>
            </a:r>
            <a:r>
              <a:rPr dirty="0" sz="1500" spc="5">
                <a:latin typeface="Meiryo UI"/>
                <a:cs typeface="Meiryo UI"/>
              </a:rPr>
              <a:t>リーにつ</a:t>
            </a:r>
            <a:r>
              <a:rPr dirty="0" sz="1500" spc="-10">
                <a:latin typeface="Meiryo UI"/>
                <a:cs typeface="Meiryo UI"/>
              </a:rPr>
              <a:t>い</a:t>
            </a:r>
            <a:r>
              <a:rPr dirty="0" sz="1500" spc="5">
                <a:latin typeface="Meiryo UI"/>
                <a:cs typeface="Meiryo UI"/>
              </a:rPr>
              <a:t>て</a:t>
            </a:r>
            <a:r>
              <a:rPr dirty="0" sz="1500" spc="10">
                <a:latin typeface="Meiryo UI"/>
                <a:cs typeface="Meiryo UI"/>
              </a:rPr>
              <a:t> </a:t>
            </a:r>
            <a:r>
              <a:rPr dirty="0" sz="1500" spc="5">
                <a:latin typeface="Meiryo UI"/>
                <a:cs typeface="Meiryo UI"/>
              </a:rPr>
              <a:t>・・・・・・・・・・・・・・・・・・・・・・・・・・・・・・・・・・・・・・・・・・・・・・・・・・・・・・・・・・・</a:t>
            </a:r>
            <a:r>
              <a:rPr dirty="0" sz="1500" spc="10">
                <a:latin typeface="Meiryo UI"/>
                <a:cs typeface="Meiryo UI"/>
              </a:rPr>
              <a:t>２２ </a:t>
            </a:r>
            <a:r>
              <a:rPr dirty="0" sz="1500" spc="-490">
                <a:latin typeface="Meiryo UI"/>
                <a:cs typeface="Meiryo UI"/>
              </a:rPr>
              <a:t> </a:t>
            </a:r>
            <a:r>
              <a:rPr dirty="0" sz="1500" spc="5">
                <a:latin typeface="Meiryo UI"/>
                <a:cs typeface="Meiryo UI"/>
              </a:rPr>
              <a:t>STEAM</a:t>
            </a:r>
            <a:r>
              <a:rPr dirty="0" sz="1500">
                <a:latin typeface="Meiryo UI"/>
                <a:cs typeface="Meiryo UI"/>
              </a:rPr>
              <a:t>ライ</a:t>
            </a:r>
            <a:r>
              <a:rPr dirty="0" sz="1500" spc="5">
                <a:latin typeface="Meiryo UI"/>
                <a:cs typeface="Meiryo UI"/>
              </a:rPr>
              <a:t>ブ</a:t>
            </a:r>
            <a:r>
              <a:rPr dirty="0" sz="1500">
                <a:latin typeface="Meiryo UI"/>
                <a:cs typeface="Meiryo UI"/>
              </a:rPr>
              <a:t>ラ</a:t>
            </a:r>
            <a:r>
              <a:rPr dirty="0" sz="1500" spc="5">
                <a:latin typeface="Meiryo UI"/>
                <a:cs typeface="Meiryo UI"/>
              </a:rPr>
              <a:t>リーについて</a:t>
            </a:r>
            <a:r>
              <a:rPr dirty="0" sz="1500" spc="-5">
                <a:latin typeface="Meiryo UI"/>
                <a:cs typeface="Meiryo UI"/>
              </a:rPr>
              <a:t> </a:t>
            </a:r>
            <a:r>
              <a:rPr dirty="0" sz="1500" spc="5">
                <a:latin typeface="Meiryo UI"/>
                <a:cs typeface="Meiryo UI"/>
              </a:rPr>
              <a:t>・・・・・・・・・・・・・・・・・・・・・・・・・・・・・・・・・・・・・・・・・・・・・・・・・・・・・・・・・・・・・・・・・・・・・・・・・・・・・・</a:t>
            </a:r>
            <a:r>
              <a:rPr dirty="0" sz="1500" spc="10">
                <a:latin typeface="Meiryo UI"/>
                <a:cs typeface="Meiryo UI"/>
              </a:rPr>
              <a:t>２４</a:t>
            </a:r>
            <a:endParaRPr sz="1500">
              <a:latin typeface="Meiryo UI"/>
              <a:cs typeface="Meiryo UI"/>
            </a:endParaRPr>
          </a:p>
        </p:txBody>
      </p:sp>
      <p:pic>
        <p:nvPicPr>
          <p:cNvPr id="19" name="object 19"/>
          <p:cNvPicPr/>
          <p:nvPr/>
        </p:nvPicPr>
        <p:blipFill>
          <a:blip r:embed="rId3" cstate="print"/>
          <a:stretch>
            <a:fillRect/>
          </a:stretch>
        </p:blipFill>
        <p:spPr>
          <a:xfrm>
            <a:off x="170687" y="5049011"/>
            <a:ext cx="111252" cy="111252"/>
          </a:xfrm>
          <a:prstGeom prst="rect">
            <a:avLst/>
          </a:prstGeom>
        </p:spPr>
      </p:pic>
      <p:pic>
        <p:nvPicPr>
          <p:cNvPr id="20" name="object 20"/>
          <p:cNvPicPr/>
          <p:nvPr/>
        </p:nvPicPr>
        <p:blipFill>
          <a:blip r:embed="rId3" cstate="print"/>
          <a:stretch>
            <a:fillRect/>
          </a:stretch>
        </p:blipFill>
        <p:spPr>
          <a:xfrm>
            <a:off x="170687" y="5362955"/>
            <a:ext cx="111252" cy="111252"/>
          </a:xfrm>
          <a:prstGeom prst="rect">
            <a:avLst/>
          </a:prstGeom>
        </p:spPr>
      </p:pic>
      <p:pic>
        <p:nvPicPr>
          <p:cNvPr id="21" name="object 21"/>
          <p:cNvPicPr/>
          <p:nvPr/>
        </p:nvPicPr>
        <p:blipFill>
          <a:blip r:embed="rId4" cstate="print"/>
          <a:stretch>
            <a:fillRect/>
          </a:stretch>
        </p:blipFill>
        <p:spPr>
          <a:xfrm>
            <a:off x="170687" y="5675376"/>
            <a:ext cx="111252" cy="111251"/>
          </a:xfrm>
          <a:prstGeom prst="rect">
            <a:avLst/>
          </a:prstGeom>
        </p:spPr>
      </p:pic>
      <p:pic>
        <p:nvPicPr>
          <p:cNvPr id="22" name="object 22"/>
          <p:cNvPicPr/>
          <p:nvPr/>
        </p:nvPicPr>
        <p:blipFill>
          <a:blip r:embed="rId3" cstate="print"/>
          <a:stretch>
            <a:fillRect/>
          </a:stretch>
        </p:blipFill>
        <p:spPr>
          <a:xfrm>
            <a:off x="170687" y="5987796"/>
            <a:ext cx="111252" cy="111252"/>
          </a:xfrm>
          <a:prstGeom prst="rect">
            <a:avLst/>
          </a:prstGeom>
        </p:spPr>
      </p:pic>
      <p:sp>
        <p:nvSpPr>
          <p:cNvPr id="23" name="object 23"/>
          <p:cNvSpPr txBox="1"/>
          <p:nvPr/>
        </p:nvSpPr>
        <p:spPr>
          <a:xfrm>
            <a:off x="129539" y="6408425"/>
            <a:ext cx="4206240" cy="378460"/>
          </a:xfrm>
          <a:prstGeom prst="rect">
            <a:avLst/>
          </a:prstGeom>
          <a:solidFill>
            <a:srgbClr val="001F5E"/>
          </a:solidFill>
          <a:ln w="6096">
            <a:solidFill>
              <a:srgbClr val="4470C3"/>
            </a:solidFill>
          </a:ln>
        </p:spPr>
        <p:txBody>
          <a:bodyPr wrap="square" lIns="0" tIns="40005" rIns="0" bIns="0" rtlCol="0" vert="horz">
            <a:spAutoFit/>
          </a:bodyPr>
          <a:lstStyle/>
          <a:p>
            <a:pPr marL="121920">
              <a:lnSpc>
                <a:spcPct val="100000"/>
              </a:lnSpc>
              <a:spcBef>
                <a:spcPts val="315"/>
              </a:spcBef>
            </a:pPr>
            <a:r>
              <a:rPr dirty="0" sz="1950" spc="-10" b="1">
                <a:solidFill>
                  <a:srgbClr val="FFFFFF"/>
                </a:solidFill>
                <a:latin typeface="Meiryo UI"/>
                <a:cs typeface="Meiryo UI"/>
              </a:rPr>
              <a:t>４．教育の</a:t>
            </a:r>
            <a:r>
              <a:rPr dirty="0" sz="1950" spc="-5" b="1">
                <a:solidFill>
                  <a:srgbClr val="FFFFFF"/>
                </a:solidFill>
                <a:latin typeface="Meiryo UI"/>
                <a:cs typeface="Meiryo UI"/>
              </a:rPr>
              <a:t>デ</a:t>
            </a:r>
            <a:r>
              <a:rPr dirty="0" sz="1950" spc="-20" b="1">
                <a:solidFill>
                  <a:srgbClr val="FFFFFF"/>
                </a:solidFill>
                <a:latin typeface="Meiryo UI"/>
                <a:cs typeface="Meiryo UI"/>
              </a:rPr>
              <a:t>ジ</a:t>
            </a:r>
            <a:r>
              <a:rPr dirty="0" sz="1950" spc="-5" b="1">
                <a:solidFill>
                  <a:srgbClr val="FFFFFF"/>
                </a:solidFill>
                <a:latin typeface="Meiryo UI"/>
                <a:cs typeface="Meiryo UI"/>
              </a:rPr>
              <a:t>タル</a:t>
            </a:r>
            <a:r>
              <a:rPr dirty="0" sz="1950" spc="-10" b="1">
                <a:solidFill>
                  <a:srgbClr val="FFFFFF"/>
                </a:solidFill>
                <a:latin typeface="Meiryo UI"/>
                <a:cs typeface="Meiryo UI"/>
              </a:rPr>
              <a:t>化の今後の方向性</a:t>
            </a:r>
            <a:endParaRPr sz="1950">
              <a:latin typeface="Meiryo UI"/>
              <a:cs typeface="Meiryo UI"/>
            </a:endParaRPr>
          </a:p>
        </p:txBody>
      </p:sp>
      <p:sp>
        <p:nvSpPr>
          <p:cNvPr id="24" name="object 24"/>
          <p:cNvSpPr txBox="1"/>
          <p:nvPr/>
        </p:nvSpPr>
        <p:spPr>
          <a:xfrm>
            <a:off x="417576" y="6763313"/>
            <a:ext cx="10280015" cy="650240"/>
          </a:xfrm>
          <a:prstGeom prst="rect">
            <a:avLst/>
          </a:prstGeom>
        </p:spPr>
        <p:txBody>
          <a:bodyPr wrap="square" lIns="0" tIns="12065" rIns="0" bIns="0" rtlCol="0" vert="horz">
            <a:spAutoFit/>
          </a:bodyPr>
          <a:lstStyle/>
          <a:p>
            <a:pPr marL="38100" marR="30480">
              <a:lnSpc>
                <a:spcPct val="136700"/>
              </a:lnSpc>
              <a:spcBef>
                <a:spcPts val="95"/>
              </a:spcBef>
            </a:pPr>
            <a:r>
              <a:rPr dirty="0" sz="1500" spc="5">
                <a:latin typeface="Meiryo UI"/>
                <a:cs typeface="Meiryo UI"/>
              </a:rPr>
              <a:t>デ</a:t>
            </a:r>
            <a:r>
              <a:rPr dirty="0" sz="1500" spc="10">
                <a:latin typeface="Meiryo UI"/>
                <a:cs typeface="Meiryo UI"/>
              </a:rPr>
              <a:t>ジ</a:t>
            </a:r>
            <a:r>
              <a:rPr dirty="0" sz="1500">
                <a:latin typeface="Meiryo UI"/>
                <a:cs typeface="Meiryo UI"/>
              </a:rPr>
              <a:t>タ</a:t>
            </a:r>
            <a:r>
              <a:rPr dirty="0" sz="1500" spc="5">
                <a:latin typeface="Meiryo UI"/>
                <a:cs typeface="Meiryo UI"/>
              </a:rPr>
              <a:t>ル</a:t>
            </a:r>
            <a:r>
              <a:rPr dirty="0" sz="1500" spc="10">
                <a:latin typeface="Meiryo UI"/>
                <a:cs typeface="Meiryo UI"/>
              </a:rPr>
              <a:t>社会</a:t>
            </a:r>
            <a:r>
              <a:rPr dirty="0" sz="1500" spc="5">
                <a:latin typeface="Meiryo UI"/>
                <a:cs typeface="Meiryo UI"/>
              </a:rPr>
              <a:t>の</a:t>
            </a:r>
            <a:r>
              <a:rPr dirty="0" sz="1500" spc="10">
                <a:latin typeface="Meiryo UI"/>
                <a:cs typeface="Meiryo UI"/>
              </a:rPr>
              <a:t>実現</a:t>
            </a:r>
            <a:r>
              <a:rPr dirty="0" sz="1500" spc="5">
                <a:latin typeface="Meiryo UI"/>
                <a:cs typeface="Meiryo UI"/>
              </a:rPr>
              <a:t>に</a:t>
            </a:r>
            <a:r>
              <a:rPr dirty="0" sz="1500" spc="10">
                <a:latin typeface="Meiryo UI"/>
                <a:cs typeface="Meiryo UI"/>
              </a:rPr>
              <a:t>向</a:t>
            </a:r>
            <a:r>
              <a:rPr dirty="0" sz="1500" spc="5">
                <a:latin typeface="Meiryo UI"/>
                <a:cs typeface="Meiryo UI"/>
              </a:rPr>
              <a:t>けた</a:t>
            </a:r>
            <a:r>
              <a:rPr dirty="0" sz="1500" spc="10">
                <a:latin typeface="Meiryo UI"/>
                <a:cs typeface="Meiryo UI"/>
              </a:rPr>
              <a:t>重点計画（令和３年６月</a:t>
            </a:r>
            <a:r>
              <a:rPr dirty="0" sz="1500">
                <a:latin typeface="Meiryo UI"/>
                <a:cs typeface="Meiryo UI"/>
              </a:rPr>
              <a:t>18</a:t>
            </a:r>
            <a:r>
              <a:rPr dirty="0" sz="1500" spc="10">
                <a:latin typeface="Meiryo UI"/>
                <a:cs typeface="Meiryo UI"/>
              </a:rPr>
              <a:t>日閣議決定）</a:t>
            </a:r>
            <a:r>
              <a:rPr dirty="0" sz="1500" spc="450">
                <a:latin typeface="Meiryo UI"/>
                <a:cs typeface="Meiryo UI"/>
              </a:rPr>
              <a:t> </a:t>
            </a:r>
            <a:r>
              <a:rPr dirty="0" sz="1500" spc="5">
                <a:latin typeface="Meiryo UI"/>
                <a:cs typeface="Meiryo UI"/>
              </a:rPr>
              <a:t>・・・・・・・・・・・・・・・・・・・・・・・・・・・・・・・・・・・・・・・・</a:t>
            </a:r>
            <a:r>
              <a:rPr dirty="0" sz="1500" spc="10">
                <a:latin typeface="Meiryo UI"/>
                <a:cs typeface="Meiryo UI"/>
              </a:rPr>
              <a:t>３１ </a:t>
            </a:r>
            <a:r>
              <a:rPr dirty="0" sz="1500" spc="15">
                <a:latin typeface="Meiryo UI"/>
                <a:cs typeface="Meiryo UI"/>
              </a:rPr>
              <a:t> </a:t>
            </a:r>
            <a:r>
              <a:rPr dirty="0" sz="1500" spc="10">
                <a:latin typeface="Meiryo UI"/>
                <a:cs typeface="Meiryo UI"/>
              </a:rPr>
              <a:t>教育</a:t>
            </a:r>
            <a:r>
              <a:rPr dirty="0" sz="1500" spc="5">
                <a:latin typeface="Meiryo UI"/>
                <a:cs typeface="Meiryo UI"/>
              </a:rPr>
              <a:t>プ</a:t>
            </a:r>
            <a:r>
              <a:rPr dirty="0" sz="1500">
                <a:latin typeface="Meiryo UI"/>
                <a:cs typeface="Meiryo UI"/>
              </a:rPr>
              <a:t>ラ</a:t>
            </a:r>
            <a:r>
              <a:rPr dirty="0" sz="1500" spc="5">
                <a:latin typeface="Meiryo UI"/>
                <a:cs typeface="Meiryo UI"/>
              </a:rPr>
              <a:t>ッ</a:t>
            </a:r>
            <a:r>
              <a:rPr dirty="0" sz="1500">
                <a:latin typeface="Meiryo UI"/>
                <a:cs typeface="Meiryo UI"/>
              </a:rPr>
              <a:t>トフォ</a:t>
            </a:r>
            <a:r>
              <a:rPr dirty="0" sz="1500" spc="5">
                <a:latin typeface="Meiryo UI"/>
                <a:cs typeface="Meiryo UI"/>
              </a:rPr>
              <a:t>ーム</a:t>
            </a:r>
            <a:r>
              <a:rPr dirty="0" sz="1500" spc="505">
                <a:latin typeface="Meiryo UI"/>
                <a:cs typeface="Meiryo UI"/>
              </a:rPr>
              <a:t> </a:t>
            </a:r>
            <a:r>
              <a:rPr dirty="0" sz="1500" spc="10">
                <a:latin typeface="Meiryo UI"/>
                <a:cs typeface="Meiryo UI"/>
              </a:rPr>
              <a:t>検討</a:t>
            </a:r>
            <a:r>
              <a:rPr dirty="0" sz="1500" spc="5">
                <a:latin typeface="Meiryo UI"/>
                <a:cs typeface="Meiryo UI"/>
              </a:rPr>
              <a:t>の</a:t>
            </a:r>
            <a:r>
              <a:rPr dirty="0" sz="1500" spc="10">
                <a:latin typeface="Meiryo UI"/>
                <a:cs typeface="Meiryo UI"/>
              </a:rPr>
              <a:t>方向性</a:t>
            </a:r>
            <a:r>
              <a:rPr dirty="0" sz="1500" spc="5">
                <a:latin typeface="Meiryo UI"/>
                <a:cs typeface="Meiryo UI"/>
              </a:rPr>
              <a:t>について</a:t>
            </a:r>
            <a:r>
              <a:rPr dirty="0" sz="1500" spc="10">
                <a:latin typeface="Meiryo UI"/>
                <a:cs typeface="Meiryo UI"/>
              </a:rPr>
              <a:t>（令和３年</a:t>
            </a:r>
            <a:r>
              <a:rPr dirty="0" sz="1500">
                <a:latin typeface="Meiryo UI"/>
                <a:cs typeface="Meiryo UI"/>
              </a:rPr>
              <a:t>5</a:t>
            </a:r>
            <a:r>
              <a:rPr dirty="0" sz="1500" spc="10">
                <a:latin typeface="Meiryo UI"/>
                <a:cs typeface="Meiryo UI"/>
              </a:rPr>
              <a:t>月</a:t>
            </a:r>
            <a:r>
              <a:rPr dirty="0" sz="1500">
                <a:latin typeface="Meiryo UI"/>
                <a:cs typeface="Meiryo UI"/>
              </a:rPr>
              <a:t>26</a:t>
            </a:r>
            <a:r>
              <a:rPr dirty="0" sz="1500" spc="10">
                <a:latin typeface="Meiryo UI"/>
                <a:cs typeface="Meiryo UI"/>
              </a:rPr>
              <a:t>日</a:t>
            </a:r>
            <a:r>
              <a:rPr dirty="0" sz="1500" spc="5">
                <a:latin typeface="Meiryo UI"/>
                <a:cs typeface="Meiryo UI"/>
              </a:rPr>
              <a:t>デー</a:t>
            </a:r>
            <a:r>
              <a:rPr dirty="0" sz="1500">
                <a:latin typeface="Meiryo UI"/>
                <a:cs typeface="Meiryo UI"/>
              </a:rPr>
              <a:t>タ</a:t>
            </a:r>
            <a:r>
              <a:rPr dirty="0" sz="1500" spc="10">
                <a:latin typeface="Meiryo UI"/>
                <a:cs typeface="Meiryo UI"/>
              </a:rPr>
              <a:t>戦略</a:t>
            </a:r>
            <a:r>
              <a:rPr dirty="0" sz="1500">
                <a:latin typeface="Meiryo UI"/>
                <a:cs typeface="Meiryo UI"/>
              </a:rPr>
              <a:t>タ</a:t>
            </a:r>
            <a:r>
              <a:rPr dirty="0" sz="1500" spc="-5">
                <a:latin typeface="Meiryo UI"/>
                <a:cs typeface="Meiryo UI"/>
              </a:rPr>
              <a:t>ス</a:t>
            </a:r>
            <a:r>
              <a:rPr dirty="0" sz="1500">
                <a:latin typeface="Meiryo UI"/>
                <a:cs typeface="Meiryo UI"/>
              </a:rPr>
              <a:t>クフォ</a:t>
            </a:r>
            <a:r>
              <a:rPr dirty="0" sz="1500" spc="5">
                <a:latin typeface="Meiryo UI"/>
                <a:cs typeface="Meiryo UI"/>
              </a:rPr>
              <a:t>ー</a:t>
            </a:r>
            <a:r>
              <a:rPr dirty="0" sz="1500" spc="-5">
                <a:latin typeface="Meiryo UI"/>
                <a:cs typeface="Meiryo UI"/>
              </a:rPr>
              <a:t>ス</a:t>
            </a:r>
            <a:r>
              <a:rPr dirty="0" sz="1500" spc="10">
                <a:latin typeface="Meiryo UI"/>
                <a:cs typeface="Meiryo UI"/>
              </a:rPr>
              <a:t>資料）</a:t>
            </a:r>
            <a:r>
              <a:rPr dirty="0" sz="1500" spc="5">
                <a:latin typeface="Meiryo UI"/>
                <a:cs typeface="Meiryo UI"/>
              </a:rPr>
              <a:t>・・・・・・・・・・・・・・・・・・・・・・・</a:t>
            </a:r>
            <a:r>
              <a:rPr dirty="0" sz="1500" spc="10">
                <a:latin typeface="Meiryo UI"/>
                <a:cs typeface="Meiryo UI"/>
              </a:rPr>
              <a:t>３２</a:t>
            </a:r>
            <a:r>
              <a:rPr dirty="0" sz="1500" spc="300">
                <a:latin typeface="Meiryo UI"/>
                <a:cs typeface="Meiryo UI"/>
              </a:rPr>
              <a:t> </a:t>
            </a:r>
            <a:r>
              <a:rPr dirty="0" baseline="-16666" sz="2250" spc="7">
                <a:latin typeface="HGPGothicE"/>
                <a:cs typeface="HGPGothicE"/>
              </a:rPr>
              <a:t>1</a:t>
            </a:r>
            <a:endParaRPr baseline="-16666" sz="2250">
              <a:latin typeface="HGPGothicE"/>
              <a:cs typeface="HGPGothicE"/>
            </a:endParaRPr>
          </a:p>
        </p:txBody>
      </p:sp>
      <p:pic>
        <p:nvPicPr>
          <p:cNvPr id="25" name="object 25"/>
          <p:cNvPicPr/>
          <p:nvPr/>
        </p:nvPicPr>
        <p:blipFill>
          <a:blip r:embed="rId3" cstate="print"/>
          <a:stretch>
            <a:fillRect/>
          </a:stretch>
        </p:blipFill>
        <p:spPr>
          <a:xfrm>
            <a:off x="199644" y="6925061"/>
            <a:ext cx="111252" cy="111252"/>
          </a:xfrm>
          <a:prstGeom prst="rect">
            <a:avLst/>
          </a:prstGeom>
        </p:spPr>
      </p:pic>
      <p:pic>
        <p:nvPicPr>
          <p:cNvPr id="26" name="object 26"/>
          <p:cNvPicPr/>
          <p:nvPr/>
        </p:nvPicPr>
        <p:blipFill>
          <a:blip r:embed="rId5" cstate="print"/>
          <a:stretch>
            <a:fillRect/>
          </a:stretch>
        </p:blipFill>
        <p:spPr>
          <a:xfrm>
            <a:off x="199644" y="7237480"/>
            <a:ext cx="111252" cy="11125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6408" y="595884"/>
            <a:ext cx="4605731" cy="3700272"/>
          </a:xfrm>
          <a:prstGeom prst="rect">
            <a:avLst/>
          </a:prstGeom>
        </p:spPr>
      </p:pic>
      <p:grpSp>
        <p:nvGrpSpPr>
          <p:cNvPr id="3" name="object 3"/>
          <p:cNvGrpSpPr/>
          <p:nvPr/>
        </p:nvGrpSpPr>
        <p:grpSpPr>
          <a:xfrm>
            <a:off x="5332476" y="580644"/>
            <a:ext cx="4962525" cy="6814184"/>
            <a:chOff x="5332476" y="580644"/>
            <a:chExt cx="4962525" cy="6814184"/>
          </a:xfrm>
        </p:grpSpPr>
        <p:pic>
          <p:nvPicPr>
            <p:cNvPr id="4" name="object 4"/>
            <p:cNvPicPr/>
            <p:nvPr/>
          </p:nvPicPr>
          <p:blipFill>
            <a:blip r:embed="rId3" cstate="print"/>
            <a:stretch>
              <a:fillRect/>
            </a:stretch>
          </p:blipFill>
          <p:spPr>
            <a:xfrm>
              <a:off x="5346192" y="595884"/>
              <a:ext cx="4605731" cy="3700272"/>
            </a:xfrm>
            <a:prstGeom prst="rect">
              <a:avLst/>
            </a:prstGeom>
          </p:spPr>
        </p:pic>
        <p:pic>
          <p:nvPicPr>
            <p:cNvPr id="5" name="object 5"/>
            <p:cNvPicPr/>
            <p:nvPr/>
          </p:nvPicPr>
          <p:blipFill>
            <a:blip r:embed="rId4" cstate="print"/>
            <a:stretch>
              <a:fillRect/>
            </a:stretch>
          </p:blipFill>
          <p:spPr>
            <a:xfrm>
              <a:off x="5346192" y="3681989"/>
              <a:ext cx="4934712" cy="3701796"/>
            </a:xfrm>
            <a:prstGeom prst="rect">
              <a:avLst/>
            </a:prstGeom>
          </p:spPr>
        </p:pic>
        <p:sp>
          <p:nvSpPr>
            <p:cNvPr id="6" name="object 6"/>
            <p:cNvSpPr/>
            <p:nvPr/>
          </p:nvSpPr>
          <p:spPr>
            <a:xfrm>
              <a:off x="5346192" y="594360"/>
              <a:ext cx="4935220" cy="6786880"/>
            </a:xfrm>
            <a:custGeom>
              <a:avLst/>
              <a:gdLst/>
              <a:ahLst/>
              <a:cxnLst/>
              <a:rect l="l" t="t" r="r" b="b"/>
              <a:pathLst>
                <a:path w="4935220" h="6786880">
                  <a:moveTo>
                    <a:pt x="0" y="0"/>
                  </a:moveTo>
                  <a:lnTo>
                    <a:pt x="4934712" y="0"/>
                  </a:lnTo>
                  <a:lnTo>
                    <a:pt x="4934712" y="6786377"/>
                  </a:lnTo>
                  <a:lnTo>
                    <a:pt x="0" y="6786377"/>
                  </a:lnTo>
                  <a:lnTo>
                    <a:pt x="0" y="0"/>
                  </a:lnTo>
                  <a:close/>
                </a:path>
              </a:pathLst>
            </a:custGeom>
            <a:ln w="27432">
              <a:solidFill>
                <a:srgbClr val="D8D8D8"/>
              </a:solidFill>
            </a:ln>
          </p:spPr>
          <p:txBody>
            <a:bodyPr wrap="square" lIns="0" tIns="0" rIns="0" bIns="0" rtlCol="0"/>
            <a:lstStyle/>
            <a:p/>
          </p:txBody>
        </p:sp>
      </p:grpSp>
      <p:sp>
        <p:nvSpPr>
          <p:cNvPr id="7" name="object 7"/>
          <p:cNvSpPr txBox="1">
            <a:spLocks noGrp="1"/>
          </p:cNvSpPr>
          <p:nvPr>
            <p:ph type="title"/>
          </p:nvPr>
        </p:nvSpPr>
        <p:spPr>
          <a:xfrm>
            <a:off x="240284" y="124460"/>
            <a:ext cx="2796540" cy="354965"/>
          </a:xfrm>
          <a:prstGeom prst="rect"/>
        </p:spPr>
        <p:txBody>
          <a:bodyPr wrap="square" lIns="0" tIns="13970" rIns="0" bIns="0" rtlCol="0" vert="horz">
            <a:spAutoFit/>
          </a:bodyPr>
          <a:lstStyle/>
          <a:p>
            <a:pPr marL="12700">
              <a:lnSpc>
                <a:spcPct val="100000"/>
              </a:lnSpc>
              <a:spcBef>
                <a:spcPts val="110"/>
              </a:spcBef>
              <a:tabLst>
                <a:tab pos="1411605" algn="l"/>
              </a:tabLst>
            </a:pPr>
            <a:r>
              <a:rPr dirty="0" spc="10" b="1">
                <a:solidFill>
                  <a:srgbClr val="4BB5C4"/>
                </a:solidFill>
                <a:latin typeface="Meiryo UI"/>
                <a:cs typeface="Meiryo UI"/>
              </a:rPr>
              <a:t>日常</a:t>
            </a:r>
            <a:r>
              <a:rPr dirty="0" b="1">
                <a:solidFill>
                  <a:srgbClr val="4BB5C4"/>
                </a:solidFill>
                <a:latin typeface="Meiryo UI"/>
                <a:cs typeface="Meiryo UI"/>
              </a:rPr>
              <a:t>のD</a:t>
            </a:r>
            <a:r>
              <a:rPr dirty="0" spc="5" b="1">
                <a:solidFill>
                  <a:srgbClr val="4BB5C4"/>
                </a:solidFill>
                <a:latin typeface="Meiryo UI"/>
                <a:cs typeface="Meiryo UI"/>
              </a:rPr>
              <a:t>X</a:t>
            </a:r>
            <a:r>
              <a:rPr dirty="0" b="1">
                <a:solidFill>
                  <a:srgbClr val="4BB5C4"/>
                </a:solidFill>
                <a:latin typeface="Meiryo UI"/>
                <a:cs typeface="Meiryo UI"/>
              </a:rPr>
              <a:t>	</a:t>
            </a:r>
            <a:r>
              <a:rPr dirty="0" spc="10" b="1">
                <a:solidFill>
                  <a:srgbClr val="4BB5C4"/>
                </a:solidFill>
                <a:latin typeface="Meiryo UI"/>
                <a:cs typeface="Meiryo UI"/>
              </a:rPr>
              <a:t>～取組例～</a:t>
            </a:r>
          </a:p>
        </p:txBody>
      </p:sp>
      <p:grpSp>
        <p:nvGrpSpPr>
          <p:cNvPr id="8" name="object 8"/>
          <p:cNvGrpSpPr/>
          <p:nvPr/>
        </p:nvGrpSpPr>
        <p:grpSpPr>
          <a:xfrm>
            <a:off x="202692" y="580644"/>
            <a:ext cx="4962525" cy="6823075"/>
            <a:chOff x="202692" y="580644"/>
            <a:chExt cx="4962525" cy="6823075"/>
          </a:xfrm>
        </p:grpSpPr>
        <p:pic>
          <p:nvPicPr>
            <p:cNvPr id="9" name="object 9"/>
            <p:cNvPicPr/>
            <p:nvPr/>
          </p:nvPicPr>
          <p:blipFill>
            <a:blip r:embed="rId5" cstate="print"/>
            <a:stretch>
              <a:fillRect/>
            </a:stretch>
          </p:blipFill>
          <p:spPr>
            <a:xfrm>
              <a:off x="216408" y="3703325"/>
              <a:ext cx="4934712" cy="3700272"/>
            </a:xfrm>
            <a:prstGeom prst="rect">
              <a:avLst/>
            </a:prstGeom>
          </p:spPr>
        </p:pic>
        <p:sp>
          <p:nvSpPr>
            <p:cNvPr id="10" name="object 10"/>
            <p:cNvSpPr/>
            <p:nvPr/>
          </p:nvSpPr>
          <p:spPr>
            <a:xfrm>
              <a:off x="216408" y="594360"/>
              <a:ext cx="4935220" cy="6786880"/>
            </a:xfrm>
            <a:custGeom>
              <a:avLst/>
              <a:gdLst/>
              <a:ahLst/>
              <a:cxnLst/>
              <a:rect l="l" t="t" r="r" b="b"/>
              <a:pathLst>
                <a:path w="4935220" h="6786880">
                  <a:moveTo>
                    <a:pt x="0" y="0"/>
                  </a:moveTo>
                  <a:lnTo>
                    <a:pt x="4934712" y="0"/>
                  </a:lnTo>
                  <a:lnTo>
                    <a:pt x="4934712" y="6786377"/>
                  </a:lnTo>
                  <a:lnTo>
                    <a:pt x="0" y="6786377"/>
                  </a:lnTo>
                  <a:lnTo>
                    <a:pt x="0" y="0"/>
                  </a:lnTo>
                  <a:close/>
                </a:path>
              </a:pathLst>
            </a:custGeom>
            <a:ln w="27432">
              <a:solidFill>
                <a:srgbClr val="D8D8D8"/>
              </a:solidFill>
            </a:ln>
          </p:spPr>
          <p:txBody>
            <a:bodyPr wrap="square" lIns="0" tIns="0" rIns="0" bIns="0" rtlCol="0"/>
            <a:lstStyle/>
            <a:p/>
          </p:txBody>
        </p:sp>
      </p:grpSp>
      <p:sp>
        <p:nvSpPr>
          <p:cNvPr id="11" name="object 11"/>
          <p:cNvSpPr txBox="1"/>
          <p:nvPr/>
        </p:nvSpPr>
        <p:spPr>
          <a:xfrm>
            <a:off x="10300207" y="7032756"/>
            <a:ext cx="275590" cy="321945"/>
          </a:xfrm>
          <a:prstGeom prst="rect">
            <a:avLst/>
          </a:prstGeom>
        </p:spPr>
        <p:txBody>
          <a:bodyPr wrap="square" lIns="0" tIns="11430" rIns="0" bIns="0" rtlCol="0" vert="horz">
            <a:spAutoFit/>
          </a:bodyPr>
          <a:lstStyle/>
          <a:p>
            <a:pPr marL="12700">
              <a:lnSpc>
                <a:spcPct val="100000"/>
              </a:lnSpc>
              <a:spcBef>
                <a:spcPts val="90"/>
              </a:spcBef>
            </a:pPr>
            <a:r>
              <a:rPr dirty="0" sz="1950" spc="-10">
                <a:latin typeface="Calibri"/>
                <a:cs typeface="Calibri"/>
              </a:rPr>
              <a:t>1</a:t>
            </a:r>
            <a:r>
              <a:rPr dirty="0" sz="1950" spc="-5">
                <a:latin typeface="Calibri"/>
                <a:cs typeface="Calibri"/>
              </a:rPr>
              <a:t>9</a:t>
            </a:r>
            <a:endParaRPr sz="195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0284" y="124460"/>
            <a:ext cx="2796540" cy="354965"/>
          </a:xfrm>
          <a:prstGeom prst="rect"/>
        </p:spPr>
        <p:txBody>
          <a:bodyPr wrap="square" lIns="0" tIns="13970" rIns="0" bIns="0" rtlCol="0" vert="horz">
            <a:spAutoFit/>
          </a:bodyPr>
          <a:lstStyle/>
          <a:p>
            <a:pPr marL="12700">
              <a:lnSpc>
                <a:spcPct val="100000"/>
              </a:lnSpc>
              <a:spcBef>
                <a:spcPts val="110"/>
              </a:spcBef>
              <a:tabLst>
                <a:tab pos="1411605" algn="l"/>
              </a:tabLst>
            </a:pPr>
            <a:r>
              <a:rPr dirty="0" spc="10" b="1">
                <a:solidFill>
                  <a:srgbClr val="4BB5C4"/>
                </a:solidFill>
                <a:latin typeface="Meiryo UI"/>
                <a:cs typeface="Meiryo UI"/>
              </a:rPr>
              <a:t>日常</a:t>
            </a:r>
            <a:r>
              <a:rPr dirty="0" b="1">
                <a:solidFill>
                  <a:srgbClr val="4BB5C4"/>
                </a:solidFill>
                <a:latin typeface="Meiryo UI"/>
                <a:cs typeface="Meiryo UI"/>
              </a:rPr>
              <a:t>のD</a:t>
            </a:r>
            <a:r>
              <a:rPr dirty="0" spc="5" b="1">
                <a:solidFill>
                  <a:srgbClr val="4BB5C4"/>
                </a:solidFill>
                <a:latin typeface="Meiryo UI"/>
                <a:cs typeface="Meiryo UI"/>
              </a:rPr>
              <a:t>X</a:t>
            </a:r>
            <a:r>
              <a:rPr dirty="0" b="1">
                <a:solidFill>
                  <a:srgbClr val="4BB5C4"/>
                </a:solidFill>
                <a:latin typeface="Meiryo UI"/>
                <a:cs typeface="Meiryo UI"/>
              </a:rPr>
              <a:t>	</a:t>
            </a:r>
            <a:r>
              <a:rPr dirty="0" spc="10" b="1">
                <a:solidFill>
                  <a:srgbClr val="4BB5C4"/>
                </a:solidFill>
                <a:latin typeface="Meiryo UI"/>
                <a:cs typeface="Meiryo UI"/>
              </a:rPr>
              <a:t>～取組例～</a:t>
            </a:r>
          </a:p>
        </p:txBody>
      </p:sp>
      <p:grpSp>
        <p:nvGrpSpPr>
          <p:cNvPr id="3" name="object 3"/>
          <p:cNvGrpSpPr/>
          <p:nvPr/>
        </p:nvGrpSpPr>
        <p:grpSpPr>
          <a:xfrm>
            <a:off x="202692" y="580644"/>
            <a:ext cx="4962525" cy="6814184"/>
            <a:chOff x="202692" y="580644"/>
            <a:chExt cx="4962525" cy="6814184"/>
          </a:xfrm>
        </p:grpSpPr>
        <p:pic>
          <p:nvPicPr>
            <p:cNvPr id="4" name="object 4"/>
            <p:cNvPicPr/>
            <p:nvPr/>
          </p:nvPicPr>
          <p:blipFill>
            <a:blip r:embed="rId2" cstate="print"/>
            <a:stretch>
              <a:fillRect/>
            </a:stretch>
          </p:blipFill>
          <p:spPr>
            <a:xfrm>
              <a:off x="216408" y="594360"/>
              <a:ext cx="4605731" cy="3700272"/>
            </a:xfrm>
            <a:prstGeom prst="rect">
              <a:avLst/>
            </a:prstGeom>
          </p:spPr>
        </p:pic>
        <p:pic>
          <p:nvPicPr>
            <p:cNvPr id="5" name="object 5"/>
            <p:cNvPicPr/>
            <p:nvPr/>
          </p:nvPicPr>
          <p:blipFill>
            <a:blip r:embed="rId3" cstate="print"/>
            <a:stretch>
              <a:fillRect/>
            </a:stretch>
          </p:blipFill>
          <p:spPr>
            <a:xfrm>
              <a:off x="216408" y="3680465"/>
              <a:ext cx="4934712" cy="3700272"/>
            </a:xfrm>
            <a:prstGeom prst="rect">
              <a:avLst/>
            </a:prstGeom>
          </p:spPr>
        </p:pic>
        <p:sp>
          <p:nvSpPr>
            <p:cNvPr id="6" name="object 6"/>
            <p:cNvSpPr/>
            <p:nvPr/>
          </p:nvSpPr>
          <p:spPr>
            <a:xfrm>
              <a:off x="216408" y="594360"/>
              <a:ext cx="4935220" cy="6786880"/>
            </a:xfrm>
            <a:custGeom>
              <a:avLst/>
              <a:gdLst/>
              <a:ahLst/>
              <a:cxnLst/>
              <a:rect l="l" t="t" r="r" b="b"/>
              <a:pathLst>
                <a:path w="4935220" h="6786880">
                  <a:moveTo>
                    <a:pt x="0" y="0"/>
                  </a:moveTo>
                  <a:lnTo>
                    <a:pt x="4934712" y="0"/>
                  </a:lnTo>
                  <a:lnTo>
                    <a:pt x="4934712" y="6786377"/>
                  </a:lnTo>
                  <a:lnTo>
                    <a:pt x="0" y="6786377"/>
                  </a:lnTo>
                  <a:lnTo>
                    <a:pt x="0" y="0"/>
                  </a:lnTo>
                  <a:close/>
                </a:path>
              </a:pathLst>
            </a:custGeom>
            <a:ln w="27432">
              <a:solidFill>
                <a:srgbClr val="D8D8D8"/>
              </a:solidFill>
            </a:ln>
          </p:spPr>
          <p:txBody>
            <a:bodyPr wrap="square" lIns="0" tIns="0" rIns="0" bIns="0" rtlCol="0"/>
            <a:lstStyle/>
            <a:p/>
          </p:txBody>
        </p:sp>
      </p:grpSp>
      <p:grpSp>
        <p:nvGrpSpPr>
          <p:cNvPr id="7" name="object 7"/>
          <p:cNvGrpSpPr/>
          <p:nvPr/>
        </p:nvGrpSpPr>
        <p:grpSpPr>
          <a:xfrm>
            <a:off x="5332476" y="580644"/>
            <a:ext cx="4962525" cy="6814184"/>
            <a:chOff x="5332476" y="580644"/>
            <a:chExt cx="4962525" cy="6814184"/>
          </a:xfrm>
        </p:grpSpPr>
        <p:pic>
          <p:nvPicPr>
            <p:cNvPr id="8" name="object 8"/>
            <p:cNvPicPr/>
            <p:nvPr/>
          </p:nvPicPr>
          <p:blipFill>
            <a:blip r:embed="rId4" cstate="print"/>
            <a:stretch>
              <a:fillRect/>
            </a:stretch>
          </p:blipFill>
          <p:spPr>
            <a:xfrm>
              <a:off x="5346192" y="594360"/>
              <a:ext cx="4852466" cy="3700272"/>
            </a:xfrm>
            <a:prstGeom prst="rect">
              <a:avLst/>
            </a:prstGeom>
          </p:spPr>
        </p:pic>
        <p:pic>
          <p:nvPicPr>
            <p:cNvPr id="9" name="object 9"/>
            <p:cNvPicPr/>
            <p:nvPr/>
          </p:nvPicPr>
          <p:blipFill>
            <a:blip r:embed="rId5" cstate="print"/>
            <a:stretch>
              <a:fillRect/>
            </a:stretch>
          </p:blipFill>
          <p:spPr>
            <a:xfrm>
              <a:off x="5346192" y="3547877"/>
              <a:ext cx="4934712" cy="3700272"/>
            </a:xfrm>
            <a:prstGeom prst="rect">
              <a:avLst/>
            </a:prstGeom>
          </p:spPr>
        </p:pic>
        <p:sp>
          <p:nvSpPr>
            <p:cNvPr id="10" name="object 10"/>
            <p:cNvSpPr/>
            <p:nvPr/>
          </p:nvSpPr>
          <p:spPr>
            <a:xfrm>
              <a:off x="5346192" y="594360"/>
              <a:ext cx="4935220" cy="6786880"/>
            </a:xfrm>
            <a:custGeom>
              <a:avLst/>
              <a:gdLst/>
              <a:ahLst/>
              <a:cxnLst/>
              <a:rect l="l" t="t" r="r" b="b"/>
              <a:pathLst>
                <a:path w="4935220" h="6786880">
                  <a:moveTo>
                    <a:pt x="0" y="0"/>
                  </a:moveTo>
                  <a:lnTo>
                    <a:pt x="4934712" y="0"/>
                  </a:lnTo>
                  <a:lnTo>
                    <a:pt x="4934712" y="6786377"/>
                  </a:lnTo>
                  <a:lnTo>
                    <a:pt x="0" y="6786377"/>
                  </a:lnTo>
                  <a:lnTo>
                    <a:pt x="0" y="0"/>
                  </a:lnTo>
                  <a:close/>
                </a:path>
              </a:pathLst>
            </a:custGeom>
            <a:ln w="27432">
              <a:solidFill>
                <a:srgbClr val="D8D8D8"/>
              </a:solidFill>
            </a:ln>
          </p:spPr>
          <p:txBody>
            <a:bodyPr wrap="square" lIns="0" tIns="0" rIns="0" bIns="0" rtlCol="0"/>
            <a:lstStyle/>
            <a:p/>
          </p:txBody>
        </p:sp>
      </p:grpSp>
      <p:sp>
        <p:nvSpPr>
          <p:cNvPr id="11" name="object 11"/>
          <p:cNvSpPr txBox="1"/>
          <p:nvPr/>
        </p:nvSpPr>
        <p:spPr>
          <a:xfrm>
            <a:off x="10300207" y="7032756"/>
            <a:ext cx="275590" cy="321945"/>
          </a:xfrm>
          <a:prstGeom prst="rect">
            <a:avLst/>
          </a:prstGeom>
        </p:spPr>
        <p:txBody>
          <a:bodyPr wrap="square" lIns="0" tIns="11430" rIns="0" bIns="0" rtlCol="0" vert="horz">
            <a:spAutoFit/>
          </a:bodyPr>
          <a:lstStyle/>
          <a:p>
            <a:pPr marL="12700">
              <a:lnSpc>
                <a:spcPct val="100000"/>
              </a:lnSpc>
              <a:spcBef>
                <a:spcPts val="90"/>
              </a:spcBef>
            </a:pPr>
            <a:r>
              <a:rPr dirty="0" sz="1950" spc="-10">
                <a:latin typeface="Calibri"/>
                <a:cs typeface="Calibri"/>
              </a:rPr>
              <a:t>2</a:t>
            </a:r>
            <a:r>
              <a:rPr dirty="0" sz="1950" spc="-5">
                <a:latin typeface="Calibri"/>
                <a:cs typeface="Calibri"/>
              </a:rPr>
              <a:t>0</a:t>
            </a:r>
            <a:endParaRPr sz="1950">
              <a:latin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898892" y="5844540"/>
            <a:ext cx="2303145" cy="1289685"/>
          </a:xfrm>
          <a:custGeom>
            <a:avLst/>
            <a:gdLst/>
            <a:ahLst/>
            <a:cxnLst/>
            <a:rect l="l" t="t" r="r" b="b"/>
            <a:pathLst>
              <a:path w="2303145" h="1289684">
                <a:moveTo>
                  <a:pt x="0" y="1289309"/>
                </a:moveTo>
                <a:lnTo>
                  <a:pt x="2302763" y="1289309"/>
                </a:lnTo>
                <a:lnTo>
                  <a:pt x="2302763" y="0"/>
                </a:lnTo>
                <a:lnTo>
                  <a:pt x="0" y="0"/>
                </a:lnTo>
                <a:lnTo>
                  <a:pt x="0" y="1289309"/>
                </a:lnTo>
                <a:close/>
              </a:path>
            </a:pathLst>
          </a:custGeom>
          <a:solidFill>
            <a:srgbClr val="DBEFF2"/>
          </a:solidFill>
        </p:spPr>
        <p:txBody>
          <a:bodyPr wrap="square" lIns="0" tIns="0" rIns="0" bIns="0" rtlCol="0"/>
          <a:lstStyle/>
          <a:p/>
        </p:txBody>
      </p:sp>
      <p:sp>
        <p:nvSpPr>
          <p:cNvPr id="3" name="object 3"/>
          <p:cNvSpPr/>
          <p:nvPr/>
        </p:nvSpPr>
        <p:spPr>
          <a:xfrm>
            <a:off x="7898892" y="1542293"/>
            <a:ext cx="2303145" cy="4049395"/>
          </a:xfrm>
          <a:custGeom>
            <a:avLst/>
            <a:gdLst/>
            <a:ahLst/>
            <a:cxnLst/>
            <a:rect l="l" t="t" r="r" b="b"/>
            <a:pathLst>
              <a:path w="2303145" h="4049395">
                <a:moveTo>
                  <a:pt x="0" y="4049262"/>
                </a:moveTo>
                <a:lnTo>
                  <a:pt x="2302763" y="4049262"/>
                </a:lnTo>
                <a:lnTo>
                  <a:pt x="2302763" y="0"/>
                </a:lnTo>
                <a:lnTo>
                  <a:pt x="0" y="0"/>
                </a:lnTo>
                <a:lnTo>
                  <a:pt x="0" y="4049262"/>
                </a:lnTo>
                <a:close/>
              </a:path>
            </a:pathLst>
          </a:custGeom>
          <a:solidFill>
            <a:srgbClr val="DBEFF2"/>
          </a:solidFill>
        </p:spPr>
        <p:txBody>
          <a:bodyPr wrap="square" lIns="0" tIns="0" rIns="0" bIns="0" rtlCol="0"/>
          <a:lstStyle/>
          <a:p/>
        </p:txBody>
      </p:sp>
      <p:sp>
        <p:nvSpPr>
          <p:cNvPr id="4" name="object 4"/>
          <p:cNvSpPr/>
          <p:nvPr/>
        </p:nvSpPr>
        <p:spPr>
          <a:xfrm>
            <a:off x="1424939" y="5844540"/>
            <a:ext cx="1310005" cy="1268095"/>
          </a:xfrm>
          <a:custGeom>
            <a:avLst/>
            <a:gdLst/>
            <a:ahLst/>
            <a:cxnLst/>
            <a:rect l="l" t="t" r="r" b="b"/>
            <a:pathLst>
              <a:path w="1310005" h="1268095">
                <a:moveTo>
                  <a:pt x="0" y="1267973"/>
                </a:moveTo>
                <a:lnTo>
                  <a:pt x="1309878" y="1267973"/>
                </a:lnTo>
                <a:lnTo>
                  <a:pt x="1309878" y="0"/>
                </a:lnTo>
                <a:lnTo>
                  <a:pt x="0" y="0"/>
                </a:lnTo>
                <a:lnTo>
                  <a:pt x="0" y="1267973"/>
                </a:lnTo>
                <a:close/>
              </a:path>
            </a:pathLst>
          </a:custGeom>
          <a:solidFill>
            <a:srgbClr val="DBEFF2"/>
          </a:solidFill>
        </p:spPr>
        <p:txBody>
          <a:bodyPr wrap="square" lIns="0" tIns="0" rIns="0" bIns="0" rtlCol="0"/>
          <a:lstStyle/>
          <a:p/>
        </p:txBody>
      </p:sp>
      <p:grpSp>
        <p:nvGrpSpPr>
          <p:cNvPr id="5" name="object 5"/>
          <p:cNvGrpSpPr/>
          <p:nvPr/>
        </p:nvGrpSpPr>
        <p:grpSpPr>
          <a:xfrm>
            <a:off x="414527" y="1543817"/>
            <a:ext cx="2320290" cy="4048125"/>
            <a:chOff x="414527" y="1543817"/>
            <a:chExt cx="2320290" cy="4048125"/>
          </a:xfrm>
        </p:grpSpPr>
        <p:sp>
          <p:nvSpPr>
            <p:cNvPr id="6" name="object 6"/>
            <p:cNvSpPr/>
            <p:nvPr/>
          </p:nvSpPr>
          <p:spPr>
            <a:xfrm>
              <a:off x="1424939" y="1543817"/>
              <a:ext cx="1310005" cy="4048125"/>
            </a:xfrm>
            <a:custGeom>
              <a:avLst/>
              <a:gdLst/>
              <a:ahLst/>
              <a:cxnLst/>
              <a:rect l="l" t="t" r="r" b="b"/>
              <a:pathLst>
                <a:path w="1310005" h="4048125">
                  <a:moveTo>
                    <a:pt x="0" y="4047738"/>
                  </a:moveTo>
                  <a:lnTo>
                    <a:pt x="1309878" y="4047738"/>
                  </a:lnTo>
                  <a:lnTo>
                    <a:pt x="1309878" y="0"/>
                  </a:lnTo>
                  <a:lnTo>
                    <a:pt x="0" y="0"/>
                  </a:lnTo>
                  <a:lnTo>
                    <a:pt x="0" y="4047738"/>
                  </a:lnTo>
                  <a:close/>
                </a:path>
              </a:pathLst>
            </a:custGeom>
            <a:solidFill>
              <a:srgbClr val="DBEFF2"/>
            </a:solidFill>
          </p:spPr>
          <p:txBody>
            <a:bodyPr wrap="square" lIns="0" tIns="0" rIns="0" bIns="0" rtlCol="0"/>
            <a:lstStyle/>
            <a:p/>
          </p:txBody>
        </p:sp>
        <p:sp>
          <p:nvSpPr>
            <p:cNvPr id="7" name="object 7"/>
            <p:cNvSpPr/>
            <p:nvPr/>
          </p:nvSpPr>
          <p:spPr>
            <a:xfrm>
              <a:off x="414527" y="1545341"/>
              <a:ext cx="2320290" cy="5080"/>
            </a:xfrm>
            <a:custGeom>
              <a:avLst/>
              <a:gdLst/>
              <a:ahLst/>
              <a:cxnLst/>
              <a:rect l="l" t="t" r="r" b="b"/>
              <a:pathLst>
                <a:path w="2320290" h="5080">
                  <a:moveTo>
                    <a:pt x="0" y="4566"/>
                  </a:moveTo>
                  <a:lnTo>
                    <a:pt x="2320290" y="4566"/>
                  </a:lnTo>
                  <a:lnTo>
                    <a:pt x="2320290" y="0"/>
                  </a:lnTo>
                  <a:lnTo>
                    <a:pt x="0" y="0"/>
                  </a:lnTo>
                  <a:lnTo>
                    <a:pt x="0" y="4566"/>
                  </a:lnTo>
                  <a:close/>
                </a:path>
              </a:pathLst>
            </a:custGeom>
            <a:solidFill>
              <a:srgbClr val="024FA1"/>
            </a:solidFill>
          </p:spPr>
          <p:txBody>
            <a:bodyPr wrap="square" lIns="0" tIns="0" rIns="0" bIns="0" rtlCol="0"/>
            <a:lstStyle/>
            <a:p/>
          </p:txBody>
        </p:sp>
      </p:grpSp>
      <p:sp>
        <p:nvSpPr>
          <p:cNvPr id="8" name="object 8"/>
          <p:cNvSpPr/>
          <p:nvPr/>
        </p:nvSpPr>
        <p:spPr>
          <a:xfrm>
            <a:off x="2795777" y="1545341"/>
            <a:ext cx="5044440" cy="5080"/>
          </a:xfrm>
          <a:custGeom>
            <a:avLst/>
            <a:gdLst/>
            <a:ahLst/>
            <a:cxnLst/>
            <a:rect l="l" t="t" r="r" b="b"/>
            <a:pathLst>
              <a:path w="5044440" h="5080">
                <a:moveTo>
                  <a:pt x="0" y="4566"/>
                </a:moveTo>
                <a:lnTo>
                  <a:pt x="5044440" y="4566"/>
                </a:lnTo>
                <a:lnTo>
                  <a:pt x="5044440" y="0"/>
                </a:lnTo>
                <a:lnTo>
                  <a:pt x="0" y="0"/>
                </a:lnTo>
                <a:lnTo>
                  <a:pt x="0" y="4566"/>
                </a:lnTo>
                <a:close/>
              </a:path>
            </a:pathLst>
          </a:custGeom>
          <a:solidFill>
            <a:srgbClr val="024FA1"/>
          </a:solidFill>
        </p:spPr>
        <p:txBody>
          <a:bodyPr wrap="square" lIns="0" tIns="0" rIns="0" bIns="0" rtlCol="0"/>
          <a:lstStyle/>
          <a:p/>
        </p:txBody>
      </p:sp>
      <p:sp>
        <p:nvSpPr>
          <p:cNvPr id="9" name="object 9"/>
          <p:cNvSpPr/>
          <p:nvPr/>
        </p:nvSpPr>
        <p:spPr>
          <a:xfrm>
            <a:off x="7892033" y="1545341"/>
            <a:ext cx="2306955" cy="5080"/>
          </a:xfrm>
          <a:custGeom>
            <a:avLst/>
            <a:gdLst/>
            <a:ahLst/>
            <a:cxnLst/>
            <a:rect l="l" t="t" r="r" b="b"/>
            <a:pathLst>
              <a:path w="2306954" h="5080">
                <a:moveTo>
                  <a:pt x="0" y="4566"/>
                </a:moveTo>
                <a:lnTo>
                  <a:pt x="2306574" y="4566"/>
                </a:lnTo>
                <a:lnTo>
                  <a:pt x="2306574" y="0"/>
                </a:lnTo>
                <a:lnTo>
                  <a:pt x="0" y="0"/>
                </a:lnTo>
                <a:lnTo>
                  <a:pt x="0" y="4566"/>
                </a:lnTo>
                <a:close/>
              </a:path>
            </a:pathLst>
          </a:custGeom>
          <a:solidFill>
            <a:srgbClr val="024FA1"/>
          </a:solidFill>
        </p:spPr>
        <p:txBody>
          <a:bodyPr wrap="square" lIns="0" tIns="0" rIns="0" bIns="0" rtlCol="0"/>
          <a:lstStyle/>
          <a:p/>
        </p:txBody>
      </p:sp>
      <p:sp>
        <p:nvSpPr>
          <p:cNvPr id="10" name="object 10"/>
          <p:cNvSpPr/>
          <p:nvPr/>
        </p:nvSpPr>
        <p:spPr>
          <a:xfrm>
            <a:off x="414527" y="1384554"/>
            <a:ext cx="2320290" cy="161290"/>
          </a:xfrm>
          <a:custGeom>
            <a:avLst/>
            <a:gdLst/>
            <a:ahLst/>
            <a:cxnLst/>
            <a:rect l="l" t="t" r="r" b="b"/>
            <a:pathLst>
              <a:path w="2320290" h="161290">
                <a:moveTo>
                  <a:pt x="0" y="160787"/>
                </a:moveTo>
                <a:lnTo>
                  <a:pt x="2320290" y="160787"/>
                </a:lnTo>
                <a:lnTo>
                  <a:pt x="2320290" y="0"/>
                </a:lnTo>
                <a:lnTo>
                  <a:pt x="0" y="0"/>
                </a:lnTo>
                <a:lnTo>
                  <a:pt x="0" y="160787"/>
                </a:lnTo>
                <a:close/>
              </a:path>
            </a:pathLst>
          </a:custGeom>
          <a:solidFill>
            <a:srgbClr val="024FA1"/>
          </a:solidFill>
        </p:spPr>
        <p:txBody>
          <a:bodyPr wrap="square" lIns="0" tIns="0" rIns="0" bIns="0" rtlCol="0"/>
          <a:lstStyle/>
          <a:p/>
        </p:txBody>
      </p:sp>
      <p:sp>
        <p:nvSpPr>
          <p:cNvPr id="11" name="object 11"/>
          <p:cNvSpPr/>
          <p:nvPr/>
        </p:nvSpPr>
        <p:spPr>
          <a:xfrm>
            <a:off x="414528" y="1281683"/>
            <a:ext cx="7425690" cy="264160"/>
          </a:xfrm>
          <a:custGeom>
            <a:avLst/>
            <a:gdLst/>
            <a:ahLst/>
            <a:cxnLst/>
            <a:rect l="l" t="t" r="r" b="b"/>
            <a:pathLst>
              <a:path w="7425690" h="264159">
                <a:moveTo>
                  <a:pt x="7425690" y="0"/>
                </a:moveTo>
                <a:lnTo>
                  <a:pt x="0" y="0"/>
                </a:lnTo>
                <a:lnTo>
                  <a:pt x="0" y="102870"/>
                </a:lnTo>
                <a:lnTo>
                  <a:pt x="2381250" y="102870"/>
                </a:lnTo>
                <a:lnTo>
                  <a:pt x="2381250" y="263664"/>
                </a:lnTo>
                <a:lnTo>
                  <a:pt x="7425690" y="263664"/>
                </a:lnTo>
                <a:lnTo>
                  <a:pt x="7425690" y="102870"/>
                </a:lnTo>
                <a:lnTo>
                  <a:pt x="7425690" y="0"/>
                </a:lnTo>
                <a:close/>
              </a:path>
            </a:pathLst>
          </a:custGeom>
          <a:solidFill>
            <a:srgbClr val="024FA1"/>
          </a:solidFill>
        </p:spPr>
        <p:txBody>
          <a:bodyPr wrap="square" lIns="0" tIns="0" rIns="0" bIns="0" rtlCol="0"/>
          <a:lstStyle/>
          <a:p/>
        </p:txBody>
      </p:sp>
      <p:grpSp>
        <p:nvGrpSpPr>
          <p:cNvPr id="12" name="object 12"/>
          <p:cNvGrpSpPr/>
          <p:nvPr/>
        </p:nvGrpSpPr>
        <p:grpSpPr>
          <a:xfrm>
            <a:off x="435863" y="1281683"/>
            <a:ext cx="9770745" cy="5832475"/>
            <a:chOff x="435863" y="1281683"/>
            <a:chExt cx="9770745" cy="5832475"/>
          </a:xfrm>
        </p:grpSpPr>
        <p:sp>
          <p:nvSpPr>
            <p:cNvPr id="13" name="object 13"/>
            <p:cNvSpPr/>
            <p:nvPr/>
          </p:nvSpPr>
          <p:spPr>
            <a:xfrm>
              <a:off x="7892033" y="1281683"/>
              <a:ext cx="2306955" cy="264160"/>
            </a:xfrm>
            <a:custGeom>
              <a:avLst/>
              <a:gdLst/>
              <a:ahLst/>
              <a:cxnLst/>
              <a:rect l="l" t="t" r="r" b="b"/>
              <a:pathLst>
                <a:path w="2306954" h="264159">
                  <a:moveTo>
                    <a:pt x="0" y="263657"/>
                  </a:moveTo>
                  <a:lnTo>
                    <a:pt x="2306574" y="263657"/>
                  </a:lnTo>
                  <a:lnTo>
                    <a:pt x="2306574" y="0"/>
                  </a:lnTo>
                  <a:lnTo>
                    <a:pt x="0" y="0"/>
                  </a:lnTo>
                  <a:lnTo>
                    <a:pt x="0" y="263657"/>
                  </a:lnTo>
                  <a:close/>
                </a:path>
              </a:pathLst>
            </a:custGeom>
            <a:solidFill>
              <a:srgbClr val="024FA1"/>
            </a:solidFill>
          </p:spPr>
          <p:txBody>
            <a:bodyPr wrap="square" lIns="0" tIns="0" rIns="0" bIns="0" rtlCol="0"/>
            <a:lstStyle/>
            <a:p/>
          </p:txBody>
        </p:sp>
        <p:sp>
          <p:nvSpPr>
            <p:cNvPr id="14" name="object 14"/>
            <p:cNvSpPr/>
            <p:nvPr/>
          </p:nvSpPr>
          <p:spPr>
            <a:xfrm>
              <a:off x="2795778" y="1545348"/>
              <a:ext cx="5057775" cy="5568950"/>
            </a:xfrm>
            <a:custGeom>
              <a:avLst/>
              <a:gdLst/>
              <a:ahLst/>
              <a:cxnLst/>
              <a:rect l="l" t="t" r="r" b="b"/>
              <a:pathLst>
                <a:path w="5057775" h="5568950">
                  <a:moveTo>
                    <a:pt x="5057394" y="4299191"/>
                  </a:moveTo>
                  <a:lnTo>
                    <a:pt x="0" y="4299191"/>
                  </a:lnTo>
                  <a:lnTo>
                    <a:pt x="0" y="5568696"/>
                  </a:lnTo>
                  <a:lnTo>
                    <a:pt x="5057394" y="5568696"/>
                  </a:lnTo>
                  <a:lnTo>
                    <a:pt x="5057394" y="4299191"/>
                  </a:lnTo>
                  <a:close/>
                </a:path>
                <a:path w="5057775" h="5568950">
                  <a:moveTo>
                    <a:pt x="5057394" y="0"/>
                  </a:moveTo>
                  <a:lnTo>
                    <a:pt x="0" y="0"/>
                  </a:lnTo>
                  <a:lnTo>
                    <a:pt x="0" y="4046220"/>
                  </a:lnTo>
                  <a:lnTo>
                    <a:pt x="5057394" y="4046220"/>
                  </a:lnTo>
                  <a:lnTo>
                    <a:pt x="5057394" y="0"/>
                  </a:lnTo>
                  <a:close/>
                </a:path>
              </a:pathLst>
            </a:custGeom>
            <a:solidFill>
              <a:srgbClr val="75B6FD"/>
            </a:solidFill>
          </p:spPr>
          <p:txBody>
            <a:bodyPr wrap="square" lIns="0" tIns="0" rIns="0" bIns="0" rtlCol="0"/>
            <a:lstStyle/>
            <a:p/>
          </p:txBody>
        </p:sp>
        <p:sp>
          <p:nvSpPr>
            <p:cNvPr id="15" name="object 15"/>
            <p:cNvSpPr/>
            <p:nvPr/>
          </p:nvSpPr>
          <p:spPr>
            <a:xfrm>
              <a:off x="435864" y="5591568"/>
              <a:ext cx="9770745" cy="253365"/>
            </a:xfrm>
            <a:custGeom>
              <a:avLst/>
              <a:gdLst/>
              <a:ahLst/>
              <a:cxnLst/>
              <a:rect l="l" t="t" r="r" b="b"/>
              <a:pathLst>
                <a:path w="9770745" h="253364">
                  <a:moveTo>
                    <a:pt x="2298954" y="0"/>
                  </a:moveTo>
                  <a:lnTo>
                    <a:pt x="0" y="0"/>
                  </a:lnTo>
                  <a:lnTo>
                    <a:pt x="0" y="252971"/>
                  </a:lnTo>
                  <a:lnTo>
                    <a:pt x="2298954" y="252971"/>
                  </a:lnTo>
                  <a:lnTo>
                    <a:pt x="2298954" y="0"/>
                  </a:lnTo>
                  <a:close/>
                </a:path>
                <a:path w="9770745" h="253364">
                  <a:moveTo>
                    <a:pt x="7404354" y="0"/>
                  </a:moveTo>
                  <a:lnTo>
                    <a:pt x="2359914" y="0"/>
                  </a:lnTo>
                  <a:lnTo>
                    <a:pt x="2359914" y="252971"/>
                  </a:lnTo>
                  <a:lnTo>
                    <a:pt x="7404354" y="252971"/>
                  </a:lnTo>
                  <a:lnTo>
                    <a:pt x="7404354" y="0"/>
                  </a:lnTo>
                  <a:close/>
                </a:path>
                <a:path w="9770745" h="253364">
                  <a:moveTo>
                    <a:pt x="9770364" y="0"/>
                  </a:moveTo>
                  <a:lnTo>
                    <a:pt x="7456170" y="0"/>
                  </a:lnTo>
                  <a:lnTo>
                    <a:pt x="7456170" y="252971"/>
                  </a:lnTo>
                  <a:lnTo>
                    <a:pt x="9770364" y="252971"/>
                  </a:lnTo>
                  <a:lnTo>
                    <a:pt x="9770364" y="0"/>
                  </a:lnTo>
                  <a:close/>
                </a:path>
              </a:pathLst>
            </a:custGeom>
            <a:solidFill>
              <a:srgbClr val="024FA1"/>
            </a:solidFill>
          </p:spPr>
          <p:txBody>
            <a:bodyPr wrap="square" lIns="0" tIns="0" rIns="0" bIns="0" rtlCol="0"/>
            <a:lstStyle/>
            <a:p/>
          </p:txBody>
        </p:sp>
      </p:grpSp>
      <p:sp>
        <p:nvSpPr>
          <p:cNvPr id="16" name="object 16"/>
          <p:cNvSpPr txBox="1"/>
          <p:nvPr/>
        </p:nvSpPr>
        <p:spPr>
          <a:xfrm>
            <a:off x="525272" y="1314704"/>
            <a:ext cx="318135" cy="201295"/>
          </a:xfrm>
          <a:prstGeom prst="rect">
            <a:avLst/>
          </a:prstGeom>
        </p:spPr>
        <p:txBody>
          <a:bodyPr wrap="square" lIns="0" tIns="12700" rIns="0" bIns="0" rtlCol="0" vert="horz">
            <a:spAutoFit/>
          </a:bodyPr>
          <a:lstStyle/>
          <a:p>
            <a:pPr marL="12700">
              <a:lnSpc>
                <a:spcPct val="100000"/>
              </a:lnSpc>
              <a:spcBef>
                <a:spcPts val="100"/>
              </a:spcBef>
            </a:pPr>
            <a:r>
              <a:rPr dirty="0" sz="1150" b="1">
                <a:solidFill>
                  <a:srgbClr val="FFFFFF"/>
                </a:solidFill>
                <a:latin typeface="Meiryo UI"/>
                <a:cs typeface="Meiryo UI"/>
              </a:rPr>
              <a:t>子供</a:t>
            </a:r>
            <a:endParaRPr sz="1150">
              <a:latin typeface="Meiryo UI"/>
              <a:cs typeface="Meiryo UI"/>
            </a:endParaRPr>
          </a:p>
        </p:txBody>
      </p:sp>
      <p:sp>
        <p:nvSpPr>
          <p:cNvPr id="17" name="object 17"/>
          <p:cNvSpPr txBox="1"/>
          <p:nvPr/>
        </p:nvSpPr>
        <p:spPr>
          <a:xfrm>
            <a:off x="546608" y="5624576"/>
            <a:ext cx="294005" cy="186690"/>
          </a:xfrm>
          <a:prstGeom prst="rect">
            <a:avLst/>
          </a:prstGeom>
        </p:spPr>
        <p:txBody>
          <a:bodyPr wrap="square" lIns="0" tIns="13335" rIns="0" bIns="0" rtlCol="0" vert="horz">
            <a:spAutoFit/>
          </a:bodyPr>
          <a:lstStyle/>
          <a:p>
            <a:pPr marL="12700">
              <a:lnSpc>
                <a:spcPct val="100000"/>
              </a:lnSpc>
              <a:spcBef>
                <a:spcPts val="105"/>
              </a:spcBef>
            </a:pPr>
            <a:r>
              <a:rPr dirty="0" sz="1050" spc="5" b="1">
                <a:solidFill>
                  <a:srgbClr val="FFFFFF"/>
                </a:solidFill>
                <a:latin typeface="Meiryo UI"/>
                <a:cs typeface="Meiryo UI"/>
              </a:rPr>
              <a:t>教師</a:t>
            </a:r>
            <a:endParaRPr sz="1050">
              <a:latin typeface="Meiryo UI"/>
              <a:cs typeface="Meiryo UI"/>
            </a:endParaRPr>
          </a:p>
        </p:txBody>
      </p:sp>
      <p:sp>
        <p:nvSpPr>
          <p:cNvPr id="18" name="object 18"/>
          <p:cNvSpPr/>
          <p:nvPr/>
        </p:nvSpPr>
        <p:spPr>
          <a:xfrm>
            <a:off x="1546860" y="1716023"/>
            <a:ext cx="1041400" cy="231775"/>
          </a:xfrm>
          <a:custGeom>
            <a:avLst/>
            <a:gdLst/>
            <a:ahLst/>
            <a:cxnLst/>
            <a:rect l="l" t="t" r="r" b="b"/>
            <a:pathLst>
              <a:path w="1041400" h="231775">
                <a:moveTo>
                  <a:pt x="1040891" y="0"/>
                </a:moveTo>
                <a:lnTo>
                  <a:pt x="0" y="0"/>
                </a:lnTo>
                <a:lnTo>
                  <a:pt x="0" y="231648"/>
                </a:lnTo>
                <a:lnTo>
                  <a:pt x="1040891" y="231648"/>
                </a:lnTo>
                <a:lnTo>
                  <a:pt x="1040891" y="0"/>
                </a:lnTo>
                <a:close/>
              </a:path>
            </a:pathLst>
          </a:custGeom>
          <a:solidFill>
            <a:srgbClr val="4BB5C4"/>
          </a:solidFill>
        </p:spPr>
        <p:txBody>
          <a:bodyPr wrap="square" lIns="0" tIns="0" rIns="0" bIns="0" rtlCol="0"/>
          <a:lstStyle/>
          <a:p/>
        </p:txBody>
      </p:sp>
      <p:sp>
        <p:nvSpPr>
          <p:cNvPr id="19" name="object 19"/>
          <p:cNvSpPr txBox="1"/>
          <p:nvPr/>
        </p:nvSpPr>
        <p:spPr>
          <a:xfrm>
            <a:off x="1546860" y="1716023"/>
            <a:ext cx="1041400" cy="231775"/>
          </a:xfrm>
          <a:prstGeom prst="rect">
            <a:avLst/>
          </a:prstGeom>
        </p:spPr>
        <p:txBody>
          <a:bodyPr wrap="square" lIns="0" tIns="35560" rIns="0" bIns="0" rtlCol="0" vert="horz">
            <a:spAutoFit/>
          </a:bodyPr>
          <a:lstStyle/>
          <a:p>
            <a:pPr algn="ctr" marL="1270">
              <a:lnSpc>
                <a:spcPct val="100000"/>
              </a:lnSpc>
              <a:spcBef>
                <a:spcPts val="280"/>
              </a:spcBef>
            </a:pPr>
            <a:r>
              <a:rPr dirty="0" sz="1050" spc="5" b="1">
                <a:solidFill>
                  <a:srgbClr val="FFFFFF"/>
                </a:solidFill>
                <a:latin typeface="Meiryo UI"/>
                <a:cs typeface="Meiryo UI"/>
              </a:rPr>
              <a:t>家庭</a:t>
            </a:r>
            <a:endParaRPr sz="1050">
              <a:latin typeface="Meiryo UI"/>
              <a:cs typeface="Meiryo UI"/>
            </a:endParaRPr>
          </a:p>
        </p:txBody>
      </p:sp>
      <p:sp>
        <p:nvSpPr>
          <p:cNvPr id="20" name="object 20"/>
          <p:cNvSpPr txBox="1"/>
          <p:nvPr/>
        </p:nvSpPr>
        <p:spPr>
          <a:xfrm>
            <a:off x="8339328" y="1716023"/>
            <a:ext cx="1039494" cy="231775"/>
          </a:xfrm>
          <a:prstGeom prst="rect">
            <a:avLst/>
          </a:prstGeom>
          <a:solidFill>
            <a:srgbClr val="4BB5C4"/>
          </a:solidFill>
        </p:spPr>
        <p:txBody>
          <a:bodyPr wrap="square" lIns="0" tIns="35560" rIns="0" bIns="0" rtlCol="0" vert="horz">
            <a:spAutoFit/>
          </a:bodyPr>
          <a:lstStyle/>
          <a:p>
            <a:pPr algn="ctr">
              <a:lnSpc>
                <a:spcPct val="100000"/>
              </a:lnSpc>
              <a:spcBef>
                <a:spcPts val="280"/>
              </a:spcBef>
            </a:pPr>
            <a:r>
              <a:rPr dirty="0" sz="1050" spc="5" b="1">
                <a:solidFill>
                  <a:srgbClr val="FFFFFF"/>
                </a:solidFill>
                <a:latin typeface="Meiryo UI"/>
                <a:cs typeface="Meiryo UI"/>
              </a:rPr>
              <a:t>家庭</a:t>
            </a:r>
            <a:endParaRPr sz="1050">
              <a:latin typeface="Meiryo UI"/>
              <a:cs typeface="Meiryo UI"/>
            </a:endParaRPr>
          </a:p>
        </p:txBody>
      </p:sp>
      <p:grpSp>
        <p:nvGrpSpPr>
          <p:cNvPr id="21" name="object 21"/>
          <p:cNvGrpSpPr/>
          <p:nvPr/>
        </p:nvGrpSpPr>
        <p:grpSpPr>
          <a:xfrm>
            <a:off x="3003550" y="1581658"/>
            <a:ext cx="4683760" cy="521970"/>
            <a:chOff x="3003550" y="1581658"/>
            <a:chExt cx="4683760" cy="521970"/>
          </a:xfrm>
        </p:grpSpPr>
        <p:sp>
          <p:nvSpPr>
            <p:cNvPr id="22" name="object 22"/>
            <p:cNvSpPr/>
            <p:nvPr/>
          </p:nvSpPr>
          <p:spPr>
            <a:xfrm>
              <a:off x="3017520" y="1595628"/>
              <a:ext cx="4655820" cy="494030"/>
            </a:xfrm>
            <a:custGeom>
              <a:avLst/>
              <a:gdLst/>
              <a:ahLst/>
              <a:cxnLst/>
              <a:rect l="l" t="t" r="r" b="b"/>
              <a:pathLst>
                <a:path w="4655820" h="494030">
                  <a:moveTo>
                    <a:pt x="4408932" y="0"/>
                  </a:moveTo>
                  <a:lnTo>
                    <a:pt x="4408932" y="123444"/>
                  </a:lnTo>
                  <a:lnTo>
                    <a:pt x="0" y="123444"/>
                  </a:lnTo>
                  <a:lnTo>
                    <a:pt x="0" y="370332"/>
                  </a:lnTo>
                  <a:lnTo>
                    <a:pt x="4408932" y="370332"/>
                  </a:lnTo>
                  <a:lnTo>
                    <a:pt x="4408932" y="493776"/>
                  </a:lnTo>
                  <a:lnTo>
                    <a:pt x="4655820" y="246887"/>
                  </a:lnTo>
                  <a:lnTo>
                    <a:pt x="4408932" y="0"/>
                  </a:lnTo>
                  <a:close/>
                </a:path>
              </a:pathLst>
            </a:custGeom>
            <a:solidFill>
              <a:srgbClr val="FFFFFF"/>
            </a:solidFill>
          </p:spPr>
          <p:txBody>
            <a:bodyPr wrap="square" lIns="0" tIns="0" rIns="0" bIns="0" rtlCol="0"/>
            <a:lstStyle/>
            <a:p/>
          </p:txBody>
        </p:sp>
        <p:sp>
          <p:nvSpPr>
            <p:cNvPr id="23" name="object 23"/>
            <p:cNvSpPr/>
            <p:nvPr/>
          </p:nvSpPr>
          <p:spPr>
            <a:xfrm>
              <a:off x="3017520" y="1595628"/>
              <a:ext cx="4655820" cy="494030"/>
            </a:xfrm>
            <a:custGeom>
              <a:avLst/>
              <a:gdLst/>
              <a:ahLst/>
              <a:cxnLst/>
              <a:rect l="l" t="t" r="r" b="b"/>
              <a:pathLst>
                <a:path w="4655820" h="494030">
                  <a:moveTo>
                    <a:pt x="0" y="123444"/>
                  </a:moveTo>
                  <a:lnTo>
                    <a:pt x="4408932" y="123444"/>
                  </a:lnTo>
                  <a:lnTo>
                    <a:pt x="4408932" y="0"/>
                  </a:lnTo>
                  <a:lnTo>
                    <a:pt x="4655820" y="246887"/>
                  </a:lnTo>
                  <a:lnTo>
                    <a:pt x="4408932" y="493776"/>
                  </a:lnTo>
                  <a:lnTo>
                    <a:pt x="4408932" y="370332"/>
                  </a:lnTo>
                  <a:lnTo>
                    <a:pt x="0" y="370332"/>
                  </a:lnTo>
                  <a:lnTo>
                    <a:pt x="0" y="123444"/>
                  </a:lnTo>
                  <a:close/>
                </a:path>
              </a:pathLst>
            </a:custGeom>
            <a:ln w="27432">
              <a:solidFill>
                <a:srgbClr val="7E7E7E"/>
              </a:solidFill>
            </a:ln>
          </p:spPr>
          <p:txBody>
            <a:bodyPr wrap="square" lIns="0" tIns="0" rIns="0" bIns="0" rtlCol="0"/>
            <a:lstStyle/>
            <a:p/>
          </p:txBody>
        </p:sp>
      </p:grpSp>
      <p:sp>
        <p:nvSpPr>
          <p:cNvPr id="24" name="object 24"/>
          <p:cNvSpPr txBox="1"/>
          <p:nvPr/>
        </p:nvSpPr>
        <p:spPr>
          <a:xfrm>
            <a:off x="4864100" y="1733803"/>
            <a:ext cx="840740" cy="230504"/>
          </a:xfrm>
          <a:prstGeom prst="rect">
            <a:avLst/>
          </a:prstGeom>
        </p:spPr>
        <p:txBody>
          <a:bodyPr wrap="square" lIns="0" tIns="11430" rIns="0" bIns="0" rtlCol="0" vert="horz">
            <a:spAutoFit/>
          </a:bodyPr>
          <a:lstStyle/>
          <a:p>
            <a:pPr marL="12700">
              <a:lnSpc>
                <a:spcPct val="100000"/>
              </a:lnSpc>
              <a:spcBef>
                <a:spcPts val="90"/>
              </a:spcBef>
            </a:pPr>
            <a:r>
              <a:rPr dirty="0" sz="1350" spc="155" b="1">
                <a:solidFill>
                  <a:srgbClr val="FF4F1D"/>
                </a:solidFill>
                <a:latin typeface="BIZ UDPGothic"/>
                <a:cs typeface="BIZ UDPGothic"/>
              </a:rPr>
              <a:t>1</a:t>
            </a:r>
            <a:r>
              <a:rPr dirty="0" sz="1350" b="1">
                <a:solidFill>
                  <a:srgbClr val="FF4F1D"/>
                </a:solidFill>
                <a:latin typeface="BIZ UDPGothic"/>
                <a:cs typeface="BIZ UDPGothic"/>
              </a:rPr>
              <a:t>日の流</a:t>
            </a:r>
            <a:r>
              <a:rPr dirty="0" sz="1350" spc="-10" b="1">
                <a:solidFill>
                  <a:srgbClr val="FF4F1D"/>
                </a:solidFill>
                <a:latin typeface="BIZ UDPGothic"/>
                <a:cs typeface="BIZ UDPGothic"/>
              </a:rPr>
              <a:t>れ</a:t>
            </a:r>
            <a:endParaRPr sz="1350">
              <a:latin typeface="BIZ UDPGothic"/>
              <a:cs typeface="BIZ UDPGothic"/>
            </a:endParaRPr>
          </a:p>
        </p:txBody>
      </p:sp>
      <p:sp>
        <p:nvSpPr>
          <p:cNvPr id="25" name="object 25"/>
          <p:cNvSpPr txBox="1"/>
          <p:nvPr/>
        </p:nvSpPr>
        <p:spPr>
          <a:xfrm>
            <a:off x="432308" y="775208"/>
            <a:ext cx="9367520" cy="259715"/>
          </a:xfrm>
          <a:prstGeom prst="rect">
            <a:avLst/>
          </a:prstGeom>
        </p:spPr>
        <p:txBody>
          <a:bodyPr wrap="square" lIns="0" tIns="17145" rIns="0" bIns="0" rtlCol="0" vert="horz">
            <a:spAutoFit/>
          </a:bodyPr>
          <a:lstStyle/>
          <a:p>
            <a:pPr marL="12700">
              <a:lnSpc>
                <a:spcPct val="100000"/>
              </a:lnSpc>
              <a:spcBef>
                <a:spcPts val="135"/>
              </a:spcBef>
            </a:pPr>
            <a:r>
              <a:rPr dirty="0" sz="1500" spc="15" b="1">
                <a:latin typeface="Meiryo UI"/>
                <a:cs typeface="Meiryo UI"/>
              </a:rPr>
              <a:t>StuDX</a:t>
            </a:r>
            <a:r>
              <a:rPr dirty="0" sz="1500" spc="20" b="1">
                <a:latin typeface="Meiryo UI"/>
                <a:cs typeface="Meiryo UI"/>
              </a:rPr>
              <a:t> </a:t>
            </a:r>
            <a:r>
              <a:rPr dirty="0" sz="1500" spc="15" b="1">
                <a:latin typeface="Meiryo UI"/>
                <a:cs typeface="Meiryo UI"/>
              </a:rPr>
              <a:t>Style</a:t>
            </a:r>
            <a:r>
              <a:rPr dirty="0" sz="1500" spc="20" b="1">
                <a:latin typeface="Meiryo UI"/>
                <a:cs typeface="Meiryo UI"/>
              </a:rPr>
              <a:t>に</a:t>
            </a:r>
            <a:r>
              <a:rPr dirty="0" sz="1500" spc="35" b="1">
                <a:latin typeface="Meiryo UI"/>
                <a:cs typeface="Meiryo UI"/>
              </a:rPr>
              <a:t>掲載</a:t>
            </a:r>
            <a:r>
              <a:rPr dirty="0" sz="1500" spc="25" b="1">
                <a:latin typeface="Meiryo UI"/>
                <a:cs typeface="Meiryo UI"/>
              </a:rPr>
              <a:t>されて</a:t>
            </a:r>
            <a:r>
              <a:rPr dirty="0" sz="1500" spc="20" b="1">
                <a:latin typeface="Meiryo UI"/>
                <a:cs typeface="Meiryo UI"/>
              </a:rPr>
              <a:t>い</a:t>
            </a:r>
            <a:r>
              <a:rPr dirty="0" sz="1500" spc="25" b="1">
                <a:latin typeface="Meiryo UI"/>
                <a:cs typeface="Meiryo UI"/>
              </a:rPr>
              <a:t>る</a:t>
            </a:r>
            <a:r>
              <a:rPr dirty="0" sz="1500" spc="35" b="1">
                <a:latin typeface="Meiryo UI"/>
                <a:cs typeface="Meiryo UI"/>
              </a:rPr>
              <a:t>事例</a:t>
            </a:r>
            <a:r>
              <a:rPr dirty="0" sz="1500" spc="25" b="1">
                <a:latin typeface="Meiryo UI"/>
                <a:cs typeface="Meiryo UI"/>
              </a:rPr>
              <a:t>か</a:t>
            </a:r>
            <a:r>
              <a:rPr dirty="0" sz="1500" spc="20" b="1">
                <a:latin typeface="Meiryo UI"/>
                <a:cs typeface="Meiryo UI"/>
              </a:rPr>
              <a:t>ら</a:t>
            </a:r>
            <a:r>
              <a:rPr dirty="0" sz="1500" spc="35" b="1">
                <a:latin typeface="Meiryo UI"/>
                <a:cs typeface="Meiryo UI"/>
              </a:rPr>
              <a:t>考</a:t>
            </a:r>
            <a:r>
              <a:rPr dirty="0" sz="1500" spc="30" b="1">
                <a:latin typeface="Meiryo UI"/>
                <a:cs typeface="Meiryo UI"/>
              </a:rPr>
              <a:t>え</a:t>
            </a:r>
            <a:r>
              <a:rPr dirty="0" sz="1500" spc="5" b="1">
                <a:latin typeface="Meiryo UI"/>
                <a:cs typeface="Meiryo UI"/>
              </a:rPr>
              <a:t>ら</a:t>
            </a:r>
            <a:r>
              <a:rPr dirty="0" sz="1500" spc="25" b="1">
                <a:latin typeface="Meiryo UI"/>
                <a:cs typeface="Meiryo UI"/>
              </a:rPr>
              <a:t>れ</a:t>
            </a:r>
            <a:r>
              <a:rPr dirty="0" sz="1500" spc="15" b="1">
                <a:latin typeface="Meiryo UI"/>
                <a:cs typeface="Meiryo UI"/>
              </a:rPr>
              <a:t>る</a:t>
            </a:r>
            <a:r>
              <a:rPr dirty="0" sz="1500" spc="20" b="1">
                <a:latin typeface="Meiryo UI"/>
                <a:cs typeface="Meiryo UI"/>
              </a:rPr>
              <a:t>、</a:t>
            </a:r>
            <a:r>
              <a:rPr dirty="0" sz="1500" spc="35" b="1">
                <a:latin typeface="Meiryo UI"/>
                <a:cs typeface="Meiryo UI"/>
              </a:rPr>
              <a:t>学校や家庭</a:t>
            </a:r>
            <a:r>
              <a:rPr dirty="0" sz="1500" spc="20" b="1">
                <a:latin typeface="Meiryo UI"/>
                <a:cs typeface="Meiryo UI"/>
              </a:rPr>
              <a:t>に</a:t>
            </a:r>
            <a:r>
              <a:rPr dirty="0" sz="1500" spc="30" b="1">
                <a:latin typeface="Meiryo UI"/>
                <a:cs typeface="Meiryo UI"/>
              </a:rPr>
              <a:t>お</a:t>
            </a:r>
            <a:r>
              <a:rPr dirty="0" sz="1500" spc="20" b="1">
                <a:latin typeface="Meiryo UI"/>
                <a:cs typeface="Meiryo UI"/>
              </a:rPr>
              <a:t>け</a:t>
            </a:r>
            <a:r>
              <a:rPr dirty="0" sz="1500" spc="25" b="1">
                <a:latin typeface="Meiryo UI"/>
                <a:cs typeface="Meiryo UI"/>
              </a:rPr>
              <a:t>る</a:t>
            </a:r>
            <a:r>
              <a:rPr dirty="0" sz="1500" spc="35" b="1">
                <a:latin typeface="Meiryo UI"/>
                <a:cs typeface="Meiryo UI"/>
              </a:rPr>
              <a:t>１人１台端末</a:t>
            </a:r>
            <a:r>
              <a:rPr dirty="0" sz="1500" spc="20" b="1">
                <a:latin typeface="Meiryo UI"/>
                <a:cs typeface="Meiryo UI"/>
              </a:rPr>
              <a:t>を</a:t>
            </a:r>
            <a:r>
              <a:rPr dirty="0" sz="1500" spc="35" b="1">
                <a:latin typeface="Meiryo UI"/>
                <a:cs typeface="Meiryo UI"/>
              </a:rPr>
              <a:t>活用</a:t>
            </a:r>
            <a:r>
              <a:rPr dirty="0" sz="1500" spc="20" b="1">
                <a:latin typeface="Meiryo UI"/>
                <a:cs typeface="Meiryo UI"/>
              </a:rPr>
              <a:t>し</a:t>
            </a:r>
            <a:r>
              <a:rPr dirty="0" sz="1500" spc="30" b="1">
                <a:latin typeface="Meiryo UI"/>
                <a:cs typeface="Meiryo UI"/>
              </a:rPr>
              <a:t>た</a:t>
            </a:r>
            <a:r>
              <a:rPr dirty="0" sz="1500" spc="35" b="1">
                <a:latin typeface="Meiryo UI"/>
                <a:cs typeface="Meiryo UI"/>
              </a:rPr>
              <a:t>１日</a:t>
            </a:r>
            <a:r>
              <a:rPr dirty="0" sz="1500" spc="20" b="1">
                <a:latin typeface="Meiryo UI"/>
                <a:cs typeface="Meiryo UI"/>
              </a:rPr>
              <a:t>の</a:t>
            </a:r>
            <a:r>
              <a:rPr dirty="0" sz="1500" spc="35" b="1">
                <a:latin typeface="Meiryo UI"/>
                <a:cs typeface="Meiryo UI"/>
              </a:rPr>
              <a:t>流</a:t>
            </a:r>
            <a:r>
              <a:rPr dirty="0" sz="1500" spc="25" b="1">
                <a:latin typeface="Meiryo UI"/>
                <a:cs typeface="Meiryo UI"/>
              </a:rPr>
              <a:t>れ</a:t>
            </a:r>
            <a:r>
              <a:rPr dirty="0" sz="1500" spc="20" b="1">
                <a:latin typeface="Meiryo UI"/>
                <a:cs typeface="Meiryo UI"/>
              </a:rPr>
              <a:t>の</a:t>
            </a:r>
            <a:r>
              <a:rPr dirty="0" sz="1500" spc="35" b="1">
                <a:latin typeface="Meiryo UI"/>
                <a:cs typeface="Meiryo UI"/>
              </a:rPr>
              <a:t>一例</a:t>
            </a:r>
            <a:endParaRPr sz="1500">
              <a:latin typeface="Meiryo UI"/>
              <a:cs typeface="Meiryo UI"/>
            </a:endParaRPr>
          </a:p>
        </p:txBody>
      </p:sp>
      <p:pic>
        <p:nvPicPr>
          <p:cNvPr id="26" name="object 26"/>
          <p:cNvPicPr/>
          <p:nvPr/>
        </p:nvPicPr>
        <p:blipFill>
          <a:blip r:embed="rId2" cstate="print"/>
          <a:stretch>
            <a:fillRect/>
          </a:stretch>
        </p:blipFill>
        <p:spPr>
          <a:xfrm>
            <a:off x="447682" y="6051808"/>
            <a:ext cx="600144" cy="815340"/>
          </a:xfrm>
          <a:prstGeom prst="rect">
            <a:avLst/>
          </a:prstGeom>
        </p:spPr>
      </p:pic>
      <p:sp>
        <p:nvSpPr>
          <p:cNvPr id="27" name="object 27"/>
          <p:cNvSpPr/>
          <p:nvPr/>
        </p:nvSpPr>
        <p:spPr>
          <a:xfrm>
            <a:off x="7860792" y="1299972"/>
            <a:ext cx="10795" cy="5812790"/>
          </a:xfrm>
          <a:custGeom>
            <a:avLst/>
            <a:gdLst/>
            <a:ahLst/>
            <a:cxnLst/>
            <a:rect l="l" t="t" r="r" b="b"/>
            <a:pathLst>
              <a:path w="10795" h="5812790">
                <a:moveTo>
                  <a:pt x="0" y="0"/>
                </a:moveTo>
                <a:lnTo>
                  <a:pt x="10667" y="5812541"/>
                </a:lnTo>
              </a:path>
            </a:pathLst>
          </a:custGeom>
          <a:ln w="41148">
            <a:solidFill>
              <a:srgbClr val="000000"/>
            </a:solidFill>
          </a:ln>
        </p:spPr>
        <p:txBody>
          <a:bodyPr wrap="square" lIns="0" tIns="0" rIns="0" bIns="0" rtlCol="0"/>
          <a:lstStyle/>
          <a:p/>
        </p:txBody>
      </p:sp>
      <p:grpSp>
        <p:nvGrpSpPr>
          <p:cNvPr id="28" name="object 28"/>
          <p:cNvGrpSpPr/>
          <p:nvPr/>
        </p:nvGrpSpPr>
        <p:grpSpPr>
          <a:xfrm>
            <a:off x="440436" y="2818383"/>
            <a:ext cx="828040" cy="1327150"/>
            <a:chOff x="440436" y="2818383"/>
            <a:chExt cx="828040" cy="1327150"/>
          </a:xfrm>
        </p:grpSpPr>
        <p:pic>
          <p:nvPicPr>
            <p:cNvPr id="29" name="object 29"/>
            <p:cNvPicPr/>
            <p:nvPr/>
          </p:nvPicPr>
          <p:blipFill>
            <a:blip r:embed="rId3" cstate="print"/>
            <a:stretch>
              <a:fillRect/>
            </a:stretch>
          </p:blipFill>
          <p:spPr>
            <a:xfrm>
              <a:off x="502666" y="2818383"/>
              <a:ext cx="765302" cy="565657"/>
            </a:xfrm>
            <a:prstGeom prst="rect">
              <a:avLst/>
            </a:prstGeom>
          </p:spPr>
        </p:pic>
        <p:pic>
          <p:nvPicPr>
            <p:cNvPr id="30" name="object 30"/>
            <p:cNvPicPr/>
            <p:nvPr/>
          </p:nvPicPr>
          <p:blipFill>
            <a:blip r:embed="rId4" cstate="print"/>
            <a:stretch>
              <a:fillRect/>
            </a:stretch>
          </p:blipFill>
          <p:spPr>
            <a:xfrm>
              <a:off x="440436" y="3345179"/>
              <a:ext cx="795527" cy="800100"/>
            </a:xfrm>
            <a:prstGeom prst="rect">
              <a:avLst/>
            </a:prstGeom>
          </p:spPr>
        </p:pic>
      </p:grpSp>
      <p:sp>
        <p:nvSpPr>
          <p:cNvPr id="31" name="object 31"/>
          <p:cNvSpPr txBox="1"/>
          <p:nvPr/>
        </p:nvSpPr>
        <p:spPr>
          <a:xfrm>
            <a:off x="1542288" y="6068567"/>
            <a:ext cx="1092835" cy="690880"/>
          </a:xfrm>
          <a:prstGeom prst="rect">
            <a:avLst/>
          </a:prstGeom>
          <a:solidFill>
            <a:srgbClr val="FFFFFF"/>
          </a:solidFill>
          <a:ln w="41148">
            <a:solidFill>
              <a:srgbClr val="7E7E7E"/>
            </a:solidFill>
          </a:ln>
        </p:spPr>
        <p:txBody>
          <a:bodyPr wrap="square" lIns="0" tIns="49530" rIns="0" bIns="0" rtlCol="0" vert="horz">
            <a:spAutoFit/>
          </a:bodyPr>
          <a:lstStyle/>
          <a:p>
            <a:pPr algn="just" marL="100330" marR="92710">
              <a:lnSpc>
                <a:spcPct val="101099"/>
              </a:lnSpc>
              <a:spcBef>
                <a:spcPts val="390"/>
              </a:spcBef>
            </a:pPr>
            <a:r>
              <a:rPr dirty="0" sz="950" spc="5">
                <a:latin typeface="Meiryo UI"/>
                <a:cs typeface="Meiryo UI"/>
              </a:rPr>
              <a:t>児童・生徒</a:t>
            </a:r>
            <a:r>
              <a:rPr dirty="0" sz="950">
                <a:latin typeface="Meiryo UI"/>
                <a:cs typeface="Meiryo UI"/>
              </a:rPr>
              <a:t>の</a:t>
            </a:r>
            <a:r>
              <a:rPr dirty="0" sz="950" spc="5">
                <a:latin typeface="Meiryo UI"/>
                <a:cs typeface="Meiryo UI"/>
              </a:rPr>
              <a:t>健康 状態・欠席等</a:t>
            </a:r>
            <a:r>
              <a:rPr dirty="0" sz="950">
                <a:latin typeface="Meiryo UI"/>
                <a:cs typeface="Meiryo UI"/>
              </a:rPr>
              <a:t>の</a:t>
            </a:r>
            <a:r>
              <a:rPr dirty="0" sz="950" spc="5">
                <a:latin typeface="Meiryo UI"/>
                <a:cs typeface="Meiryo UI"/>
              </a:rPr>
              <a:t>把 </a:t>
            </a:r>
            <a:r>
              <a:rPr dirty="0" sz="950" spc="10">
                <a:latin typeface="Meiryo UI"/>
                <a:cs typeface="Meiryo UI"/>
              </a:rPr>
              <a:t>握</a:t>
            </a:r>
            <a:endParaRPr sz="950">
              <a:latin typeface="Meiryo UI"/>
              <a:cs typeface="Meiryo UI"/>
            </a:endParaRPr>
          </a:p>
        </p:txBody>
      </p:sp>
      <p:grpSp>
        <p:nvGrpSpPr>
          <p:cNvPr id="32" name="object 32"/>
          <p:cNvGrpSpPr/>
          <p:nvPr/>
        </p:nvGrpSpPr>
        <p:grpSpPr>
          <a:xfrm>
            <a:off x="2026920" y="2839211"/>
            <a:ext cx="1676400" cy="3229610"/>
            <a:chOff x="2026920" y="2839211"/>
            <a:chExt cx="1676400" cy="3229610"/>
          </a:xfrm>
        </p:grpSpPr>
        <p:sp>
          <p:nvSpPr>
            <p:cNvPr id="33" name="object 33"/>
            <p:cNvSpPr/>
            <p:nvPr/>
          </p:nvSpPr>
          <p:spPr>
            <a:xfrm>
              <a:off x="3416808" y="2958083"/>
              <a:ext cx="0" cy="1912620"/>
            </a:xfrm>
            <a:custGeom>
              <a:avLst/>
              <a:gdLst/>
              <a:ahLst/>
              <a:cxnLst/>
              <a:rect l="l" t="t" r="r" b="b"/>
              <a:pathLst>
                <a:path w="0" h="1912620">
                  <a:moveTo>
                    <a:pt x="0" y="0"/>
                  </a:moveTo>
                  <a:lnTo>
                    <a:pt x="0" y="1912620"/>
                  </a:lnTo>
                </a:path>
              </a:pathLst>
            </a:custGeom>
            <a:ln w="9143">
              <a:solidFill>
                <a:srgbClr val="000000"/>
              </a:solidFill>
              <a:prstDash val="sysDash"/>
            </a:ln>
          </p:spPr>
          <p:txBody>
            <a:bodyPr wrap="square" lIns="0" tIns="0" rIns="0" bIns="0" rtlCol="0"/>
            <a:lstStyle/>
            <a:p/>
          </p:txBody>
        </p:sp>
        <p:sp>
          <p:nvSpPr>
            <p:cNvPr id="34" name="object 34"/>
            <p:cNvSpPr/>
            <p:nvPr/>
          </p:nvSpPr>
          <p:spPr>
            <a:xfrm>
              <a:off x="3130296" y="4884419"/>
              <a:ext cx="573405" cy="269875"/>
            </a:xfrm>
            <a:custGeom>
              <a:avLst/>
              <a:gdLst/>
              <a:ahLst/>
              <a:cxnLst/>
              <a:rect l="l" t="t" r="r" b="b"/>
              <a:pathLst>
                <a:path w="573404" h="269875">
                  <a:moveTo>
                    <a:pt x="286512" y="0"/>
                  </a:moveTo>
                  <a:lnTo>
                    <a:pt x="220735" y="3510"/>
                  </a:lnTo>
                  <a:lnTo>
                    <a:pt x="160397" y="13524"/>
                  </a:lnTo>
                  <a:lnTo>
                    <a:pt x="107204" y="29271"/>
                  </a:lnTo>
                  <a:lnTo>
                    <a:pt x="62861" y="49976"/>
                  </a:lnTo>
                  <a:lnTo>
                    <a:pt x="29075" y="74867"/>
                  </a:lnTo>
                  <a:lnTo>
                    <a:pt x="0" y="134111"/>
                  </a:lnTo>
                  <a:lnTo>
                    <a:pt x="7553" y="165138"/>
                  </a:lnTo>
                  <a:lnTo>
                    <a:pt x="62861" y="218847"/>
                  </a:lnTo>
                  <a:lnTo>
                    <a:pt x="107204" y="239876"/>
                  </a:lnTo>
                  <a:lnTo>
                    <a:pt x="160397" y="255920"/>
                  </a:lnTo>
                  <a:lnTo>
                    <a:pt x="220735" y="266153"/>
                  </a:lnTo>
                  <a:lnTo>
                    <a:pt x="286512" y="269747"/>
                  </a:lnTo>
                  <a:lnTo>
                    <a:pt x="352288" y="266153"/>
                  </a:lnTo>
                  <a:lnTo>
                    <a:pt x="412626" y="255920"/>
                  </a:lnTo>
                  <a:lnTo>
                    <a:pt x="465819" y="239876"/>
                  </a:lnTo>
                  <a:lnTo>
                    <a:pt x="510162" y="218847"/>
                  </a:lnTo>
                  <a:lnTo>
                    <a:pt x="543948" y="193659"/>
                  </a:lnTo>
                  <a:lnTo>
                    <a:pt x="573024" y="134111"/>
                  </a:lnTo>
                  <a:lnTo>
                    <a:pt x="565470" y="103169"/>
                  </a:lnTo>
                  <a:lnTo>
                    <a:pt x="510162" y="49976"/>
                  </a:lnTo>
                  <a:lnTo>
                    <a:pt x="465819" y="29271"/>
                  </a:lnTo>
                  <a:lnTo>
                    <a:pt x="412626" y="13524"/>
                  </a:lnTo>
                  <a:lnTo>
                    <a:pt x="352288" y="3510"/>
                  </a:lnTo>
                  <a:lnTo>
                    <a:pt x="286512" y="0"/>
                  </a:lnTo>
                  <a:close/>
                </a:path>
              </a:pathLst>
            </a:custGeom>
            <a:solidFill>
              <a:srgbClr val="FF4F1D"/>
            </a:solidFill>
          </p:spPr>
          <p:txBody>
            <a:bodyPr wrap="square" lIns="0" tIns="0" rIns="0" bIns="0" rtlCol="0"/>
            <a:lstStyle/>
            <a:p/>
          </p:txBody>
        </p:sp>
        <p:sp>
          <p:nvSpPr>
            <p:cNvPr id="35" name="object 35"/>
            <p:cNvSpPr/>
            <p:nvPr/>
          </p:nvSpPr>
          <p:spPr>
            <a:xfrm>
              <a:off x="2026920" y="2839211"/>
              <a:ext cx="123825" cy="3229610"/>
            </a:xfrm>
            <a:custGeom>
              <a:avLst/>
              <a:gdLst/>
              <a:ahLst/>
              <a:cxnLst/>
              <a:rect l="l" t="t" r="r" b="b"/>
              <a:pathLst>
                <a:path w="123825" h="3229610">
                  <a:moveTo>
                    <a:pt x="41044" y="3105912"/>
                  </a:moveTo>
                  <a:lnTo>
                    <a:pt x="0" y="3105912"/>
                  </a:lnTo>
                  <a:lnTo>
                    <a:pt x="62484" y="3229356"/>
                  </a:lnTo>
                  <a:lnTo>
                    <a:pt x="112907" y="3127248"/>
                  </a:lnTo>
                  <a:lnTo>
                    <a:pt x="41148" y="3127248"/>
                  </a:lnTo>
                  <a:lnTo>
                    <a:pt x="41044" y="3105912"/>
                  </a:lnTo>
                  <a:close/>
                </a:path>
                <a:path w="123825" h="3229610">
                  <a:moveTo>
                    <a:pt x="67056" y="0"/>
                  </a:moveTo>
                  <a:lnTo>
                    <a:pt x="25907" y="0"/>
                  </a:lnTo>
                  <a:lnTo>
                    <a:pt x="41148" y="3127248"/>
                  </a:lnTo>
                  <a:lnTo>
                    <a:pt x="82296" y="3127248"/>
                  </a:lnTo>
                  <a:lnTo>
                    <a:pt x="67056" y="0"/>
                  </a:lnTo>
                  <a:close/>
                </a:path>
                <a:path w="123825" h="3229610">
                  <a:moveTo>
                    <a:pt x="123443" y="3105912"/>
                  </a:moveTo>
                  <a:lnTo>
                    <a:pt x="82192" y="3105912"/>
                  </a:lnTo>
                  <a:lnTo>
                    <a:pt x="82296" y="3127248"/>
                  </a:lnTo>
                  <a:lnTo>
                    <a:pt x="112907" y="3127248"/>
                  </a:lnTo>
                  <a:lnTo>
                    <a:pt x="123443" y="3105912"/>
                  </a:lnTo>
                  <a:close/>
                </a:path>
              </a:pathLst>
            </a:custGeom>
            <a:solidFill>
              <a:srgbClr val="FF99FF"/>
            </a:solidFill>
          </p:spPr>
          <p:txBody>
            <a:bodyPr wrap="square" lIns="0" tIns="0" rIns="0" bIns="0" rtlCol="0"/>
            <a:lstStyle/>
            <a:p/>
          </p:txBody>
        </p:sp>
      </p:grpSp>
      <p:sp>
        <p:nvSpPr>
          <p:cNvPr id="36" name="object 36"/>
          <p:cNvSpPr txBox="1"/>
          <p:nvPr/>
        </p:nvSpPr>
        <p:spPr>
          <a:xfrm>
            <a:off x="3259328" y="4947920"/>
            <a:ext cx="318135" cy="142875"/>
          </a:xfrm>
          <a:prstGeom prst="rect">
            <a:avLst/>
          </a:prstGeom>
        </p:spPr>
        <p:txBody>
          <a:bodyPr wrap="square" lIns="0" tIns="14604" rIns="0" bIns="0" rtlCol="0" vert="horz">
            <a:spAutoFit/>
          </a:bodyPr>
          <a:lstStyle/>
          <a:p>
            <a:pPr marL="12700">
              <a:lnSpc>
                <a:spcPct val="100000"/>
              </a:lnSpc>
              <a:spcBef>
                <a:spcPts val="114"/>
              </a:spcBef>
            </a:pPr>
            <a:r>
              <a:rPr dirty="0" sz="750" spc="15">
                <a:solidFill>
                  <a:srgbClr val="FFFFFF"/>
                </a:solidFill>
                <a:latin typeface="Meiryo UI"/>
                <a:cs typeface="Meiryo UI"/>
              </a:rPr>
              <a:t>朝学習</a:t>
            </a:r>
            <a:endParaRPr sz="750">
              <a:latin typeface="Meiryo UI"/>
              <a:cs typeface="Meiryo UI"/>
            </a:endParaRPr>
          </a:p>
        </p:txBody>
      </p:sp>
      <p:grpSp>
        <p:nvGrpSpPr>
          <p:cNvPr id="37" name="object 37"/>
          <p:cNvGrpSpPr/>
          <p:nvPr/>
        </p:nvGrpSpPr>
        <p:grpSpPr>
          <a:xfrm>
            <a:off x="4660391" y="3053270"/>
            <a:ext cx="2725420" cy="2101215"/>
            <a:chOff x="4660391" y="3053270"/>
            <a:chExt cx="2725420" cy="2101215"/>
          </a:xfrm>
        </p:grpSpPr>
        <p:sp>
          <p:nvSpPr>
            <p:cNvPr id="38" name="object 38"/>
            <p:cNvSpPr/>
            <p:nvPr/>
          </p:nvSpPr>
          <p:spPr>
            <a:xfrm>
              <a:off x="4660391" y="4884420"/>
              <a:ext cx="573405" cy="269875"/>
            </a:xfrm>
            <a:custGeom>
              <a:avLst/>
              <a:gdLst/>
              <a:ahLst/>
              <a:cxnLst/>
              <a:rect l="l" t="t" r="r" b="b"/>
              <a:pathLst>
                <a:path w="573404" h="269875">
                  <a:moveTo>
                    <a:pt x="286512" y="0"/>
                  </a:moveTo>
                  <a:lnTo>
                    <a:pt x="220735" y="3510"/>
                  </a:lnTo>
                  <a:lnTo>
                    <a:pt x="160397" y="13524"/>
                  </a:lnTo>
                  <a:lnTo>
                    <a:pt x="107204" y="29271"/>
                  </a:lnTo>
                  <a:lnTo>
                    <a:pt x="62861" y="49976"/>
                  </a:lnTo>
                  <a:lnTo>
                    <a:pt x="29075" y="74867"/>
                  </a:lnTo>
                  <a:lnTo>
                    <a:pt x="0" y="134111"/>
                  </a:lnTo>
                  <a:lnTo>
                    <a:pt x="7553" y="165138"/>
                  </a:lnTo>
                  <a:lnTo>
                    <a:pt x="62861" y="218847"/>
                  </a:lnTo>
                  <a:lnTo>
                    <a:pt x="107204" y="239876"/>
                  </a:lnTo>
                  <a:lnTo>
                    <a:pt x="160397" y="255920"/>
                  </a:lnTo>
                  <a:lnTo>
                    <a:pt x="220735" y="266153"/>
                  </a:lnTo>
                  <a:lnTo>
                    <a:pt x="286512" y="269747"/>
                  </a:lnTo>
                  <a:lnTo>
                    <a:pt x="352288" y="266153"/>
                  </a:lnTo>
                  <a:lnTo>
                    <a:pt x="412626" y="255920"/>
                  </a:lnTo>
                  <a:lnTo>
                    <a:pt x="465819" y="239876"/>
                  </a:lnTo>
                  <a:lnTo>
                    <a:pt x="510162" y="218847"/>
                  </a:lnTo>
                  <a:lnTo>
                    <a:pt x="543948" y="193659"/>
                  </a:lnTo>
                  <a:lnTo>
                    <a:pt x="573024" y="134111"/>
                  </a:lnTo>
                  <a:lnTo>
                    <a:pt x="565470" y="103169"/>
                  </a:lnTo>
                  <a:lnTo>
                    <a:pt x="510162" y="49976"/>
                  </a:lnTo>
                  <a:lnTo>
                    <a:pt x="465819" y="29271"/>
                  </a:lnTo>
                  <a:lnTo>
                    <a:pt x="412626" y="13524"/>
                  </a:lnTo>
                  <a:lnTo>
                    <a:pt x="352288" y="3510"/>
                  </a:lnTo>
                  <a:lnTo>
                    <a:pt x="286512" y="0"/>
                  </a:lnTo>
                  <a:close/>
                </a:path>
              </a:pathLst>
            </a:custGeom>
            <a:solidFill>
              <a:srgbClr val="FF4F1D"/>
            </a:solidFill>
          </p:spPr>
          <p:txBody>
            <a:bodyPr wrap="square" lIns="0" tIns="0" rIns="0" bIns="0" rtlCol="0"/>
            <a:lstStyle/>
            <a:p/>
          </p:txBody>
        </p:sp>
        <p:sp>
          <p:nvSpPr>
            <p:cNvPr id="39" name="object 39"/>
            <p:cNvSpPr/>
            <p:nvPr/>
          </p:nvSpPr>
          <p:spPr>
            <a:xfrm>
              <a:off x="4930901" y="3058668"/>
              <a:ext cx="0" cy="1826260"/>
            </a:xfrm>
            <a:custGeom>
              <a:avLst/>
              <a:gdLst/>
              <a:ahLst/>
              <a:cxnLst/>
              <a:rect l="l" t="t" r="r" b="b"/>
              <a:pathLst>
                <a:path w="0" h="1826260">
                  <a:moveTo>
                    <a:pt x="0" y="0"/>
                  </a:moveTo>
                  <a:lnTo>
                    <a:pt x="0" y="1825752"/>
                  </a:lnTo>
                </a:path>
              </a:pathLst>
            </a:custGeom>
            <a:ln w="10668">
              <a:solidFill>
                <a:srgbClr val="000000"/>
              </a:solidFill>
              <a:prstDash val="sysDash"/>
            </a:ln>
          </p:spPr>
          <p:txBody>
            <a:bodyPr wrap="square" lIns="0" tIns="0" rIns="0" bIns="0" rtlCol="0"/>
            <a:lstStyle/>
            <a:p/>
          </p:txBody>
        </p:sp>
        <p:sp>
          <p:nvSpPr>
            <p:cNvPr id="40" name="object 40"/>
            <p:cNvSpPr/>
            <p:nvPr/>
          </p:nvSpPr>
          <p:spPr>
            <a:xfrm>
              <a:off x="5652515" y="4408932"/>
              <a:ext cx="17145" cy="452755"/>
            </a:xfrm>
            <a:custGeom>
              <a:avLst/>
              <a:gdLst/>
              <a:ahLst/>
              <a:cxnLst/>
              <a:rect l="l" t="t" r="r" b="b"/>
              <a:pathLst>
                <a:path w="17145" h="452754">
                  <a:moveTo>
                    <a:pt x="16763" y="0"/>
                  </a:moveTo>
                  <a:lnTo>
                    <a:pt x="6096" y="0"/>
                  </a:lnTo>
                  <a:lnTo>
                    <a:pt x="6096" y="41147"/>
                  </a:lnTo>
                  <a:lnTo>
                    <a:pt x="15239" y="41147"/>
                  </a:lnTo>
                  <a:lnTo>
                    <a:pt x="16763" y="0"/>
                  </a:lnTo>
                  <a:close/>
                </a:path>
                <a:path w="17145" h="452754">
                  <a:moveTo>
                    <a:pt x="15239" y="71627"/>
                  </a:moveTo>
                  <a:lnTo>
                    <a:pt x="4572" y="71627"/>
                  </a:lnTo>
                  <a:lnTo>
                    <a:pt x="4572" y="112775"/>
                  </a:lnTo>
                  <a:lnTo>
                    <a:pt x="15239" y="112775"/>
                  </a:lnTo>
                  <a:lnTo>
                    <a:pt x="15239" y="71627"/>
                  </a:lnTo>
                  <a:close/>
                </a:path>
                <a:path w="17145" h="452754">
                  <a:moveTo>
                    <a:pt x="4572" y="143255"/>
                  </a:moveTo>
                  <a:lnTo>
                    <a:pt x="4572" y="184403"/>
                  </a:lnTo>
                  <a:lnTo>
                    <a:pt x="13716" y="185927"/>
                  </a:lnTo>
                  <a:lnTo>
                    <a:pt x="15239" y="144779"/>
                  </a:lnTo>
                  <a:lnTo>
                    <a:pt x="4572" y="143255"/>
                  </a:lnTo>
                  <a:close/>
                </a:path>
                <a:path w="17145" h="452754">
                  <a:moveTo>
                    <a:pt x="13716" y="216407"/>
                  </a:moveTo>
                  <a:lnTo>
                    <a:pt x="3048" y="216407"/>
                  </a:lnTo>
                  <a:lnTo>
                    <a:pt x="3048" y="257555"/>
                  </a:lnTo>
                  <a:lnTo>
                    <a:pt x="13716" y="257555"/>
                  </a:lnTo>
                  <a:lnTo>
                    <a:pt x="13716" y="216407"/>
                  </a:lnTo>
                  <a:close/>
                </a:path>
                <a:path w="17145" h="452754">
                  <a:moveTo>
                    <a:pt x="12192" y="288035"/>
                  </a:moveTo>
                  <a:lnTo>
                    <a:pt x="3048" y="288035"/>
                  </a:lnTo>
                  <a:lnTo>
                    <a:pt x="1524" y="329183"/>
                  </a:lnTo>
                  <a:lnTo>
                    <a:pt x="12192" y="329183"/>
                  </a:lnTo>
                  <a:lnTo>
                    <a:pt x="12192" y="288035"/>
                  </a:lnTo>
                  <a:close/>
                </a:path>
                <a:path w="17145" h="452754">
                  <a:moveTo>
                    <a:pt x="12192" y="359663"/>
                  </a:moveTo>
                  <a:lnTo>
                    <a:pt x="1524" y="359663"/>
                  </a:lnTo>
                  <a:lnTo>
                    <a:pt x="1524" y="400811"/>
                  </a:lnTo>
                  <a:lnTo>
                    <a:pt x="12192" y="400811"/>
                  </a:lnTo>
                  <a:lnTo>
                    <a:pt x="12192" y="359663"/>
                  </a:lnTo>
                  <a:close/>
                </a:path>
                <a:path w="17145" h="452754">
                  <a:moveTo>
                    <a:pt x="10668" y="431291"/>
                  </a:moveTo>
                  <a:lnTo>
                    <a:pt x="1524" y="431291"/>
                  </a:lnTo>
                  <a:lnTo>
                    <a:pt x="0" y="452627"/>
                  </a:lnTo>
                  <a:lnTo>
                    <a:pt x="10668" y="452627"/>
                  </a:lnTo>
                  <a:lnTo>
                    <a:pt x="10668" y="431291"/>
                  </a:lnTo>
                  <a:close/>
                </a:path>
              </a:pathLst>
            </a:custGeom>
            <a:solidFill>
              <a:srgbClr val="000000"/>
            </a:solidFill>
          </p:spPr>
          <p:txBody>
            <a:bodyPr wrap="square" lIns="0" tIns="0" rIns="0" bIns="0" rtlCol="0"/>
            <a:lstStyle/>
            <a:p/>
          </p:txBody>
        </p:sp>
        <p:sp>
          <p:nvSpPr>
            <p:cNvPr id="41" name="object 41"/>
            <p:cNvSpPr/>
            <p:nvPr/>
          </p:nvSpPr>
          <p:spPr>
            <a:xfrm>
              <a:off x="6812279" y="4884420"/>
              <a:ext cx="573405" cy="269875"/>
            </a:xfrm>
            <a:custGeom>
              <a:avLst/>
              <a:gdLst/>
              <a:ahLst/>
              <a:cxnLst/>
              <a:rect l="l" t="t" r="r" b="b"/>
              <a:pathLst>
                <a:path w="573404" h="269875">
                  <a:moveTo>
                    <a:pt x="286512" y="0"/>
                  </a:moveTo>
                  <a:lnTo>
                    <a:pt x="220735" y="3510"/>
                  </a:lnTo>
                  <a:lnTo>
                    <a:pt x="160397" y="13524"/>
                  </a:lnTo>
                  <a:lnTo>
                    <a:pt x="107204" y="29271"/>
                  </a:lnTo>
                  <a:lnTo>
                    <a:pt x="62861" y="49976"/>
                  </a:lnTo>
                  <a:lnTo>
                    <a:pt x="29075" y="74867"/>
                  </a:lnTo>
                  <a:lnTo>
                    <a:pt x="0" y="134111"/>
                  </a:lnTo>
                  <a:lnTo>
                    <a:pt x="7553" y="165138"/>
                  </a:lnTo>
                  <a:lnTo>
                    <a:pt x="62861" y="218847"/>
                  </a:lnTo>
                  <a:lnTo>
                    <a:pt x="107204" y="239876"/>
                  </a:lnTo>
                  <a:lnTo>
                    <a:pt x="160397" y="255920"/>
                  </a:lnTo>
                  <a:lnTo>
                    <a:pt x="220735" y="266153"/>
                  </a:lnTo>
                  <a:lnTo>
                    <a:pt x="286512" y="269747"/>
                  </a:lnTo>
                  <a:lnTo>
                    <a:pt x="352288" y="266153"/>
                  </a:lnTo>
                  <a:lnTo>
                    <a:pt x="412626" y="255920"/>
                  </a:lnTo>
                  <a:lnTo>
                    <a:pt x="465819" y="239876"/>
                  </a:lnTo>
                  <a:lnTo>
                    <a:pt x="510162" y="218847"/>
                  </a:lnTo>
                  <a:lnTo>
                    <a:pt x="543948" y="193659"/>
                  </a:lnTo>
                  <a:lnTo>
                    <a:pt x="573024" y="134111"/>
                  </a:lnTo>
                  <a:lnTo>
                    <a:pt x="565470" y="103169"/>
                  </a:lnTo>
                  <a:lnTo>
                    <a:pt x="510162" y="49976"/>
                  </a:lnTo>
                  <a:lnTo>
                    <a:pt x="465819" y="29271"/>
                  </a:lnTo>
                  <a:lnTo>
                    <a:pt x="412626" y="13524"/>
                  </a:lnTo>
                  <a:lnTo>
                    <a:pt x="352288" y="3510"/>
                  </a:lnTo>
                  <a:lnTo>
                    <a:pt x="286512" y="0"/>
                  </a:lnTo>
                  <a:close/>
                </a:path>
              </a:pathLst>
            </a:custGeom>
            <a:solidFill>
              <a:srgbClr val="FF4F1D"/>
            </a:solidFill>
          </p:spPr>
          <p:txBody>
            <a:bodyPr wrap="square" lIns="0" tIns="0" rIns="0" bIns="0" rtlCol="0"/>
            <a:lstStyle/>
            <a:p/>
          </p:txBody>
        </p:sp>
      </p:grpSp>
      <p:sp>
        <p:nvSpPr>
          <p:cNvPr id="42" name="object 42"/>
          <p:cNvSpPr txBox="1"/>
          <p:nvPr/>
        </p:nvSpPr>
        <p:spPr>
          <a:xfrm>
            <a:off x="6929119" y="4890008"/>
            <a:ext cx="342900" cy="258445"/>
          </a:xfrm>
          <a:prstGeom prst="rect">
            <a:avLst/>
          </a:prstGeom>
        </p:spPr>
        <p:txBody>
          <a:bodyPr wrap="square" lIns="0" tIns="13335" rIns="0" bIns="0" rtlCol="0" vert="horz">
            <a:spAutoFit/>
          </a:bodyPr>
          <a:lstStyle/>
          <a:p>
            <a:pPr marL="12700" marR="5080" indent="20955">
              <a:lnSpc>
                <a:spcPct val="101299"/>
              </a:lnSpc>
              <a:spcBef>
                <a:spcPts val="105"/>
              </a:spcBef>
            </a:pPr>
            <a:r>
              <a:rPr dirty="0" sz="750" spc="15">
                <a:solidFill>
                  <a:srgbClr val="FFFFFF"/>
                </a:solidFill>
                <a:latin typeface="Meiryo UI"/>
                <a:cs typeface="Meiryo UI"/>
              </a:rPr>
              <a:t>一日</a:t>
            </a:r>
            <a:r>
              <a:rPr dirty="0" sz="750" spc="10">
                <a:solidFill>
                  <a:srgbClr val="FFFFFF"/>
                </a:solidFill>
                <a:latin typeface="Meiryo UI"/>
                <a:cs typeface="Meiryo UI"/>
              </a:rPr>
              <a:t>の </a:t>
            </a:r>
            <a:r>
              <a:rPr dirty="0" sz="750" spc="15">
                <a:solidFill>
                  <a:srgbClr val="FFFFFF"/>
                </a:solidFill>
                <a:latin typeface="Meiryo UI"/>
                <a:cs typeface="Meiryo UI"/>
              </a:rPr>
              <a:t>振</a:t>
            </a:r>
            <a:r>
              <a:rPr dirty="0" sz="750" spc="5">
                <a:solidFill>
                  <a:srgbClr val="FFFFFF"/>
                </a:solidFill>
                <a:latin typeface="Meiryo UI"/>
                <a:cs typeface="Meiryo UI"/>
              </a:rPr>
              <a:t>り</a:t>
            </a:r>
            <a:r>
              <a:rPr dirty="0" sz="750" spc="10">
                <a:solidFill>
                  <a:srgbClr val="FFFFFF"/>
                </a:solidFill>
                <a:latin typeface="Meiryo UI"/>
                <a:cs typeface="Meiryo UI"/>
              </a:rPr>
              <a:t>返り</a:t>
            </a:r>
            <a:endParaRPr sz="750">
              <a:latin typeface="Meiryo UI"/>
              <a:cs typeface="Meiryo UI"/>
            </a:endParaRPr>
          </a:p>
        </p:txBody>
      </p:sp>
      <p:grpSp>
        <p:nvGrpSpPr>
          <p:cNvPr id="43" name="object 43"/>
          <p:cNvGrpSpPr/>
          <p:nvPr/>
        </p:nvGrpSpPr>
        <p:grpSpPr>
          <a:xfrm>
            <a:off x="3884676" y="3156902"/>
            <a:ext cx="3217545" cy="1997710"/>
            <a:chOff x="3884676" y="3156902"/>
            <a:chExt cx="3217545" cy="1997710"/>
          </a:xfrm>
        </p:grpSpPr>
        <p:sp>
          <p:nvSpPr>
            <p:cNvPr id="44" name="object 44"/>
            <p:cNvSpPr/>
            <p:nvPr/>
          </p:nvSpPr>
          <p:spPr>
            <a:xfrm>
              <a:off x="7091172" y="4447031"/>
              <a:ext cx="10795" cy="437515"/>
            </a:xfrm>
            <a:custGeom>
              <a:avLst/>
              <a:gdLst/>
              <a:ahLst/>
              <a:cxnLst/>
              <a:rect l="l" t="t" r="r" b="b"/>
              <a:pathLst>
                <a:path w="10795" h="437514">
                  <a:moveTo>
                    <a:pt x="10668" y="431292"/>
                  </a:moveTo>
                  <a:lnTo>
                    <a:pt x="0" y="431292"/>
                  </a:lnTo>
                  <a:lnTo>
                    <a:pt x="0" y="437388"/>
                  </a:lnTo>
                  <a:lnTo>
                    <a:pt x="10668" y="437388"/>
                  </a:lnTo>
                  <a:lnTo>
                    <a:pt x="10668" y="431292"/>
                  </a:lnTo>
                  <a:close/>
                </a:path>
                <a:path w="10795" h="437514">
                  <a:moveTo>
                    <a:pt x="10668" y="359664"/>
                  </a:moveTo>
                  <a:lnTo>
                    <a:pt x="0" y="359664"/>
                  </a:lnTo>
                  <a:lnTo>
                    <a:pt x="0" y="400812"/>
                  </a:lnTo>
                  <a:lnTo>
                    <a:pt x="10668" y="400812"/>
                  </a:lnTo>
                  <a:lnTo>
                    <a:pt x="10668" y="359664"/>
                  </a:lnTo>
                  <a:close/>
                </a:path>
                <a:path w="10795" h="437514">
                  <a:moveTo>
                    <a:pt x="10668" y="288036"/>
                  </a:moveTo>
                  <a:lnTo>
                    <a:pt x="0" y="288036"/>
                  </a:lnTo>
                  <a:lnTo>
                    <a:pt x="0" y="329184"/>
                  </a:lnTo>
                  <a:lnTo>
                    <a:pt x="10668" y="329184"/>
                  </a:lnTo>
                  <a:lnTo>
                    <a:pt x="10668" y="288036"/>
                  </a:lnTo>
                  <a:close/>
                </a:path>
                <a:path w="10795" h="437514">
                  <a:moveTo>
                    <a:pt x="10668" y="216408"/>
                  </a:moveTo>
                  <a:lnTo>
                    <a:pt x="0" y="216408"/>
                  </a:lnTo>
                  <a:lnTo>
                    <a:pt x="0" y="257556"/>
                  </a:lnTo>
                  <a:lnTo>
                    <a:pt x="10668" y="257556"/>
                  </a:lnTo>
                  <a:lnTo>
                    <a:pt x="10668" y="216408"/>
                  </a:lnTo>
                  <a:close/>
                </a:path>
                <a:path w="10795" h="437514">
                  <a:moveTo>
                    <a:pt x="10668" y="144780"/>
                  </a:moveTo>
                  <a:lnTo>
                    <a:pt x="0" y="144780"/>
                  </a:lnTo>
                  <a:lnTo>
                    <a:pt x="0" y="185928"/>
                  </a:lnTo>
                  <a:lnTo>
                    <a:pt x="10668" y="185928"/>
                  </a:lnTo>
                  <a:lnTo>
                    <a:pt x="10668" y="144780"/>
                  </a:lnTo>
                  <a:close/>
                </a:path>
                <a:path w="10795" h="437514">
                  <a:moveTo>
                    <a:pt x="10668" y="71628"/>
                  </a:moveTo>
                  <a:lnTo>
                    <a:pt x="0" y="71628"/>
                  </a:lnTo>
                  <a:lnTo>
                    <a:pt x="0" y="112776"/>
                  </a:lnTo>
                  <a:lnTo>
                    <a:pt x="10668" y="112776"/>
                  </a:lnTo>
                  <a:lnTo>
                    <a:pt x="10668" y="71628"/>
                  </a:lnTo>
                  <a:close/>
                </a:path>
                <a:path w="10795" h="437514">
                  <a:moveTo>
                    <a:pt x="10668" y="0"/>
                  </a:moveTo>
                  <a:lnTo>
                    <a:pt x="0" y="0"/>
                  </a:lnTo>
                  <a:lnTo>
                    <a:pt x="0" y="41148"/>
                  </a:lnTo>
                  <a:lnTo>
                    <a:pt x="10668" y="41148"/>
                  </a:lnTo>
                  <a:lnTo>
                    <a:pt x="10668" y="0"/>
                  </a:lnTo>
                  <a:close/>
                </a:path>
              </a:pathLst>
            </a:custGeom>
            <a:solidFill>
              <a:srgbClr val="000000"/>
            </a:solidFill>
          </p:spPr>
          <p:txBody>
            <a:bodyPr wrap="square" lIns="0" tIns="0" rIns="0" bIns="0" rtlCol="0"/>
            <a:lstStyle/>
            <a:p/>
          </p:txBody>
        </p:sp>
        <p:sp>
          <p:nvSpPr>
            <p:cNvPr id="45" name="object 45"/>
            <p:cNvSpPr/>
            <p:nvPr/>
          </p:nvSpPr>
          <p:spPr>
            <a:xfrm>
              <a:off x="5370576" y="4884419"/>
              <a:ext cx="573405" cy="269875"/>
            </a:xfrm>
            <a:custGeom>
              <a:avLst/>
              <a:gdLst/>
              <a:ahLst/>
              <a:cxnLst/>
              <a:rect l="l" t="t" r="r" b="b"/>
              <a:pathLst>
                <a:path w="573404" h="269875">
                  <a:moveTo>
                    <a:pt x="286512" y="0"/>
                  </a:moveTo>
                  <a:lnTo>
                    <a:pt x="220735" y="3510"/>
                  </a:lnTo>
                  <a:lnTo>
                    <a:pt x="160397" y="13524"/>
                  </a:lnTo>
                  <a:lnTo>
                    <a:pt x="107204" y="29271"/>
                  </a:lnTo>
                  <a:lnTo>
                    <a:pt x="62861" y="49976"/>
                  </a:lnTo>
                  <a:lnTo>
                    <a:pt x="29075" y="74867"/>
                  </a:lnTo>
                  <a:lnTo>
                    <a:pt x="0" y="134111"/>
                  </a:lnTo>
                  <a:lnTo>
                    <a:pt x="7553" y="165138"/>
                  </a:lnTo>
                  <a:lnTo>
                    <a:pt x="62861" y="218847"/>
                  </a:lnTo>
                  <a:lnTo>
                    <a:pt x="107204" y="239876"/>
                  </a:lnTo>
                  <a:lnTo>
                    <a:pt x="160397" y="255920"/>
                  </a:lnTo>
                  <a:lnTo>
                    <a:pt x="220735" y="266153"/>
                  </a:lnTo>
                  <a:lnTo>
                    <a:pt x="286512" y="269747"/>
                  </a:lnTo>
                  <a:lnTo>
                    <a:pt x="352288" y="266153"/>
                  </a:lnTo>
                  <a:lnTo>
                    <a:pt x="412626" y="255920"/>
                  </a:lnTo>
                  <a:lnTo>
                    <a:pt x="465819" y="239876"/>
                  </a:lnTo>
                  <a:lnTo>
                    <a:pt x="510162" y="218847"/>
                  </a:lnTo>
                  <a:lnTo>
                    <a:pt x="543948" y="193659"/>
                  </a:lnTo>
                  <a:lnTo>
                    <a:pt x="573024" y="134111"/>
                  </a:lnTo>
                  <a:lnTo>
                    <a:pt x="565470" y="103169"/>
                  </a:lnTo>
                  <a:lnTo>
                    <a:pt x="510162" y="49976"/>
                  </a:lnTo>
                  <a:lnTo>
                    <a:pt x="465819" y="29271"/>
                  </a:lnTo>
                  <a:lnTo>
                    <a:pt x="412626" y="13524"/>
                  </a:lnTo>
                  <a:lnTo>
                    <a:pt x="352288" y="3510"/>
                  </a:lnTo>
                  <a:lnTo>
                    <a:pt x="286512" y="0"/>
                  </a:lnTo>
                  <a:close/>
                </a:path>
              </a:pathLst>
            </a:custGeom>
            <a:solidFill>
              <a:srgbClr val="FF4F1D"/>
            </a:solidFill>
          </p:spPr>
          <p:txBody>
            <a:bodyPr wrap="square" lIns="0" tIns="0" rIns="0" bIns="0" rtlCol="0"/>
            <a:lstStyle/>
            <a:p/>
          </p:txBody>
        </p:sp>
        <p:sp>
          <p:nvSpPr>
            <p:cNvPr id="46" name="object 46"/>
            <p:cNvSpPr/>
            <p:nvPr/>
          </p:nvSpPr>
          <p:spPr>
            <a:xfrm>
              <a:off x="4160520" y="4401311"/>
              <a:ext cx="15240" cy="472440"/>
            </a:xfrm>
            <a:custGeom>
              <a:avLst/>
              <a:gdLst/>
              <a:ahLst/>
              <a:cxnLst/>
              <a:rect l="l" t="t" r="r" b="b"/>
              <a:pathLst>
                <a:path w="15239" h="472439">
                  <a:moveTo>
                    <a:pt x="10667" y="0"/>
                  </a:moveTo>
                  <a:lnTo>
                    <a:pt x="0" y="0"/>
                  </a:lnTo>
                  <a:lnTo>
                    <a:pt x="1524" y="41148"/>
                  </a:lnTo>
                  <a:lnTo>
                    <a:pt x="10667" y="41148"/>
                  </a:lnTo>
                  <a:lnTo>
                    <a:pt x="10667" y="0"/>
                  </a:lnTo>
                  <a:close/>
                </a:path>
                <a:path w="15239" h="472439">
                  <a:moveTo>
                    <a:pt x="10667" y="71628"/>
                  </a:moveTo>
                  <a:lnTo>
                    <a:pt x="1524" y="71628"/>
                  </a:lnTo>
                  <a:lnTo>
                    <a:pt x="1524" y="112775"/>
                  </a:lnTo>
                  <a:lnTo>
                    <a:pt x="12191" y="112775"/>
                  </a:lnTo>
                  <a:lnTo>
                    <a:pt x="10667" y="71628"/>
                  </a:lnTo>
                  <a:close/>
                </a:path>
                <a:path w="15239" h="472439">
                  <a:moveTo>
                    <a:pt x="12191" y="143256"/>
                  </a:moveTo>
                  <a:lnTo>
                    <a:pt x="1524" y="143256"/>
                  </a:lnTo>
                  <a:lnTo>
                    <a:pt x="1524" y="184404"/>
                  </a:lnTo>
                  <a:lnTo>
                    <a:pt x="12191" y="184404"/>
                  </a:lnTo>
                  <a:lnTo>
                    <a:pt x="12191" y="143256"/>
                  </a:lnTo>
                  <a:close/>
                </a:path>
                <a:path w="15239" h="472439">
                  <a:moveTo>
                    <a:pt x="12191" y="214884"/>
                  </a:moveTo>
                  <a:lnTo>
                    <a:pt x="3047" y="216408"/>
                  </a:lnTo>
                  <a:lnTo>
                    <a:pt x="3047" y="257556"/>
                  </a:lnTo>
                  <a:lnTo>
                    <a:pt x="13715" y="256031"/>
                  </a:lnTo>
                  <a:lnTo>
                    <a:pt x="12191" y="214884"/>
                  </a:lnTo>
                  <a:close/>
                </a:path>
                <a:path w="15239" h="472439">
                  <a:moveTo>
                    <a:pt x="13715" y="288036"/>
                  </a:moveTo>
                  <a:lnTo>
                    <a:pt x="3047" y="288036"/>
                  </a:lnTo>
                  <a:lnTo>
                    <a:pt x="3047" y="329184"/>
                  </a:lnTo>
                  <a:lnTo>
                    <a:pt x="13715" y="329184"/>
                  </a:lnTo>
                  <a:lnTo>
                    <a:pt x="13715" y="288036"/>
                  </a:lnTo>
                  <a:close/>
                </a:path>
                <a:path w="15239" h="472439">
                  <a:moveTo>
                    <a:pt x="13715" y="359664"/>
                  </a:moveTo>
                  <a:lnTo>
                    <a:pt x="4571" y="359664"/>
                  </a:lnTo>
                  <a:lnTo>
                    <a:pt x="4571" y="400812"/>
                  </a:lnTo>
                  <a:lnTo>
                    <a:pt x="15239" y="400812"/>
                  </a:lnTo>
                  <a:lnTo>
                    <a:pt x="13715" y="359664"/>
                  </a:lnTo>
                  <a:close/>
                </a:path>
                <a:path w="15239" h="472439">
                  <a:moveTo>
                    <a:pt x="15239" y="431292"/>
                  </a:moveTo>
                  <a:lnTo>
                    <a:pt x="4571" y="431292"/>
                  </a:lnTo>
                  <a:lnTo>
                    <a:pt x="4571" y="472440"/>
                  </a:lnTo>
                  <a:lnTo>
                    <a:pt x="15239" y="472440"/>
                  </a:lnTo>
                  <a:lnTo>
                    <a:pt x="15239" y="431292"/>
                  </a:lnTo>
                  <a:close/>
                </a:path>
              </a:pathLst>
            </a:custGeom>
            <a:solidFill>
              <a:srgbClr val="000000"/>
            </a:solidFill>
          </p:spPr>
          <p:txBody>
            <a:bodyPr wrap="square" lIns="0" tIns="0" rIns="0" bIns="0" rtlCol="0"/>
            <a:lstStyle/>
            <a:p/>
          </p:txBody>
        </p:sp>
        <p:sp>
          <p:nvSpPr>
            <p:cNvPr id="47" name="object 47"/>
            <p:cNvSpPr/>
            <p:nvPr/>
          </p:nvSpPr>
          <p:spPr>
            <a:xfrm>
              <a:off x="3884676" y="4884419"/>
              <a:ext cx="573405" cy="269875"/>
            </a:xfrm>
            <a:custGeom>
              <a:avLst/>
              <a:gdLst/>
              <a:ahLst/>
              <a:cxnLst/>
              <a:rect l="l" t="t" r="r" b="b"/>
              <a:pathLst>
                <a:path w="573404" h="269875">
                  <a:moveTo>
                    <a:pt x="286512" y="0"/>
                  </a:moveTo>
                  <a:lnTo>
                    <a:pt x="220735" y="3510"/>
                  </a:lnTo>
                  <a:lnTo>
                    <a:pt x="160397" y="13524"/>
                  </a:lnTo>
                  <a:lnTo>
                    <a:pt x="107204" y="29271"/>
                  </a:lnTo>
                  <a:lnTo>
                    <a:pt x="62861" y="49976"/>
                  </a:lnTo>
                  <a:lnTo>
                    <a:pt x="29075" y="74867"/>
                  </a:lnTo>
                  <a:lnTo>
                    <a:pt x="0" y="134111"/>
                  </a:lnTo>
                  <a:lnTo>
                    <a:pt x="7553" y="165138"/>
                  </a:lnTo>
                  <a:lnTo>
                    <a:pt x="62861" y="218847"/>
                  </a:lnTo>
                  <a:lnTo>
                    <a:pt x="107204" y="239876"/>
                  </a:lnTo>
                  <a:lnTo>
                    <a:pt x="160397" y="255920"/>
                  </a:lnTo>
                  <a:lnTo>
                    <a:pt x="220735" y="266153"/>
                  </a:lnTo>
                  <a:lnTo>
                    <a:pt x="286512" y="269747"/>
                  </a:lnTo>
                  <a:lnTo>
                    <a:pt x="351808" y="266153"/>
                  </a:lnTo>
                  <a:lnTo>
                    <a:pt x="411959" y="255920"/>
                  </a:lnTo>
                  <a:lnTo>
                    <a:pt x="465179" y="239876"/>
                  </a:lnTo>
                  <a:lnTo>
                    <a:pt x="509682" y="218847"/>
                  </a:lnTo>
                  <a:lnTo>
                    <a:pt x="543681" y="193659"/>
                  </a:lnTo>
                  <a:lnTo>
                    <a:pt x="573024" y="134111"/>
                  </a:lnTo>
                  <a:lnTo>
                    <a:pt x="565390" y="103169"/>
                  </a:lnTo>
                  <a:lnTo>
                    <a:pt x="509682" y="49976"/>
                  </a:lnTo>
                  <a:lnTo>
                    <a:pt x="465179" y="29271"/>
                  </a:lnTo>
                  <a:lnTo>
                    <a:pt x="411959" y="13524"/>
                  </a:lnTo>
                  <a:lnTo>
                    <a:pt x="351808" y="3510"/>
                  </a:lnTo>
                  <a:lnTo>
                    <a:pt x="286512" y="0"/>
                  </a:lnTo>
                  <a:close/>
                </a:path>
              </a:pathLst>
            </a:custGeom>
            <a:solidFill>
              <a:srgbClr val="FF4F1D"/>
            </a:solidFill>
          </p:spPr>
          <p:txBody>
            <a:bodyPr wrap="square" lIns="0" tIns="0" rIns="0" bIns="0" rtlCol="0"/>
            <a:lstStyle/>
            <a:p/>
          </p:txBody>
        </p:sp>
        <p:sp>
          <p:nvSpPr>
            <p:cNvPr id="48" name="object 48"/>
            <p:cNvSpPr/>
            <p:nvPr/>
          </p:nvSpPr>
          <p:spPr>
            <a:xfrm>
              <a:off x="6387846" y="3162299"/>
              <a:ext cx="0" cy="1911350"/>
            </a:xfrm>
            <a:custGeom>
              <a:avLst/>
              <a:gdLst/>
              <a:ahLst/>
              <a:cxnLst/>
              <a:rect l="l" t="t" r="r" b="b"/>
              <a:pathLst>
                <a:path w="0" h="1911350">
                  <a:moveTo>
                    <a:pt x="0" y="0"/>
                  </a:moveTo>
                  <a:lnTo>
                    <a:pt x="0" y="1911096"/>
                  </a:lnTo>
                </a:path>
              </a:pathLst>
            </a:custGeom>
            <a:ln w="10667">
              <a:solidFill>
                <a:srgbClr val="000000"/>
              </a:solidFill>
              <a:prstDash val="sysDash"/>
            </a:ln>
          </p:spPr>
          <p:txBody>
            <a:bodyPr wrap="square" lIns="0" tIns="0" rIns="0" bIns="0" rtlCol="0"/>
            <a:lstStyle/>
            <a:p/>
          </p:txBody>
        </p:sp>
        <p:sp>
          <p:nvSpPr>
            <p:cNvPr id="49" name="object 49"/>
            <p:cNvSpPr/>
            <p:nvPr/>
          </p:nvSpPr>
          <p:spPr>
            <a:xfrm>
              <a:off x="6108192" y="4884419"/>
              <a:ext cx="571500" cy="269875"/>
            </a:xfrm>
            <a:custGeom>
              <a:avLst/>
              <a:gdLst/>
              <a:ahLst/>
              <a:cxnLst/>
              <a:rect l="l" t="t" r="r" b="b"/>
              <a:pathLst>
                <a:path w="571500" h="269875">
                  <a:moveTo>
                    <a:pt x="286512" y="0"/>
                  </a:moveTo>
                  <a:lnTo>
                    <a:pt x="220735" y="3510"/>
                  </a:lnTo>
                  <a:lnTo>
                    <a:pt x="160397" y="13524"/>
                  </a:lnTo>
                  <a:lnTo>
                    <a:pt x="107204" y="29271"/>
                  </a:lnTo>
                  <a:lnTo>
                    <a:pt x="62861" y="49976"/>
                  </a:lnTo>
                  <a:lnTo>
                    <a:pt x="29075" y="74867"/>
                  </a:lnTo>
                  <a:lnTo>
                    <a:pt x="0" y="134111"/>
                  </a:lnTo>
                  <a:lnTo>
                    <a:pt x="7553" y="165138"/>
                  </a:lnTo>
                  <a:lnTo>
                    <a:pt x="62861" y="218847"/>
                  </a:lnTo>
                  <a:lnTo>
                    <a:pt x="107204" y="239876"/>
                  </a:lnTo>
                  <a:lnTo>
                    <a:pt x="160397" y="255920"/>
                  </a:lnTo>
                  <a:lnTo>
                    <a:pt x="220735" y="266153"/>
                  </a:lnTo>
                  <a:lnTo>
                    <a:pt x="286512" y="269747"/>
                  </a:lnTo>
                  <a:lnTo>
                    <a:pt x="351724" y="266153"/>
                  </a:lnTo>
                  <a:lnTo>
                    <a:pt x="411657" y="255920"/>
                  </a:lnTo>
                  <a:lnTo>
                    <a:pt x="464580" y="239876"/>
                  </a:lnTo>
                  <a:lnTo>
                    <a:pt x="508758" y="218847"/>
                  </a:lnTo>
                  <a:lnTo>
                    <a:pt x="542459" y="193659"/>
                  </a:lnTo>
                  <a:lnTo>
                    <a:pt x="571500" y="134111"/>
                  </a:lnTo>
                  <a:lnTo>
                    <a:pt x="563951" y="103169"/>
                  </a:lnTo>
                  <a:lnTo>
                    <a:pt x="508758" y="49976"/>
                  </a:lnTo>
                  <a:lnTo>
                    <a:pt x="464580" y="29271"/>
                  </a:lnTo>
                  <a:lnTo>
                    <a:pt x="411657" y="13524"/>
                  </a:lnTo>
                  <a:lnTo>
                    <a:pt x="351724" y="3510"/>
                  </a:lnTo>
                  <a:lnTo>
                    <a:pt x="286512" y="0"/>
                  </a:lnTo>
                  <a:close/>
                </a:path>
              </a:pathLst>
            </a:custGeom>
            <a:solidFill>
              <a:srgbClr val="FF4F1D"/>
            </a:solidFill>
          </p:spPr>
          <p:txBody>
            <a:bodyPr wrap="square" lIns="0" tIns="0" rIns="0" bIns="0" rtlCol="0"/>
            <a:lstStyle/>
            <a:p/>
          </p:txBody>
        </p:sp>
      </p:grpSp>
      <p:sp>
        <p:nvSpPr>
          <p:cNvPr id="50" name="object 50"/>
          <p:cNvSpPr txBox="1"/>
          <p:nvPr/>
        </p:nvSpPr>
        <p:spPr>
          <a:xfrm>
            <a:off x="6284467" y="4947920"/>
            <a:ext cx="220979" cy="142875"/>
          </a:xfrm>
          <a:prstGeom prst="rect">
            <a:avLst/>
          </a:prstGeom>
        </p:spPr>
        <p:txBody>
          <a:bodyPr wrap="square" lIns="0" tIns="14604" rIns="0" bIns="0" rtlCol="0" vert="horz">
            <a:spAutoFit/>
          </a:bodyPr>
          <a:lstStyle/>
          <a:p>
            <a:pPr marL="12700">
              <a:lnSpc>
                <a:spcPct val="100000"/>
              </a:lnSpc>
              <a:spcBef>
                <a:spcPts val="114"/>
              </a:spcBef>
            </a:pPr>
            <a:r>
              <a:rPr dirty="0" sz="750" spc="15">
                <a:solidFill>
                  <a:srgbClr val="FFFFFF"/>
                </a:solidFill>
                <a:latin typeface="Meiryo UI"/>
                <a:cs typeface="Meiryo UI"/>
              </a:rPr>
              <a:t>授業</a:t>
            </a:r>
            <a:endParaRPr sz="750">
              <a:latin typeface="Meiryo UI"/>
              <a:cs typeface="Meiryo UI"/>
            </a:endParaRPr>
          </a:p>
        </p:txBody>
      </p:sp>
      <p:sp>
        <p:nvSpPr>
          <p:cNvPr id="51" name="object 51"/>
          <p:cNvSpPr txBox="1"/>
          <p:nvPr/>
        </p:nvSpPr>
        <p:spPr>
          <a:xfrm>
            <a:off x="3688079" y="3645217"/>
            <a:ext cx="257810" cy="85725"/>
          </a:xfrm>
          <a:prstGeom prst="rect">
            <a:avLst/>
          </a:prstGeom>
        </p:spPr>
        <p:txBody>
          <a:bodyPr wrap="square" lIns="0" tIns="0" rIns="0" bIns="0" rtlCol="0" vert="horz">
            <a:spAutoFit/>
          </a:bodyPr>
          <a:lstStyle/>
          <a:p>
            <a:pPr>
              <a:lnSpc>
                <a:spcPts val="670"/>
              </a:lnSpc>
            </a:pPr>
            <a:r>
              <a:rPr dirty="0" sz="650" spc="-655" b="1">
                <a:solidFill>
                  <a:srgbClr val="FFFFFF"/>
                </a:solidFill>
                <a:latin typeface="BIZ UDGothic"/>
                <a:cs typeface="BIZ UDGothic"/>
              </a:rPr>
              <a:t>１</a:t>
            </a:r>
            <a:r>
              <a:rPr dirty="0" sz="650" spc="30" b="1">
                <a:solidFill>
                  <a:srgbClr val="FFFFFF"/>
                </a:solidFill>
                <a:latin typeface="BIZ UDGothic"/>
                <a:cs typeface="BIZ UDGothic"/>
              </a:rPr>
              <a:t>１</a:t>
            </a:r>
            <a:r>
              <a:rPr dirty="0" sz="650" spc="-655" b="1">
                <a:solidFill>
                  <a:srgbClr val="FFFFFF"/>
                </a:solidFill>
                <a:latin typeface="BIZ UDGothic"/>
                <a:cs typeface="BIZ UDGothic"/>
              </a:rPr>
              <a:t>－</a:t>
            </a:r>
            <a:r>
              <a:rPr dirty="0" sz="650" spc="20" b="1">
                <a:solidFill>
                  <a:srgbClr val="FFFFFF"/>
                </a:solidFill>
                <a:latin typeface="BIZ UDGothic"/>
                <a:cs typeface="BIZ UDGothic"/>
              </a:rPr>
              <a:t>－</a:t>
            </a:r>
            <a:r>
              <a:rPr dirty="0" sz="650" spc="-655" b="1">
                <a:solidFill>
                  <a:srgbClr val="FFFFFF"/>
                </a:solidFill>
                <a:latin typeface="BIZ UDGothic"/>
                <a:cs typeface="BIZ UDGothic"/>
              </a:rPr>
              <a:t>⑨</a:t>
            </a:r>
            <a:r>
              <a:rPr dirty="0" sz="650" spc="20" b="1">
                <a:solidFill>
                  <a:srgbClr val="FFFFFF"/>
                </a:solidFill>
                <a:latin typeface="BIZ UDGothic"/>
                <a:cs typeface="BIZ UDGothic"/>
              </a:rPr>
              <a:t>⑨</a:t>
            </a:r>
            <a:endParaRPr sz="650">
              <a:latin typeface="BIZ UDGothic"/>
              <a:cs typeface="BIZ UDGothic"/>
            </a:endParaRPr>
          </a:p>
        </p:txBody>
      </p:sp>
      <p:sp>
        <p:nvSpPr>
          <p:cNvPr id="52" name="object 52"/>
          <p:cNvSpPr/>
          <p:nvPr/>
        </p:nvSpPr>
        <p:spPr>
          <a:xfrm>
            <a:off x="3643884" y="3628644"/>
            <a:ext cx="344805" cy="104139"/>
          </a:xfrm>
          <a:custGeom>
            <a:avLst/>
            <a:gdLst/>
            <a:ahLst/>
            <a:cxnLst/>
            <a:rect l="l" t="t" r="r" b="b"/>
            <a:pathLst>
              <a:path w="344804" h="104139">
                <a:moveTo>
                  <a:pt x="344424" y="51816"/>
                </a:moveTo>
                <a:lnTo>
                  <a:pt x="340131" y="32156"/>
                </a:lnTo>
                <a:lnTo>
                  <a:pt x="328422" y="15633"/>
                </a:lnTo>
                <a:lnTo>
                  <a:pt x="310984" y="4241"/>
                </a:lnTo>
                <a:lnTo>
                  <a:pt x="289560" y="0"/>
                </a:lnTo>
                <a:lnTo>
                  <a:pt x="54864" y="0"/>
                </a:lnTo>
                <a:lnTo>
                  <a:pt x="33426" y="4241"/>
                </a:lnTo>
                <a:lnTo>
                  <a:pt x="16002" y="15633"/>
                </a:lnTo>
                <a:lnTo>
                  <a:pt x="4279" y="32156"/>
                </a:lnTo>
                <a:lnTo>
                  <a:pt x="0" y="51816"/>
                </a:lnTo>
                <a:lnTo>
                  <a:pt x="4279" y="72136"/>
                </a:lnTo>
                <a:lnTo>
                  <a:pt x="16002" y="88582"/>
                </a:lnTo>
                <a:lnTo>
                  <a:pt x="33426" y="99618"/>
                </a:lnTo>
                <a:lnTo>
                  <a:pt x="54864" y="103632"/>
                </a:lnTo>
                <a:lnTo>
                  <a:pt x="289560" y="103632"/>
                </a:lnTo>
                <a:lnTo>
                  <a:pt x="310984" y="99618"/>
                </a:lnTo>
                <a:lnTo>
                  <a:pt x="328422" y="88582"/>
                </a:lnTo>
                <a:lnTo>
                  <a:pt x="340131" y="72136"/>
                </a:lnTo>
                <a:lnTo>
                  <a:pt x="344424" y="51816"/>
                </a:lnTo>
                <a:close/>
              </a:path>
            </a:pathLst>
          </a:custGeom>
          <a:solidFill>
            <a:srgbClr val="B1809C"/>
          </a:solidFill>
        </p:spPr>
        <p:txBody>
          <a:bodyPr wrap="square" lIns="0" tIns="0" rIns="0" bIns="0" rtlCol="0"/>
          <a:lstStyle/>
          <a:p/>
        </p:txBody>
      </p:sp>
      <p:sp>
        <p:nvSpPr>
          <p:cNvPr id="53" name="object 53"/>
          <p:cNvSpPr txBox="1"/>
          <p:nvPr/>
        </p:nvSpPr>
        <p:spPr>
          <a:xfrm>
            <a:off x="6749795" y="3671125"/>
            <a:ext cx="257810" cy="85725"/>
          </a:xfrm>
          <a:prstGeom prst="rect">
            <a:avLst/>
          </a:prstGeom>
        </p:spPr>
        <p:txBody>
          <a:bodyPr wrap="square" lIns="0" tIns="0" rIns="0" bIns="0" rtlCol="0" vert="horz">
            <a:spAutoFit/>
          </a:bodyPr>
          <a:lstStyle/>
          <a:p>
            <a:pPr>
              <a:lnSpc>
                <a:spcPts val="670"/>
              </a:lnSpc>
            </a:pPr>
            <a:r>
              <a:rPr dirty="0" sz="650" spc="-655" b="1">
                <a:solidFill>
                  <a:srgbClr val="FFFFFF"/>
                </a:solidFill>
                <a:latin typeface="BIZ UDGothic"/>
                <a:cs typeface="BIZ UDGothic"/>
              </a:rPr>
              <a:t>１</a:t>
            </a:r>
            <a:r>
              <a:rPr dirty="0" sz="650" spc="30" b="1">
                <a:solidFill>
                  <a:srgbClr val="FFFFFF"/>
                </a:solidFill>
                <a:latin typeface="BIZ UDGothic"/>
                <a:cs typeface="BIZ UDGothic"/>
              </a:rPr>
              <a:t>１</a:t>
            </a:r>
            <a:r>
              <a:rPr dirty="0" sz="650" spc="-655" b="1">
                <a:solidFill>
                  <a:srgbClr val="FFFFFF"/>
                </a:solidFill>
                <a:latin typeface="BIZ UDGothic"/>
                <a:cs typeface="BIZ UDGothic"/>
              </a:rPr>
              <a:t>－</a:t>
            </a:r>
            <a:r>
              <a:rPr dirty="0" sz="650" spc="20" b="1">
                <a:solidFill>
                  <a:srgbClr val="FFFFFF"/>
                </a:solidFill>
                <a:latin typeface="BIZ UDGothic"/>
                <a:cs typeface="BIZ UDGothic"/>
              </a:rPr>
              <a:t>－</a:t>
            </a:r>
            <a:r>
              <a:rPr dirty="0" sz="650" spc="-655" b="1">
                <a:solidFill>
                  <a:srgbClr val="FFFFFF"/>
                </a:solidFill>
                <a:latin typeface="BIZ UDGothic"/>
                <a:cs typeface="BIZ UDGothic"/>
              </a:rPr>
              <a:t>⑨</a:t>
            </a:r>
            <a:r>
              <a:rPr dirty="0" sz="650" spc="20" b="1">
                <a:solidFill>
                  <a:srgbClr val="FFFFFF"/>
                </a:solidFill>
                <a:latin typeface="BIZ UDGothic"/>
                <a:cs typeface="BIZ UDGothic"/>
              </a:rPr>
              <a:t>⑨</a:t>
            </a:r>
            <a:endParaRPr sz="650">
              <a:latin typeface="BIZ UDGothic"/>
              <a:cs typeface="BIZ UDGothic"/>
            </a:endParaRPr>
          </a:p>
        </p:txBody>
      </p:sp>
      <p:sp>
        <p:nvSpPr>
          <p:cNvPr id="54" name="object 54"/>
          <p:cNvSpPr/>
          <p:nvPr/>
        </p:nvSpPr>
        <p:spPr>
          <a:xfrm>
            <a:off x="6705600" y="3654551"/>
            <a:ext cx="344805" cy="104139"/>
          </a:xfrm>
          <a:custGeom>
            <a:avLst/>
            <a:gdLst/>
            <a:ahLst/>
            <a:cxnLst/>
            <a:rect l="l" t="t" r="r" b="b"/>
            <a:pathLst>
              <a:path w="344804" h="104139">
                <a:moveTo>
                  <a:pt x="344424" y="51816"/>
                </a:moveTo>
                <a:lnTo>
                  <a:pt x="340131" y="31508"/>
                </a:lnTo>
                <a:lnTo>
                  <a:pt x="328422" y="15049"/>
                </a:lnTo>
                <a:lnTo>
                  <a:pt x="310984" y="4025"/>
                </a:lnTo>
                <a:lnTo>
                  <a:pt x="289560" y="0"/>
                </a:lnTo>
                <a:lnTo>
                  <a:pt x="56388" y="0"/>
                </a:lnTo>
                <a:lnTo>
                  <a:pt x="34709" y="4025"/>
                </a:lnTo>
                <a:lnTo>
                  <a:pt x="16764" y="15049"/>
                </a:lnTo>
                <a:lnTo>
                  <a:pt x="4521" y="31508"/>
                </a:lnTo>
                <a:lnTo>
                  <a:pt x="0" y="51816"/>
                </a:lnTo>
                <a:lnTo>
                  <a:pt x="4521" y="72136"/>
                </a:lnTo>
                <a:lnTo>
                  <a:pt x="16751" y="88582"/>
                </a:lnTo>
                <a:lnTo>
                  <a:pt x="34709" y="99618"/>
                </a:lnTo>
                <a:lnTo>
                  <a:pt x="56388" y="103632"/>
                </a:lnTo>
                <a:lnTo>
                  <a:pt x="289560" y="103632"/>
                </a:lnTo>
                <a:lnTo>
                  <a:pt x="310984" y="99618"/>
                </a:lnTo>
                <a:lnTo>
                  <a:pt x="328422" y="88582"/>
                </a:lnTo>
                <a:lnTo>
                  <a:pt x="340131" y="72136"/>
                </a:lnTo>
                <a:lnTo>
                  <a:pt x="344424" y="51816"/>
                </a:lnTo>
                <a:close/>
              </a:path>
            </a:pathLst>
          </a:custGeom>
          <a:solidFill>
            <a:srgbClr val="B1809C"/>
          </a:solidFill>
        </p:spPr>
        <p:txBody>
          <a:bodyPr wrap="square" lIns="0" tIns="0" rIns="0" bIns="0" rtlCol="0"/>
          <a:lstStyle/>
          <a:p/>
        </p:txBody>
      </p:sp>
      <p:sp>
        <p:nvSpPr>
          <p:cNvPr id="55" name="object 55"/>
          <p:cNvSpPr txBox="1"/>
          <p:nvPr/>
        </p:nvSpPr>
        <p:spPr>
          <a:xfrm>
            <a:off x="7997952" y="6097333"/>
            <a:ext cx="257810" cy="85725"/>
          </a:xfrm>
          <a:prstGeom prst="rect">
            <a:avLst/>
          </a:prstGeom>
        </p:spPr>
        <p:txBody>
          <a:bodyPr wrap="square" lIns="0" tIns="0" rIns="0" bIns="0" rtlCol="0" vert="horz">
            <a:spAutoFit/>
          </a:bodyPr>
          <a:lstStyle/>
          <a:p>
            <a:pPr>
              <a:lnSpc>
                <a:spcPts val="670"/>
              </a:lnSpc>
            </a:pPr>
            <a:r>
              <a:rPr dirty="0" sz="650" spc="-655" b="1">
                <a:solidFill>
                  <a:srgbClr val="FFFFFF"/>
                </a:solidFill>
                <a:latin typeface="BIZ UDGothic"/>
                <a:cs typeface="BIZ UDGothic"/>
              </a:rPr>
              <a:t>５</a:t>
            </a:r>
            <a:r>
              <a:rPr dirty="0" sz="650" spc="30" b="1">
                <a:solidFill>
                  <a:srgbClr val="FFFFFF"/>
                </a:solidFill>
                <a:latin typeface="BIZ UDGothic"/>
                <a:cs typeface="BIZ UDGothic"/>
              </a:rPr>
              <a:t>５</a:t>
            </a:r>
            <a:r>
              <a:rPr dirty="0" sz="650" spc="-655" b="1">
                <a:solidFill>
                  <a:srgbClr val="FFFFFF"/>
                </a:solidFill>
                <a:latin typeface="BIZ UDGothic"/>
                <a:cs typeface="BIZ UDGothic"/>
              </a:rPr>
              <a:t>ー</a:t>
            </a:r>
            <a:r>
              <a:rPr dirty="0" sz="650" spc="20" b="1">
                <a:solidFill>
                  <a:srgbClr val="FFFFFF"/>
                </a:solidFill>
                <a:latin typeface="BIZ UDGothic"/>
                <a:cs typeface="BIZ UDGothic"/>
              </a:rPr>
              <a:t>ー</a:t>
            </a:r>
            <a:r>
              <a:rPr dirty="0" sz="650" spc="-655" b="1">
                <a:solidFill>
                  <a:srgbClr val="FFFFFF"/>
                </a:solidFill>
                <a:latin typeface="BIZ UDGothic"/>
                <a:cs typeface="BIZ UDGothic"/>
              </a:rPr>
              <a:t>⑤</a:t>
            </a:r>
            <a:r>
              <a:rPr dirty="0" sz="650" spc="20" b="1">
                <a:solidFill>
                  <a:srgbClr val="FFFFFF"/>
                </a:solidFill>
                <a:latin typeface="BIZ UDGothic"/>
                <a:cs typeface="BIZ UDGothic"/>
              </a:rPr>
              <a:t>⑤</a:t>
            </a:r>
            <a:endParaRPr sz="650">
              <a:latin typeface="BIZ UDGothic"/>
              <a:cs typeface="BIZ UDGothic"/>
            </a:endParaRPr>
          </a:p>
        </p:txBody>
      </p:sp>
      <p:sp>
        <p:nvSpPr>
          <p:cNvPr id="56" name="object 56"/>
          <p:cNvSpPr/>
          <p:nvPr/>
        </p:nvSpPr>
        <p:spPr>
          <a:xfrm>
            <a:off x="7953756" y="6080759"/>
            <a:ext cx="344805" cy="104139"/>
          </a:xfrm>
          <a:custGeom>
            <a:avLst/>
            <a:gdLst/>
            <a:ahLst/>
            <a:cxnLst/>
            <a:rect l="l" t="t" r="r" b="b"/>
            <a:pathLst>
              <a:path w="344804" h="104139">
                <a:moveTo>
                  <a:pt x="344424" y="51816"/>
                </a:moveTo>
                <a:lnTo>
                  <a:pt x="339890" y="32156"/>
                </a:lnTo>
                <a:lnTo>
                  <a:pt x="327647" y="15621"/>
                </a:lnTo>
                <a:lnTo>
                  <a:pt x="309702" y="4241"/>
                </a:lnTo>
                <a:lnTo>
                  <a:pt x="288036" y="0"/>
                </a:lnTo>
                <a:lnTo>
                  <a:pt x="54864" y="0"/>
                </a:lnTo>
                <a:lnTo>
                  <a:pt x="33426" y="4241"/>
                </a:lnTo>
                <a:lnTo>
                  <a:pt x="16002" y="15621"/>
                </a:lnTo>
                <a:lnTo>
                  <a:pt x="4279" y="32156"/>
                </a:lnTo>
                <a:lnTo>
                  <a:pt x="0" y="51816"/>
                </a:lnTo>
                <a:lnTo>
                  <a:pt x="4279" y="72136"/>
                </a:lnTo>
                <a:lnTo>
                  <a:pt x="16002" y="88582"/>
                </a:lnTo>
                <a:lnTo>
                  <a:pt x="33426" y="99618"/>
                </a:lnTo>
                <a:lnTo>
                  <a:pt x="54864" y="103632"/>
                </a:lnTo>
                <a:lnTo>
                  <a:pt x="288036" y="103632"/>
                </a:lnTo>
                <a:lnTo>
                  <a:pt x="309702" y="99618"/>
                </a:lnTo>
                <a:lnTo>
                  <a:pt x="327647" y="88582"/>
                </a:lnTo>
                <a:lnTo>
                  <a:pt x="339890" y="72136"/>
                </a:lnTo>
                <a:lnTo>
                  <a:pt x="344424" y="51816"/>
                </a:lnTo>
                <a:close/>
              </a:path>
            </a:pathLst>
          </a:custGeom>
          <a:solidFill>
            <a:srgbClr val="00AF4F"/>
          </a:solidFill>
        </p:spPr>
        <p:txBody>
          <a:bodyPr wrap="square" lIns="0" tIns="0" rIns="0" bIns="0" rtlCol="0"/>
          <a:lstStyle/>
          <a:p/>
        </p:txBody>
      </p:sp>
      <p:sp>
        <p:nvSpPr>
          <p:cNvPr id="57" name="object 57"/>
          <p:cNvSpPr txBox="1"/>
          <p:nvPr/>
        </p:nvSpPr>
        <p:spPr>
          <a:xfrm>
            <a:off x="9110471" y="6092952"/>
            <a:ext cx="292735" cy="97790"/>
          </a:xfrm>
          <a:prstGeom prst="rect">
            <a:avLst/>
          </a:prstGeom>
        </p:spPr>
        <p:txBody>
          <a:bodyPr wrap="square" lIns="0" tIns="0" rIns="0" bIns="0" rtlCol="0" vert="horz">
            <a:spAutoFit/>
          </a:bodyPr>
          <a:lstStyle/>
          <a:p>
            <a:pPr>
              <a:lnSpc>
                <a:spcPts val="770"/>
              </a:lnSpc>
            </a:pPr>
            <a:r>
              <a:rPr dirty="0" sz="750" spc="-755" b="1">
                <a:solidFill>
                  <a:srgbClr val="FFFFFF"/>
                </a:solidFill>
                <a:latin typeface="BIZ UDGothic"/>
                <a:cs typeface="BIZ UDGothic"/>
              </a:rPr>
              <a:t>４</a:t>
            </a:r>
            <a:r>
              <a:rPr dirty="0" sz="750" spc="15" b="1">
                <a:solidFill>
                  <a:srgbClr val="FFFFFF"/>
                </a:solidFill>
                <a:latin typeface="BIZ UDGothic"/>
                <a:cs typeface="BIZ UDGothic"/>
              </a:rPr>
              <a:t>４</a:t>
            </a:r>
            <a:r>
              <a:rPr dirty="0" sz="750" spc="-755" b="1">
                <a:solidFill>
                  <a:srgbClr val="FFFFFF"/>
                </a:solidFill>
                <a:latin typeface="BIZ UDGothic"/>
                <a:cs typeface="BIZ UDGothic"/>
              </a:rPr>
              <a:t>－</a:t>
            </a:r>
            <a:r>
              <a:rPr dirty="0" sz="750" spc="15" b="1">
                <a:solidFill>
                  <a:srgbClr val="FFFFFF"/>
                </a:solidFill>
                <a:latin typeface="BIZ UDGothic"/>
                <a:cs typeface="BIZ UDGothic"/>
              </a:rPr>
              <a:t>－</a:t>
            </a:r>
            <a:r>
              <a:rPr dirty="0" sz="750" spc="-755" b="1">
                <a:solidFill>
                  <a:srgbClr val="FFFFFF"/>
                </a:solidFill>
                <a:latin typeface="BIZ UDGothic"/>
                <a:cs typeface="BIZ UDGothic"/>
              </a:rPr>
              <a:t>③</a:t>
            </a:r>
            <a:r>
              <a:rPr dirty="0" sz="750" spc="15" b="1">
                <a:solidFill>
                  <a:srgbClr val="FFFFFF"/>
                </a:solidFill>
                <a:latin typeface="BIZ UDGothic"/>
                <a:cs typeface="BIZ UDGothic"/>
              </a:rPr>
              <a:t>③</a:t>
            </a:r>
            <a:endParaRPr sz="750">
              <a:latin typeface="BIZ UDGothic"/>
              <a:cs typeface="BIZ UDGothic"/>
            </a:endParaRPr>
          </a:p>
        </p:txBody>
      </p:sp>
      <p:sp>
        <p:nvSpPr>
          <p:cNvPr id="58" name="object 58"/>
          <p:cNvSpPr/>
          <p:nvPr/>
        </p:nvSpPr>
        <p:spPr>
          <a:xfrm>
            <a:off x="9084564" y="6080759"/>
            <a:ext cx="344805" cy="104139"/>
          </a:xfrm>
          <a:custGeom>
            <a:avLst/>
            <a:gdLst/>
            <a:ahLst/>
            <a:cxnLst/>
            <a:rect l="l" t="t" r="r" b="b"/>
            <a:pathLst>
              <a:path w="344804" h="104139">
                <a:moveTo>
                  <a:pt x="344424" y="51816"/>
                </a:moveTo>
                <a:lnTo>
                  <a:pt x="339890" y="32156"/>
                </a:lnTo>
                <a:lnTo>
                  <a:pt x="327660" y="15621"/>
                </a:lnTo>
                <a:lnTo>
                  <a:pt x="309702" y="4241"/>
                </a:lnTo>
                <a:lnTo>
                  <a:pt x="288036" y="0"/>
                </a:lnTo>
                <a:lnTo>
                  <a:pt x="54864" y="0"/>
                </a:lnTo>
                <a:lnTo>
                  <a:pt x="33426" y="4241"/>
                </a:lnTo>
                <a:lnTo>
                  <a:pt x="16002" y="15621"/>
                </a:lnTo>
                <a:lnTo>
                  <a:pt x="4279" y="32156"/>
                </a:lnTo>
                <a:lnTo>
                  <a:pt x="0" y="51816"/>
                </a:lnTo>
                <a:lnTo>
                  <a:pt x="4279" y="72136"/>
                </a:lnTo>
                <a:lnTo>
                  <a:pt x="16002" y="88582"/>
                </a:lnTo>
                <a:lnTo>
                  <a:pt x="33426" y="99618"/>
                </a:lnTo>
                <a:lnTo>
                  <a:pt x="54864" y="103632"/>
                </a:lnTo>
                <a:lnTo>
                  <a:pt x="288036" y="103632"/>
                </a:lnTo>
                <a:lnTo>
                  <a:pt x="309702" y="99618"/>
                </a:lnTo>
                <a:lnTo>
                  <a:pt x="327660" y="88582"/>
                </a:lnTo>
                <a:lnTo>
                  <a:pt x="339890" y="72136"/>
                </a:lnTo>
                <a:lnTo>
                  <a:pt x="344424" y="51816"/>
                </a:lnTo>
                <a:close/>
              </a:path>
            </a:pathLst>
          </a:custGeom>
          <a:solidFill>
            <a:srgbClr val="00AF4F"/>
          </a:solidFill>
        </p:spPr>
        <p:txBody>
          <a:bodyPr wrap="square" lIns="0" tIns="0" rIns="0" bIns="0" rtlCol="0"/>
          <a:lstStyle/>
          <a:p/>
        </p:txBody>
      </p:sp>
      <p:sp>
        <p:nvSpPr>
          <p:cNvPr id="59" name="object 59"/>
          <p:cNvSpPr txBox="1"/>
          <p:nvPr/>
        </p:nvSpPr>
        <p:spPr>
          <a:xfrm>
            <a:off x="5271515" y="3658933"/>
            <a:ext cx="257810" cy="85725"/>
          </a:xfrm>
          <a:prstGeom prst="rect">
            <a:avLst/>
          </a:prstGeom>
        </p:spPr>
        <p:txBody>
          <a:bodyPr wrap="square" lIns="0" tIns="0" rIns="0" bIns="0" rtlCol="0" vert="horz">
            <a:spAutoFit/>
          </a:bodyPr>
          <a:lstStyle/>
          <a:p>
            <a:pPr>
              <a:lnSpc>
                <a:spcPts val="670"/>
              </a:lnSpc>
            </a:pPr>
            <a:r>
              <a:rPr dirty="0" sz="650" spc="-655" b="1">
                <a:solidFill>
                  <a:srgbClr val="FFFFFF"/>
                </a:solidFill>
                <a:latin typeface="BIZ UDGothic"/>
                <a:cs typeface="BIZ UDGothic"/>
              </a:rPr>
              <a:t>３</a:t>
            </a:r>
            <a:r>
              <a:rPr dirty="0" sz="650" spc="30" b="1">
                <a:solidFill>
                  <a:srgbClr val="FFFFFF"/>
                </a:solidFill>
                <a:latin typeface="BIZ UDGothic"/>
                <a:cs typeface="BIZ UDGothic"/>
              </a:rPr>
              <a:t>３</a:t>
            </a:r>
            <a:r>
              <a:rPr dirty="0" sz="650" spc="-655" b="1">
                <a:solidFill>
                  <a:srgbClr val="FFFFFF"/>
                </a:solidFill>
                <a:latin typeface="BIZ UDGothic"/>
                <a:cs typeface="BIZ UDGothic"/>
              </a:rPr>
              <a:t>－</a:t>
            </a:r>
            <a:r>
              <a:rPr dirty="0" sz="650" spc="20" b="1">
                <a:solidFill>
                  <a:srgbClr val="FFFFFF"/>
                </a:solidFill>
                <a:latin typeface="BIZ UDGothic"/>
                <a:cs typeface="BIZ UDGothic"/>
              </a:rPr>
              <a:t>－</a:t>
            </a:r>
            <a:r>
              <a:rPr dirty="0" sz="650" spc="-655" b="1">
                <a:solidFill>
                  <a:srgbClr val="FFFFFF"/>
                </a:solidFill>
                <a:latin typeface="BIZ UDGothic"/>
                <a:cs typeface="BIZ UDGothic"/>
              </a:rPr>
              <a:t>②</a:t>
            </a:r>
            <a:r>
              <a:rPr dirty="0" sz="650" spc="20" b="1">
                <a:solidFill>
                  <a:srgbClr val="FFFFFF"/>
                </a:solidFill>
                <a:latin typeface="BIZ UDGothic"/>
                <a:cs typeface="BIZ UDGothic"/>
              </a:rPr>
              <a:t>②</a:t>
            </a:r>
            <a:endParaRPr sz="650">
              <a:latin typeface="BIZ UDGothic"/>
              <a:cs typeface="BIZ UDGothic"/>
            </a:endParaRPr>
          </a:p>
        </p:txBody>
      </p:sp>
      <p:sp>
        <p:nvSpPr>
          <p:cNvPr id="60" name="object 60"/>
          <p:cNvSpPr/>
          <p:nvPr/>
        </p:nvSpPr>
        <p:spPr>
          <a:xfrm>
            <a:off x="5227320" y="3642359"/>
            <a:ext cx="344805" cy="104139"/>
          </a:xfrm>
          <a:custGeom>
            <a:avLst/>
            <a:gdLst/>
            <a:ahLst/>
            <a:cxnLst/>
            <a:rect l="l" t="t" r="r" b="b"/>
            <a:pathLst>
              <a:path w="344804" h="104139">
                <a:moveTo>
                  <a:pt x="344424" y="51816"/>
                </a:moveTo>
                <a:lnTo>
                  <a:pt x="340131" y="31508"/>
                </a:lnTo>
                <a:lnTo>
                  <a:pt x="328422" y="15049"/>
                </a:lnTo>
                <a:lnTo>
                  <a:pt x="310984" y="4025"/>
                </a:lnTo>
                <a:lnTo>
                  <a:pt x="289560" y="0"/>
                </a:lnTo>
                <a:lnTo>
                  <a:pt x="56388" y="0"/>
                </a:lnTo>
                <a:lnTo>
                  <a:pt x="34709" y="4025"/>
                </a:lnTo>
                <a:lnTo>
                  <a:pt x="16764" y="15049"/>
                </a:lnTo>
                <a:lnTo>
                  <a:pt x="4521" y="31508"/>
                </a:lnTo>
                <a:lnTo>
                  <a:pt x="0" y="51816"/>
                </a:lnTo>
                <a:lnTo>
                  <a:pt x="4521" y="72136"/>
                </a:lnTo>
                <a:lnTo>
                  <a:pt x="16764" y="88582"/>
                </a:lnTo>
                <a:lnTo>
                  <a:pt x="34709" y="99618"/>
                </a:lnTo>
                <a:lnTo>
                  <a:pt x="56388" y="103632"/>
                </a:lnTo>
                <a:lnTo>
                  <a:pt x="289560" y="103632"/>
                </a:lnTo>
                <a:lnTo>
                  <a:pt x="310984" y="99618"/>
                </a:lnTo>
                <a:lnTo>
                  <a:pt x="328422" y="88582"/>
                </a:lnTo>
                <a:lnTo>
                  <a:pt x="340131" y="72136"/>
                </a:lnTo>
                <a:lnTo>
                  <a:pt x="344424" y="51816"/>
                </a:lnTo>
                <a:close/>
              </a:path>
            </a:pathLst>
          </a:custGeom>
          <a:solidFill>
            <a:srgbClr val="FFB8A5"/>
          </a:solidFill>
        </p:spPr>
        <p:txBody>
          <a:bodyPr wrap="square" lIns="0" tIns="0" rIns="0" bIns="0" rtlCol="0"/>
          <a:lstStyle/>
          <a:p/>
        </p:txBody>
      </p:sp>
      <p:sp>
        <p:nvSpPr>
          <p:cNvPr id="61" name="object 61"/>
          <p:cNvSpPr txBox="1"/>
          <p:nvPr/>
        </p:nvSpPr>
        <p:spPr>
          <a:xfrm>
            <a:off x="5638800" y="6109525"/>
            <a:ext cx="257810" cy="85725"/>
          </a:xfrm>
          <a:prstGeom prst="rect">
            <a:avLst/>
          </a:prstGeom>
        </p:spPr>
        <p:txBody>
          <a:bodyPr wrap="square" lIns="0" tIns="0" rIns="0" bIns="0" rtlCol="0" vert="horz">
            <a:spAutoFit/>
          </a:bodyPr>
          <a:lstStyle/>
          <a:p>
            <a:pPr>
              <a:lnSpc>
                <a:spcPts val="670"/>
              </a:lnSpc>
            </a:pPr>
            <a:r>
              <a:rPr dirty="0" sz="650" spc="-655" b="1">
                <a:solidFill>
                  <a:srgbClr val="FFFFFF"/>
                </a:solidFill>
                <a:latin typeface="BIZ UDGothic"/>
                <a:cs typeface="BIZ UDGothic"/>
              </a:rPr>
              <a:t>２</a:t>
            </a:r>
            <a:r>
              <a:rPr dirty="0" sz="650" spc="30" b="1">
                <a:solidFill>
                  <a:srgbClr val="FFFFFF"/>
                </a:solidFill>
                <a:latin typeface="BIZ UDGothic"/>
                <a:cs typeface="BIZ UDGothic"/>
              </a:rPr>
              <a:t>２</a:t>
            </a:r>
            <a:r>
              <a:rPr dirty="0" sz="650" spc="-655" b="1">
                <a:solidFill>
                  <a:srgbClr val="FFFFFF"/>
                </a:solidFill>
                <a:latin typeface="BIZ UDGothic"/>
                <a:cs typeface="BIZ UDGothic"/>
              </a:rPr>
              <a:t>－</a:t>
            </a:r>
            <a:r>
              <a:rPr dirty="0" sz="650" spc="20" b="1">
                <a:solidFill>
                  <a:srgbClr val="FFFFFF"/>
                </a:solidFill>
                <a:latin typeface="BIZ UDGothic"/>
                <a:cs typeface="BIZ UDGothic"/>
              </a:rPr>
              <a:t>－</a:t>
            </a:r>
            <a:r>
              <a:rPr dirty="0" sz="650" spc="-655" b="1">
                <a:solidFill>
                  <a:srgbClr val="FFFFFF"/>
                </a:solidFill>
                <a:latin typeface="BIZ UDGothic"/>
                <a:cs typeface="BIZ UDGothic"/>
              </a:rPr>
              <a:t>③</a:t>
            </a:r>
            <a:r>
              <a:rPr dirty="0" sz="650" spc="20" b="1">
                <a:solidFill>
                  <a:srgbClr val="FFFFFF"/>
                </a:solidFill>
                <a:latin typeface="BIZ UDGothic"/>
                <a:cs typeface="BIZ UDGothic"/>
              </a:rPr>
              <a:t>③</a:t>
            </a:r>
            <a:endParaRPr sz="650">
              <a:latin typeface="BIZ UDGothic"/>
              <a:cs typeface="BIZ UDGothic"/>
            </a:endParaRPr>
          </a:p>
        </p:txBody>
      </p:sp>
      <p:sp>
        <p:nvSpPr>
          <p:cNvPr id="62" name="object 62"/>
          <p:cNvSpPr/>
          <p:nvPr/>
        </p:nvSpPr>
        <p:spPr>
          <a:xfrm>
            <a:off x="5593080" y="6092952"/>
            <a:ext cx="344805" cy="104139"/>
          </a:xfrm>
          <a:custGeom>
            <a:avLst/>
            <a:gdLst/>
            <a:ahLst/>
            <a:cxnLst/>
            <a:rect l="l" t="t" r="r" b="b"/>
            <a:pathLst>
              <a:path w="344804" h="104139">
                <a:moveTo>
                  <a:pt x="344424" y="51816"/>
                </a:moveTo>
                <a:lnTo>
                  <a:pt x="340131" y="31508"/>
                </a:lnTo>
                <a:lnTo>
                  <a:pt x="328422" y="15049"/>
                </a:lnTo>
                <a:lnTo>
                  <a:pt x="310984" y="4025"/>
                </a:lnTo>
                <a:lnTo>
                  <a:pt x="289560" y="0"/>
                </a:lnTo>
                <a:lnTo>
                  <a:pt x="56388" y="0"/>
                </a:lnTo>
                <a:lnTo>
                  <a:pt x="34709" y="4025"/>
                </a:lnTo>
                <a:lnTo>
                  <a:pt x="16751" y="15049"/>
                </a:lnTo>
                <a:lnTo>
                  <a:pt x="4521" y="31508"/>
                </a:lnTo>
                <a:lnTo>
                  <a:pt x="0" y="51816"/>
                </a:lnTo>
                <a:lnTo>
                  <a:pt x="4521" y="72136"/>
                </a:lnTo>
                <a:lnTo>
                  <a:pt x="16751" y="88582"/>
                </a:lnTo>
                <a:lnTo>
                  <a:pt x="34709" y="99618"/>
                </a:lnTo>
                <a:lnTo>
                  <a:pt x="56388" y="103632"/>
                </a:lnTo>
                <a:lnTo>
                  <a:pt x="289560" y="103632"/>
                </a:lnTo>
                <a:lnTo>
                  <a:pt x="310984" y="99618"/>
                </a:lnTo>
                <a:lnTo>
                  <a:pt x="328422" y="88582"/>
                </a:lnTo>
                <a:lnTo>
                  <a:pt x="340131" y="72136"/>
                </a:lnTo>
                <a:lnTo>
                  <a:pt x="344424" y="51816"/>
                </a:lnTo>
                <a:close/>
              </a:path>
            </a:pathLst>
          </a:custGeom>
          <a:solidFill>
            <a:srgbClr val="FF9577"/>
          </a:solidFill>
        </p:spPr>
        <p:txBody>
          <a:bodyPr wrap="square" lIns="0" tIns="0" rIns="0" bIns="0" rtlCol="0"/>
          <a:lstStyle/>
          <a:p/>
        </p:txBody>
      </p:sp>
      <p:sp>
        <p:nvSpPr>
          <p:cNvPr id="63" name="object 63"/>
          <p:cNvSpPr txBox="1"/>
          <p:nvPr/>
        </p:nvSpPr>
        <p:spPr>
          <a:xfrm>
            <a:off x="4117847" y="6100381"/>
            <a:ext cx="257810" cy="85725"/>
          </a:xfrm>
          <a:prstGeom prst="rect">
            <a:avLst/>
          </a:prstGeom>
        </p:spPr>
        <p:txBody>
          <a:bodyPr wrap="square" lIns="0" tIns="0" rIns="0" bIns="0" rtlCol="0" vert="horz">
            <a:spAutoFit/>
          </a:bodyPr>
          <a:lstStyle/>
          <a:p>
            <a:pPr>
              <a:lnSpc>
                <a:spcPts val="670"/>
              </a:lnSpc>
            </a:pPr>
            <a:r>
              <a:rPr dirty="0" sz="650" spc="-655" b="1">
                <a:solidFill>
                  <a:srgbClr val="FFFFFF"/>
                </a:solidFill>
                <a:latin typeface="BIZ UDGothic"/>
                <a:cs typeface="BIZ UDGothic"/>
              </a:rPr>
              <a:t>３</a:t>
            </a:r>
            <a:r>
              <a:rPr dirty="0" sz="650" spc="30" b="1">
                <a:solidFill>
                  <a:srgbClr val="FFFFFF"/>
                </a:solidFill>
                <a:latin typeface="BIZ UDGothic"/>
                <a:cs typeface="BIZ UDGothic"/>
              </a:rPr>
              <a:t>３</a:t>
            </a:r>
            <a:r>
              <a:rPr dirty="0" sz="650" spc="-655" b="1">
                <a:solidFill>
                  <a:srgbClr val="FFFFFF"/>
                </a:solidFill>
                <a:latin typeface="BIZ UDGothic"/>
                <a:cs typeface="BIZ UDGothic"/>
              </a:rPr>
              <a:t>－</a:t>
            </a:r>
            <a:r>
              <a:rPr dirty="0" sz="650" spc="20" b="1">
                <a:solidFill>
                  <a:srgbClr val="FFFFFF"/>
                </a:solidFill>
                <a:latin typeface="BIZ UDGothic"/>
                <a:cs typeface="BIZ UDGothic"/>
              </a:rPr>
              <a:t>－</a:t>
            </a:r>
            <a:r>
              <a:rPr dirty="0" sz="650" spc="-655" b="1">
                <a:solidFill>
                  <a:srgbClr val="FFFFFF"/>
                </a:solidFill>
                <a:latin typeface="BIZ UDGothic"/>
                <a:cs typeface="BIZ UDGothic"/>
              </a:rPr>
              <a:t>①</a:t>
            </a:r>
            <a:r>
              <a:rPr dirty="0" sz="650" spc="20" b="1">
                <a:solidFill>
                  <a:srgbClr val="FFFFFF"/>
                </a:solidFill>
                <a:latin typeface="BIZ UDGothic"/>
                <a:cs typeface="BIZ UDGothic"/>
              </a:rPr>
              <a:t>①</a:t>
            </a:r>
            <a:endParaRPr sz="650">
              <a:latin typeface="BIZ UDGothic"/>
              <a:cs typeface="BIZ UDGothic"/>
            </a:endParaRPr>
          </a:p>
        </p:txBody>
      </p:sp>
      <p:sp>
        <p:nvSpPr>
          <p:cNvPr id="64" name="object 64"/>
          <p:cNvSpPr/>
          <p:nvPr/>
        </p:nvSpPr>
        <p:spPr>
          <a:xfrm>
            <a:off x="4073652" y="6083808"/>
            <a:ext cx="344805" cy="104139"/>
          </a:xfrm>
          <a:custGeom>
            <a:avLst/>
            <a:gdLst/>
            <a:ahLst/>
            <a:cxnLst/>
            <a:rect l="l" t="t" r="r" b="b"/>
            <a:pathLst>
              <a:path w="344804" h="104139">
                <a:moveTo>
                  <a:pt x="344424" y="51816"/>
                </a:moveTo>
                <a:lnTo>
                  <a:pt x="340131" y="32156"/>
                </a:lnTo>
                <a:lnTo>
                  <a:pt x="328422" y="15621"/>
                </a:lnTo>
                <a:lnTo>
                  <a:pt x="310984" y="4241"/>
                </a:lnTo>
                <a:lnTo>
                  <a:pt x="289560" y="0"/>
                </a:lnTo>
                <a:lnTo>
                  <a:pt x="54864" y="0"/>
                </a:lnTo>
                <a:lnTo>
                  <a:pt x="33426" y="4241"/>
                </a:lnTo>
                <a:lnTo>
                  <a:pt x="16002" y="15621"/>
                </a:lnTo>
                <a:lnTo>
                  <a:pt x="4279" y="32156"/>
                </a:lnTo>
                <a:lnTo>
                  <a:pt x="0" y="51816"/>
                </a:lnTo>
                <a:lnTo>
                  <a:pt x="4279" y="72136"/>
                </a:lnTo>
                <a:lnTo>
                  <a:pt x="16002" y="88582"/>
                </a:lnTo>
                <a:lnTo>
                  <a:pt x="33426" y="99618"/>
                </a:lnTo>
                <a:lnTo>
                  <a:pt x="54864" y="103632"/>
                </a:lnTo>
                <a:lnTo>
                  <a:pt x="289560" y="103632"/>
                </a:lnTo>
                <a:lnTo>
                  <a:pt x="310984" y="99618"/>
                </a:lnTo>
                <a:lnTo>
                  <a:pt x="328422" y="88582"/>
                </a:lnTo>
                <a:lnTo>
                  <a:pt x="340131" y="72136"/>
                </a:lnTo>
                <a:lnTo>
                  <a:pt x="344424" y="51816"/>
                </a:lnTo>
                <a:close/>
              </a:path>
            </a:pathLst>
          </a:custGeom>
          <a:solidFill>
            <a:srgbClr val="FFB8A5"/>
          </a:solidFill>
        </p:spPr>
        <p:txBody>
          <a:bodyPr wrap="square" lIns="0" tIns="0" rIns="0" bIns="0" rtlCol="0"/>
          <a:lstStyle/>
          <a:p/>
        </p:txBody>
      </p:sp>
      <p:sp>
        <p:nvSpPr>
          <p:cNvPr id="65" name="object 65"/>
          <p:cNvSpPr txBox="1">
            <a:spLocks noGrp="1"/>
          </p:cNvSpPr>
          <p:nvPr>
            <p:ph type="title"/>
          </p:nvPr>
        </p:nvSpPr>
        <p:spPr>
          <a:xfrm>
            <a:off x="741680" y="287527"/>
            <a:ext cx="9215120" cy="356870"/>
          </a:xfrm>
          <a:prstGeom prst="rect"/>
        </p:spPr>
        <p:txBody>
          <a:bodyPr wrap="square" lIns="0" tIns="15240" rIns="0" bIns="0" rtlCol="0" vert="horz">
            <a:spAutoFit/>
          </a:bodyPr>
          <a:lstStyle/>
          <a:p>
            <a:pPr marL="12700">
              <a:lnSpc>
                <a:spcPct val="100000"/>
              </a:lnSpc>
              <a:spcBef>
                <a:spcPts val="120"/>
              </a:spcBef>
            </a:pPr>
            <a:r>
              <a:rPr dirty="0" spc="5" b="1">
                <a:solidFill>
                  <a:srgbClr val="2D75B5"/>
                </a:solidFill>
                <a:latin typeface="Meiryo UI"/>
                <a:cs typeface="Meiryo UI"/>
              </a:rPr>
              <a:t>"</a:t>
            </a:r>
            <a:r>
              <a:rPr dirty="0" spc="15" b="1">
                <a:solidFill>
                  <a:srgbClr val="2D75B5"/>
                </a:solidFill>
                <a:latin typeface="Meiryo UI"/>
                <a:cs typeface="Meiryo UI"/>
              </a:rPr>
              <a:t>す</a:t>
            </a:r>
            <a:r>
              <a:rPr dirty="0" spc="10" b="1">
                <a:solidFill>
                  <a:srgbClr val="2D75B5"/>
                </a:solidFill>
                <a:latin typeface="Meiryo UI"/>
                <a:cs typeface="Meiryo UI"/>
              </a:rPr>
              <a:t>ぐにで</a:t>
            </a:r>
            <a:r>
              <a:rPr dirty="0" spc="15" b="1">
                <a:solidFill>
                  <a:srgbClr val="2D75B5"/>
                </a:solidFill>
                <a:latin typeface="Meiryo UI"/>
                <a:cs typeface="Meiryo UI"/>
              </a:rPr>
              <a:t>も</a:t>
            </a:r>
            <a:r>
              <a:rPr dirty="0" spc="10" b="1">
                <a:solidFill>
                  <a:srgbClr val="2D75B5"/>
                </a:solidFill>
                <a:latin typeface="Meiryo UI"/>
                <a:cs typeface="Meiryo UI"/>
              </a:rPr>
              <a:t>"</a:t>
            </a:r>
            <a:r>
              <a:rPr dirty="0" spc="-5" b="1">
                <a:solidFill>
                  <a:srgbClr val="2D75B5"/>
                </a:solidFill>
                <a:latin typeface="Meiryo UI"/>
                <a:cs typeface="Meiryo UI"/>
              </a:rPr>
              <a:t> </a:t>
            </a:r>
            <a:r>
              <a:rPr dirty="0" spc="5" b="1">
                <a:solidFill>
                  <a:srgbClr val="2D75B5"/>
                </a:solidFill>
                <a:latin typeface="Meiryo UI"/>
                <a:cs typeface="Meiryo UI"/>
              </a:rPr>
              <a:t>"</a:t>
            </a:r>
            <a:r>
              <a:rPr dirty="0" spc="10" b="1">
                <a:solidFill>
                  <a:srgbClr val="2D75B5"/>
                </a:solidFill>
                <a:latin typeface="Meiryo UI"/>
                <a:cs typeface="Meiryo UI"/>
              </a:rPr>
              <a:t>ど</a:t>
            </a:r>
            <a:r>
              <a:rPr dirty="0" spc="15" b="1">
                <a:solidFill>
                  <a:srgbClr val="2D75B5"/>
                </a:solidFill>
                <a:latin typeface="Meiryo UI"/>
                <a:cs typeface="Meiryo UI"/>
              </a:rPr>
              <a:t>の</a:t>
            </a:r>
            <a:r>
              <a:rPr dirty="0" spc="20" b="1">
                <a:solidFill>
                  <a:srgbClr val="2D75B5"/>
                </a:solidFill>
                <a:latin typeface="Meiryo UI"/>
                <a:cs typeface="Meiryo UI"/>
              </a:rPr>
              <a:t>教科</a:t>
            </a:r>
            <a:r>
              <a:rPr dirty="0" spc="10" b="1">
                <a:solidFill>
                  <a:srgbClr val="2D75B5"/>
                </a:solidFill>
                <a:latin typeface="Meiryo UI"/>
                <a:cs typeface="Meiryo UI"/>
              </a:rPr>
              <a:t>で</a:t>
            </a:r>
            <a:r>
              <a:rPr dirty="0" spc="15" b="1">
                <a:solidFill>
                  <a:srgbClr val="2D75B5"/>
                </a:solidFill>
                <a:latin typeface="Meiryo UI"/>
                <a:cs typeface="Meiryo UI"/>
              </a:rPr>
              <a:t>も</a:t>
            </a:r>
            <a:r>
              <a:rPr dirty="0" spc="10" b="1">
                <a:solidFill>
                  <a:srgbClr val="2D75B5"/>
                </a:solidFill>
                <a:latin typeface="Meiryo UI"/>
                <a:cs typeface="Meiryo UI"/>
              </a:rPr>
              <a:t>"</a:t>
            </a:r>
            <a:r>
              <a:rPr dirty="0" spc="-25" b="1">
                <a:solidFill>
                  <a:srgbClr val="2D75B5"/>
                </a:solidFill>
                <a:latin typeface="Meiryo UI"/>
                <a:cs typeface="Meiryo UI"/>
              </a:rPr>
              <a:t> </a:t>
            </a:r>
            <a:r>
              <a:rPr dirty="0" spc="5" b="1">
                <a:solidFill>
                  <a:srgbClr val="2D75B5"/>
                </a:solidFill>
                <a:latin typeface="Meiryo UI"/>
                <a:cs typeface="Meiryo UI"/>
              </a:rPr>
              <a:t>"</a:t>
            </a:r>
            <a:r>
              <a:rPr dirty="0" spc="20" b="1">
                <a:solidFill>
                  <a:srgbClr val="2D75B5"/>
                </a:solidFill>
                <a:latin typeface="Meiryo UI"/>
                <a:cs typeface="Meiryo UI"/>
              </a:rPr>
              <a:t>誰</a:t>
            </a:r>
            <a:r>
              <a:rPr dirty="0" spc="10" b="1">
                <a:solidFill>
                  <a:srgbClr val="2D75B5"/>
                </a:solidFill>
                <a:latin typeface="Meiryo UI"/>
                <a:cs typeface="Meiryo UI"/>
              </a:rPr>
              <a:t>で</a:t>
            </a:r>
            <a:r>
              <a:rPr dirty="0" spc="15" b="1">
                <a:solidFill>
                  <a:srgbClr val="2D75B5"/>
                </a:solidFill>
                <a:latin typeface="Meiryo UI"/>
                <a:cs typeface="Meiryo UI"/>
              </a:rPr>
              <a:t>も</a:t>
            </a:r>
            <a:r>
              <a:rPr dirty="0" spc="5" b="1">
                <a:solidFill>
                  <a:srgbClr val="2D75B5"/>
                </a:solidFill>
                <a:latin typeface="Meiryo UI"/>
                <a:cs typeface="Meiryo UI"/>
              </a:rPr>
              <a:t>"</a:t>
            </a:r>
            <a:r>
              <a:rPr dirty="0" spc="20" b="1">
                <a:solidFill>
                  <a:srgbClr val="2D75B5"/>
                </a:solidFill>
                <a:latin typeface="Meiryo UI"/>
                <a:cs typeface="Meiryo UI"/>
              </a:rPr>
              <a:t>活か</a:t>
            </a:r>
            <a:r>
              <a:rPr dirty="0" spc="15" b="1">
                <a:solidFill>
                  <a:srgbClr val="2D75B5"/>
                </a:solidFill>
                <a:latin typeface="Meiryo UI"/>
                <a:cs typeface="Meiryo UI"/>
              </a:rPr>
              <a:t>せ</a:t>
            </a:r>
            <a:r>
              <a:rPr dirty="0" spc="10" b="1">
                <a:solidFill>
                  <a:srgbClr val="2D75B5"/>
                </a:solidFill>
                <a:latin typeface="Meiryo UI"/>
                <a:cs typeface="Meiryo UI"/>
              </a:rPr>
              <a:t>る</a:t>
            </a:r>
            <a:r>
              <a:rPr dirty="0" b="1">
                <a:solidFill>
                  <a:srgbClr val="2D75B5"/>
                </a:solidFill>
                <a:latin typeface="Meiryo UI"/>
                <a:cs typeface="Meiryo UI"/>
              </a:rPr>
              <a:t>1</a:t>
            </a:r>
            <a:r>
              <a:rPr dirty="0" spc="20" b="1">
                <a:solidFill>
                  <a:srgbClr val="2D75B5"/>
                </a:solidFill>
                <a:latin typeface="Meiryo UI"/>
                <a:cs typeface="Meiryo UI"/>
              </a:rPr>
              <a:t>人</a:t>
            </a:r>
            <a:r>
              <a:rPr dirty="0" b="1">
                <a:solidFill>
                  <a:srgbClr val="2D75B5"/>
                </a:solidFill>
                <a:latin typeface="Meiryo UI"/>
                <a:cs typeface="Meiryo UI"/>
              </a:rPr>
              <a:t>1</a:t>
            </a:r>
            <a:r>
              <a:rPr dirty="0" spc="20" b="1">
                <a:solidFill>
                  <a:srgbClr val="2D75B5"/>
                </a:solidFill>
                <a:latin typeface="Meiryo UI"/>
                <a:cs typeface="Meiryo UI"/>
              </a:rPr>
              <a:t>台端末</a:t>
            </a:r>
            <a:r>
              <a:rPr dirty="0" spc="15" b="1">
                <a:solidFill>
                  <a:srgbClr val="2D75B5"/>
                </a:solidFill>
                <a:latin typeface="Meiryo UI"/>
                <a:cs typeface="Meiryo UI"/>
              </a:rPr>
              <a:t>の</a:t>
            </a:r>
            <a:r>
              <a:rPr dirty="0" spc="20" b="1">
                <a:solidFill>
                  <a:srgbClr val="2D75B5"/>
                </a:solidFill>
                <a:latin typeface="Meiryo UI"/>
                <a:cs typeface="Meiryo UI"/>
              </a:rPr>
              <a:t>活用</a:t>
            </a:r>
            <a:r>
              <a:rPr dirty="0" spc="15" b="1">
                <a:solidFill>
                  <a:srgbClr val="2D75B5"/>
                </a:solidFill>
                <a:latin typeface="Meiryo UI"/>
                <a:cs typeface="Meiryo UI"/>
              </a:rPr>
              <a:t>シー</a:t>
            </a:r>
            <a:r>
              <a:rPr dirty="0" spc="20" b="1">
                <a:solidFill>
                  <a:srgbClr val="2D75B5"/>
                </a:solidFill>
                <a:latin typeface="Meiryo UI"/>
                <a:cs typeface="Meiryo UI"/>
              </a:rPr>
              <a:t>ン（例）</a:t>
            </a:r>
          </a:p>
        </p:txBody>
      </p:sp>
      <p:sp>
        <p:nvSpPr>
          <p:cNvPr id="66" name="object 66"/>
          <p:cNvSpPr/>
          <p:nvPr/>
        </p:nvSpPr>
        <p:spPr>
          <a:xfrm>
            <a:off x="682751" y="702563"/>
            <a:ext cx="9326880" cy="0"/>
          </a:xfrm>
          <a:custGeom>
            <a:avLst/>
            <a:gdLst/>
            <a:ahLst/>
            <a:cxnLst/>
            <a:rect l="l" t="t" r="r" b="b"/>
            <a:pathLst>
              <a:path w="9326880" h="0">
                <a:moveTo>
                  <a:pt x="0" y="0"/>
                </a:moveTo>
                <a:lnTo>
                  <a:pt x="9326880" y="0"/>
                </a:lnTo>
              </a:path>
            </a:pathLst>
          </a:custGeom>
          <a:ln w="6096">
            <a:solidFill>
              <a:srgbClr val="2D75B5"/>
            </a:solidFill>
          </a:ln>
        </p:spPr>
        <p:txBody>
          <a:bodyPr wrap="square" lIns="0" tIns="0" rIns="0" bIns="0" rtlCol="0"/>
          <a:lstStyle/>
          <a:p/>
        </p:txBody>
      </p:sp>
      <p:sp>
        <p:nvSpPr>
          <p:cNvPr id="67" name="object 67"/>
          <p:cNvSpPr txBox="1"/>
          <p:nvPr/>
        </p:nvSpPr>
        <p:spPr>
          <a:xfrm>
            <a:off x="10324592" y="7139437"/>
            <a:ext cx="229870" cy="250825"/>
          </a:xfrm>
          <a:prstGeom prst="rect">
            <a:avLst/>
          </a:prstGeom>
        </p:spPr>
        <p:txBody>
          <a:bodyPr wrap="square" lIns="0" tIns="15875" rIns="0" bIns="0" rtlCol="0" vert="horz">
            <a:spAutoFit/>
          </a:bodyPr>
          <a:lstStyle/>
          <a:p>
            <a:pPr marL="12700">
              <a:lnSpc>
                <a:spcPct val="100000"/>
              </a:lnSpc>
              <a:spcBef>
                <a:spcPts val="125"/>
              </a:spcBef>
            </a:pPr>
            <a:r>
              <a:rPr dirty="0" sz="1450" spc="10">
                <a:latin typeface="HGPGothicE"/>
                <a:cs typeface="HGPGothicE"/>
              </a:rPr>
              <a:t>21</a:t>
            </a:r>
            <a:endParaRPr sz="1450">
              <a:latin typeface="HGPGothicE"/>
              <a:cs typeface="HGPGothicE"/>
            </a:endParaRPr>
          </a:p>
        </p:txBody>
      </p:sp>
      <p:grpSp>
        <p:nvGrpSpPr>
          <p:cNvPr id="68" name="object 68"/>
          <p:cNvGrpSpPr/>
          <p:nvPr/>
        </p:nvGrpSpPr>
        <p:grpSpPr>
          <a:xfrm>
            <a:off x="3216338" y="5360606"/>
            <a:ext cx="4018915" cy="1702435"/>
            <a:chOff x="3216338" y="5360606"/>
            <a:chExt cx="4018915" cy="1702435"/>
          </a:xfrm>
        </p:grpSpPr>
        <p:sp>
          <p:nvSpPr>
            <p:cNvPr id="69" name="object 69"/>
            <p:cNvSpPr/>
            <p:nvPr/>
          </p:nvSpPr>
          <p:spPr>
            <a:xfrm>
              <a:off x="3221736" y="5597652"/>
              <a:ext cx="634365" cy="429895"/>
            </a:xfrm>
            <a:custGeom>
              <a:avLst/>
              <a:gdLst/>
              <a:ahLst/>
              <a:cxnLst/>
              <a:rect l="l" t="t" r="r" b="b"/>
              <a:pathLst>
                <a:path w="634364" h="429895">
                  <a:moveTo>
                    <a:pt x="0" y="0"/>
                  </a:moveTo>
                  <a:lnTo>
                    <a:pt x="0" y="158495"/>
                  </a:lnTo>
                  <a:lnTo>
                    <a:pt x="4754" y="182719"/>
                  </a:lnTo>
                  <a:lnTo>
                    <a:pt x="41302" y="228755"/>
                  </a:lnTo>
                  <a:lnTo>
                    <a:pt x="110607" y="270202"/>
                  </a:lnTo>
                  <a:lnTo>
                    <a:pt x="156306" y="288689"/>
                  </a:lnTo>
                  <a:lnTo>
                    <a:pt x="208711" y="305411"/>
                  </a:lnTo>
                  <a:lnTo>
                    <a:pt x="267326" y="320161"/>
                  </a:lnTo>
                  <a:lnTo>
                    <a:pt x="331657" y="332733"/>
                  </a:lnTo>
                  <a:lnTo>
                    <a:pt x="401209" y="342921"/>
                  </a:lnTo>
                  <a:lnTo>
                    <a:pt x="475488" y="350519"/>
                  </a:lnTo>
                  <a:lnTo>
                    <a:pt x="475488" y="429767"/>
                  </a:lnTo>
                  <a:lnTo>
                    <a:pt x="633984" y="277367"/>
                  </a:lnTo>
                  <a:lnTo>
                    <a:pt x="475488" y="112775"/>
                  </a:lnTo>
                  <a:lnTo>
                    <a:pt x="475488" y="192023"/>
                  </a:lnTo>
                  <a:lnTo>
                    <a:pt x="401209" y="184425"/>
                  </a:lnTo>
                  <a:lnTo>
                    <a:pt x="331657" y="174237"/>
                  </a:lnTo>
                  <a:lnTo>
                    <a:pt x="267326" y="161665"/>
                  </a:lnTo>
                  <a:lnTo>
                    <a:pt x="208711" y="146915"/>
                  </a:lnTo>
                  <a:lnTo>
                    <a:pt x="156306" y="130193"/>
                  </a:lnTo>
                  <a:lnTo>
                    <a:pt x="110607" y="111706"/>
                  </a:lnTo>
                  <a:lnTo>
                    <a:pt x="72107" y="91659"/>
                  </a:lnTo>
                  <a:lnTo>
                    <a:pt x="18686" y="47712"/>
                  </a:lnTo>
                  <a:lnTo>
                    <a:pt x="4754" y="24223"/>
                  </a:lnTo>
                  <a:lnTo>
                    <a:pt x="0" y="0"/>
                  </a:lnTo>
                  <a:close/>
                </a:path>
              </a:pathLst>
            </a:custGeom>
            <a:solidFill>
              <a:srgbClr val="FF99FF"/>
            </a:solidFill>
          </p:spPr>
          <p:txBody>
            <a:bodyPr wrap="square" lIns="0" tIns="0" rIns="0" bIns="0" rtlCol="0"/>
            <a:lstStyle/>
            <a:p/>
          </p:txBody>
        </p:sp>
        <p:sp>
          <p:nvSpPr>
            <p:cNvPr id="70" name="object 70"/>
            <p:cNvSpPr/>
            <p:nvPr/>
          </p:nvSpPr>
          <p:spPr>
            <a:xfrm>
              <a:off x="3222397" y="5399532"/>
              <a:ext cx="633730" cy="277495"/>
            </a:xfrm>
            <a:custGeom>
              <a:avLst/>
              <a:gdLst/>
              <a:ahLst/>
              <a:cxnLst/>
              <a:rect l="l" t="t" r="r" b="b"/>
              <a:pathLst>
                <a:path w="633729" h="277495">
                  <a:moveTo>
                    <a:pt x="633322" y="0"/>
                  </a:moveTo>
                  <a:lnTo>
                    <a:pt x="581250" y="573"/>
                  </a:lnTo>
                  <a:lnTo>
                    <a:pt x="529471" y="2389"/>
                  </a:lnTo>
                  <a:lnTo>
                    <a:pt x="478277" y="5596"/>
                  </a:lnTo>
                  <a:lnTo>
                    <a:pt x="427960" y="10338"/>
                  </a:lnTo>
                  <a:lnTo>
                    <a:pt x="378814" y="16763"/>
                  </a:lnTo>
                  <a:lnTo>
                    <a:pt x="308094" y="27895"/>
                  </a:lnTo>
                  <a:lnTo>
                    <a:pt x="243851" y="41428"/>
                  </a:lnTo>
                  <a:lnTo>
                    <a:pt x="186391" y="57112"/>
                  </a:lnTo>
                  <a:lnTo>
                    <a:pt x="136023" y="74699"/>
                  </a:lnTo>
                  <a:lnTo>
                    <a:pt x="93056" y="93938"/>
                  </a:lnTo>
                  <a:lnTo>
                    <a:pt x="57796" y="114580"/>
                  </a:lnTo>
                  <a:lnTo>
                    <a:pt x="11634" y="159072"/>
                  </a:lnTo>
                  <a:lnTo>
                    <a:pt x="0" y="206178"/>
                  </a:lnTo>
                  <a:lnTo>
                    <a:pt x="7900" y="230087"/>
                  </a:lnTo>
                  <a:lnTo>
                    <a:pt x="25357" y="253900"/>
                  </a:lnTo>
                  <a:lnTo>
                    <a:pt x="52678" y="277367"/>
                  </a:lnTo>
                  <a:lnTo>
                    <a:pt x="80401" y="259662"/>
                  </a:lnTo>
                  <a:lnTo>
                    <a:pt x="113046" y="243162"/>
                  </a:lnTo>
                  <a:lnTo>
                    <a:pt x="150262" y="227933"/>
                  </a:lnTo>
                  <a:lnTo>
                    <a:pt x="191701" y="214037"/>
                  </a:lnTo>
                  <a:lnTo>
                    <a:pt x="237014" y="201538"/>
                  </a:lnTo>
                  <a:lnTo>
                    <a:pt x="285850" y="190499"/>
                  </a:lnTo>
                  <a:lnTo>
                    <a:pt x="337862" y="180985"/>
                  </a:lnTo>
                  <a:lnTo>
                    <a:pt x="392700" y="173058"/>
                  </a:lnTo>
                  <a:lnTo>
                    <a:pt x="450014" y="166782"/>
                  </a:lnTo>
                  <a:lnTo>
                    <a:pt x="509455" y="162221"/>
                  </a:lnTo>
                  <a:lnTo>
                    <a:pt x="570674" y="159437"/>
                  </a:lnTo>
                  <a:lnTo>
                    <a:pt x="633322" y="158495"/>
                  </a:lnTo>
                  <a:lnTo>
                    <a:pt x="633322" y="0"/>
                  </a:lnTo>
                  <a:close/>
                </a:path>
              </a:pathLst>
            </a:custGeom>
            <a:solidFill>
              <a:srgbClr val="CD7BCD"/>
            </a:solidFill>
          </p:spPr>
          <p:txBody>
            <a:bodyPr wrap="square" lIns="0" tIns="0" rIns="0" bIns="0" rtlCol="0"/>
            <a:lstStyle/>
            <a:p/>
          </p:txBody>
        </p:sp>
        <p:sp>
          <p:nvSpPr>
            <p:cNvPr id="71" name="object 71"/>
            <p:cNvSpPr/>
            <p:nvPr/>
          </p:nvSpPr>
          <p:spPr>
            <a:xfrm>
              <a:off x="3221736" y="5399532"/>
              <a:ext cx="634365" cy="628015"/>
            </a:xfrm>
            <a:custGeom>
              <a:avLst/>
              <a:gdLst/>
              <a:ahLst/>
              <a:cxnLst/>
              <a:rect l="l" t="t" r="r" b="b"/>
              <a:pathLst>
                <a:path w="634364" h="628014">
                  <a:moveTo>
                    <a:pt x="0" y="198119"/>
                  </a:moveTo>
                  <a:lnTo>
                    <a:pt x="18686" y="245832"/>
                  </a:lnTo>
                  <a:lnTo>
                    <a:pt x="72107" y="289779"/>
                  </a:lnTo>
                  <a:lnTo>
                    <a:pt x="110607" y="309826"/>
                  </a:lnTo>
                  <a:lnTo>
                    <a:pt x="156306" y="328313"/>
                  </a:lnTo>
                  <a:lnTo>
                    <a:pt x="208711" y="345035"/>
                  </a:lnTo>
                  <a:lnTo>
                    <a:pt x="267326" y="359785"/>
                  </a:lnTo>
                  <a:lnTo>
                    <a:pt x="331657" y="372357"/>
                  </a:lnTo>
                  <a:lnTo>
                    <a:pt x="401209" y="382545"/>
                  </a:lnTo>
                  <a:lnTo>
                    <a:pt x="475488" y="390144"/>
                  </a:lnTo>
                  <a:lnTo>
                    <a:pt x="475488" y="310895"/>
                  </a:lnTo>
                  <a:lnTo>
                    <a:pt x="633984" y="475488"/>
                  </a:lnTo>
                  <a:lnTo>
                    <a:pt x="475488" y="627887"/>
                  </a:lnTo>
                  <a:lnTo>
                    <a:pt x="475488" y="548639"/>
                  </a:lnTo>
                  <a:lnTo>
                    <a:pt x="401209" y="541041"/>
                  </a:lnTo>
                  <a:lnTo>
                    <a:pt x="331657" y="530853"/>
                  </a:lnTo>
                  <a:lnTo>
                    <a:pt x="267326" y="518281"/>
                  </a:lnTo>
                  <a:lnTo>
                    <a:pt x="208711" y="503531"/>
                  </a:lnTo>
                  <a:lnTo>
                    <a:pt x="156306" y="486809"/>
                  </a:lnTo>
                  <a:lnTo>
                    <a:pt x="110607" y="468322"/>
                  </a:lnTo>
                  <a:lnTo>
                    <a:pt x="72107" y="448275"/>
                  </a:lnTo>
                  <a:lnTo>
                    <a:pt x="18686" y="404328"/>
                  </a:lnTo>
                  <a:lnTo>
                    <a:pt x="0" y="356615"/>
                  </a:lnTo>
                  <a:lnTo>
                    <a:pt x="0" y="198119"/>
                  </a:lnTo>
                  <a:lnTo>
                    <a:pt x="14605" y="155525"/>
                  </a:lnTo>
                  <a:lnTo>
                    <a:pt x="56368" y="116160"/>
                  </a:lnTo>
                  <a:lnTo>
                    <a:pt x="122212" y="80979"/>
                  </a:lnTo>
                  <a:lnTo>
                    <a:pt x="163203" y="65255"/>
                  </a:lnTo>
                  <a:lnTo>
                    <a:pt x="209059" y="50934"/>
                  </a:lnTo>
                  <a:lnTo>
                    <a:pt x="259396" y="38136"/>
                  </a:lnTo>
                  <a:lnTo>
                    <a:pt x="313831" y="26980"/>
                  </a:lnTo>
                  <a:lnTo>
                    <a:pt x="371977" y="17585"/>
                  </a:lnTo>
                  <a:lnTo>
                    <a:pt x="433449" y="10070"/>
                  </a:lnTo>
                  <a:lnTo>
                    <a:pt x="497865" y="4555"/>
                  </a:lnTo>
                  <a:lnTo>
                    <a:pt x="564838" y="1158"/>
                  </a:lnTo>
                  <a:lnTo>
                    <a:pt x="633984" y="0"/>
                  </a:lnTo>
                  <a:lnTo>
                    <a:pt x="633984" y="158495"/>
                  </a:lnTo>
                  <a:lnTo>
                    <a:pt x="571335" y="159437"/>
                  </a:lnTo>
                  <a:lnTo>
                    <a:pt x="510116" y="162221"/>
                  </a:lnTo>
                  <a:lnTo>
                    <a:pt x="450675" y="166782"/>
                  </a:lnTo>
                  <a:lnTo>
                    <a:pt x="393361" y="173058"/>
                  </a:lnTo>
                  <a:lnTo>
                    <a:pt x="338523" y="180985"/>
                  </a:lnTo>
                  <a:lnTo>
                    <a:pt x="286512" y="190499"/>
                  </a:lnTo>
                  <a:lnTo>
                    <a:pt x="237675" y="201538"/>
                  </a:lnTo>
                  <a:lnTo>
                    <a:pt x="192362" y="214037"/>
                  </a:lnTo>
                  <a:lnTo>
                    <a:pt x="150923" y="227933"/>
                  </a:lnTo>
                  <a:lnTo>
                    <a:pt x="113707" y="243162"/>
                  </a:lnTo>
                  <a:lnTo>
                    <a:pt x="81063" y="259662"/>
                  </a:lnTo>
                  <a:lnTo>
                    <a:pt x="53339" y="277367"/>
                  </a:lnTo>
                </a:path>
              </a:pathLst>
            </a:custGeom>
            <a:ln w="10667">
              <a:solidFill>
                <a:srgbClr val="B1B1B1"/>
              </a:solidFill>
            </a:ln>
          </p:spPr>
          <p:txBody>
            <a:bodyPr wrap="square" lIns="0" tIns="0" rIns="0" bIns="0" rtlCol="0"/>
            <a:lstStyle/>
            <a:p/>
          </p:txBody>
        </p:sp>
        <p:sp>
          <p:nvSpPr>
            <p:cNvPr id="72" name="object 72"/>
            <p:cNvSpPr/>
            <p:nvPr/>
          </p:nvSpPr>
          <p:spPr>
            <a:xfrm>
              <a:off x="6595872" y="5366004"/>
              <a:ext cx="634365" cy="429895"/>
            </a:xfrm>
            <a:custGeom>
              <a:avLst/>
              <a:gdLst/>
              <a:ahLst/>
              <a:cxnLst/>
              <a:rect l="l" t="t" r="r" b="b"/>
              <a:pathLst>
                <a:path w="634365" h="429895">
                  <a:moveTo>
                    <a:pt x="158496" y="0"/>
                  </a:moveTo>
                  <a:lnTo>
                    <a:pt x="0" y="152399"/>
                  </a:lnTo>
                  <a:lnTo>
                    <a:pt x="158496" y="316991"/>
                  </a:lnTo>
                  <a:lnTo>
                    <a:pt x="158496" y="237743"/>
                  </a:lnTo>
                  <a:lnTo>
                    <a:pt x="232774" y="245342"/>
                  </a:lnTo>
                  <a:lnTo>
                    <a:pt x="302326" y="255530"/>
                  </a:lnTo>
                  <a:lnTo>
                    <a:pt x="366657" y="268102"/>
                  </a:lnTo>
                  <a:lnTo>
                    <a:pt x="425272" y="282852"/>
                  </a:lnTo>
                  <a:lnTo>
                    <a:pt x="477677" y="299574"/>
                  </a:lnTo>
                  <a:lnTo>
                    <a:pt x="523376" y="318061"/>
                  </a:lnTo>
                  <a:lnTo>
                    <a:pt x="561876" y="338108"/>
                  </a:lnTo>
                  <a:lnTo>
                    <a:pt x="615297" y="382055"/>
                  </a:lnTo>
                  <a:lnTo>
                    <a:pt x="633983" y="429767"/>
                  </a:lnTo>
                  <a:lnTo>
                    <a:pt x="633983" y="271271"/>
                  </a:lnTo>
                  <a:lnTo>
                    <a:pt x="615297" y="223559"/>
                  </a:lnTo>
                  <a:lnTo>
                    <a:pt x="561876" y="179612"/>
                  </a:lnTo>
                  <a:lnTo>
                    <a:pt x="523376" y="159565"/>
                  </a:lnTo>
                  <a:lnTo>
                    <a:pt x="477677" y="141078"/>
                  </a:lnTo>
                  <a:lnTo>
                    <a:pt x="425272" y="124356"/>
                  </a:lnTo>
                  <a:lnTo>
                    <a:pt x="366657" y="109606"/>
                  </a:lnTo>
                  <a:lnTo>
                    <a:pt x="302326" y="97034"/>
                  </a:lnTo>
                  <a:lnTo>
                    <a:pt x="232774" y="86846"/>
                  </a:lnTo>
                  <a:lnTo>
                    <a:pt x="158496" y="79247"/>
                  </a:lnTo>
                  <a:lnTo>
                    <a:pt x="158496" y="0"/>
                  </a:lnTo>
                  <a:close/>
                </a:path>
              </a:pathLst>
            </a:custGeom>
            <a:solidFill>
              <a:srgbClr val="FF99FF"/>
            </a:solidFill>
          </p:spPr>
          <p:txBody>
            <a:bodyPr wrap="square" lIns="0" tIns="0" rIns="0" bIns="0" rtlCol="0"/>
            <a:lstStyle/>
            <a:p/>
          </p:txBody>
        </p:sp>
        <p:sp>
          <p:nvSpPr>
            <p:cNvPr id="73" name="object 73"/>
            <p:cNvSpPr/>
            <p:nvPr/>
          </p:nvSpPr>
          <p:spPr>
            <a:xfrm>
              <a:off x="6595872" y="5716524"/>
              <a:ext cx="633730" cy="277495"/>
            </a:xfrm>
            <a:custGeom>
              <a:avLst/>
              <a:gdLst/>
              <a:ahLst/>
              <a:cxnLst/>
              <a:rect l="l" t="t" r="r" b="b"/>
              <a:pathLst>
                <a:path w="633729" h="277495">
                  <a:moveTo>
                    <a:pt x="580644" y="0"/>
                  </a:moveTo>
                  <a:lnTo>
                    <a:pt x="520170" y="34205"/>
                  </a:lnTo>
                  <a:lnTo>
                    <a:pt x="482846" y="49434"/>
                  </a:lnTo>
                  <a:lnTo>
                    <a:pt x="441282" y="63330"/>
                  </a:lnTo>
                  <a:lnTo>
                    <a:pt x="395845" y="75829"/>
                  </a:lnTo>
                  <a:lnTo>
                    <a:pt x="346900" y="86868"/>
                  </a:lnTo>
                  <a:lnTo>
                    <a:pt x="294811" y="96382"/>
                  </a:lnTo>
                  <a:lnTo>
                    <a:pt x="239945" y="104309"/>
                  </a:lnTo>
                  <a:lnTo>
                    <a:pt x="182665" y="110585"/>
                  </a:lnTo>
                  <a:lnTo>
                    <a:pt x="123338" y="115146"/>
                  </a:lnTo>
                  <a:lnTo>
                    <a:pt x="62327" y="117930"/>
                  </a:lnTo>
                  <a:lnTo>
                    <a:pt x="0" y="118872"/>
                  </a:lnTo>
                  <a:lnTo>
                    <a:pt x="0" y="277368"/>
                  </a:lnTo>
                  <a:lnTo>
                    <a:pt x="52059" y="276794"/>
                  </a:lnTo>
                  <a:lnTo>
                    <a:pt x="103753" y="274978"/>
                  </a:lnTo>
                  <a:lnTo>
                    <a:pt x="154716" y="271771"/>
                  </a:lnTo>
                  <a:lnTo>
                    <a:pt x="204581" y="267029"/>
                  </a:lnTo>
                  <a:lnTo>
                    <a:pt x="252983" y="260604"/>
                  </a:lnTo>
                  <a:lnTo>
                    <a:pt x="324029" y="249472"/>
                  </a:lnTo>
                  <a:lnTo>
                    <a:pt x="388548" y="235939"/>
                  </a:lnTo>
                  <a:lnTo>
                    <a:pt x="446237" y="220255"/>
                  </a:lnTo>
                  <a:lnTo>
                    <a:pt x="496793" y="202668"/>
                  </a:lnTo>
                  <a:lnTo>
                    <a:pt x="539911" y="183429"/>
                  </a:lnTo>
                  <a:lnTo>
                    <a:pt x="575288" y="162787"/>
                  </a:lnTo>
                  <a:lnTo>
                    <a:pt x="621601" y="118295"/>
                  </a:lnTo>
                  <a:lnTo>
                    <a:pt x="633304" y="71189"/>
                  </a:lnTo>
                  <a:lnTo>
                    <a:pt x="625416" y="47280"/>
                  </a:lnTo>
                  <a:lnTo>
                    <a:pt x="607964" y="23467"/>
                  </a:lnTo>
                  <a:lnTo>
                    <a:pt x="580644" y="0"/>
                  </a:lnTo>
                  <a:close/>
                </a:path>
              </a:pathLst>
            </a:custGeom>
            <a:solidFill>
              <a:srgbClr val="CD7BCD"/>
            </a:solidFill>
          </p:spPr>
          <p:txBody>
            <a:bodyPr wrap="square" lIns="0" tIns="0" rIns="0" bIns="0" rtlCol="0"/>
            <a:lstStyle/>
            <a:p/>
          </p:txBody>
        </p:sp>
        <p:sp>
          <p:nvSpPr>
            <p:cNvPr id="74" name="object 74"/>
            <p:cNvSpPr/>
            <p:nvPr/>
          </p:nvSpPr>
          <p:spPr>
            <a:xfrm>
              <a:off x="6595872" y="5366004"/>
              <a:ext cx="634365" cy="628015"/>
            </a:xfrm>
            <a:custGeom>
              <a:avLst/>
              <a:gdLst/>
              <a:ahLst/>
              <a:cxnLst/>
              <a:rect l="l" t="t" r="r" b="b"/>
              <a:pathLst>
                <a:path w="634365" h="628014">
                  <a:moveTo>
                    <a:pt x="633983" y="429767"/>
                  </a:moveTo>
                  <a:lnTo>
                    <a:pt x="615297" y="382055"/>
                  </a:lnTo>
                  <a:lnTo>
                    <a:pt x="561876" y="338108"/>
                  </a:lnTo>
                  <a:lnTo>
                    <a:pt x="523376" y="318061"/>
                  </a:lnTo>
                  <a:lnTo>
                    <a:pt x="477677" y="299574"/>
                  </a:lnTo>
                  <a:lnTo>
                    <a:pt x="425272" y="282852"/>
                  </a:lnTo>
                  <a:lnTo>
                    <a:pt x="366657" y="268102"/>
                  </a:lnTo>
                  <a:lnTo>
                    <a:pt x="302326" y="255530"/>
                  </a:lnTo>
                  <a:lnTo>
                    <a:pt x="232774" y="245342"/>
                  </a:lnTo>
                  <a:lnTo>
                    <a:pt x="158496" y="237743"/>
                  </a:lnTo>
                  <a:lnTo>
                    <a:pt x="158496" y="316991"/>
                  </a:lnTo>
                  <a:lnTo>
                    <a:pt x="0" y="152399"/>
                  </a:lnTo>
                  <a:lnTo>
                    <a:pt x="158496" y="0"/>
                  </a:lnTo>
                  <a:lnTo>
                    <a:pt x="158496" y="79247"/>
                  </a:lnTo>
                  <a:lnTo>
                    <a:pt x="232774" y="86846"/>
                  </a:lnTo>
                  <a:lnTo>
                    <a:pt x="302326" y="97034"/>
                  </a:lnTo>
                  <a:lnTo>
                    <a:pt x="366657" y="109606"/>
                  </a:lnTo>
                  <a:lnTo>
                    <a:pt x="425272" y="124356"/>
                  </a:lnTo>
                  <a:lnTo>
                    <a:pt x="477677" y="141078"/>
                  </a:lnTo>
                  <a:lnTo>
                    <a:pt x="523376" y="159565"/>
                  </a:lnTo>
                  <a:lnTo>
                    <a:pt x="561876" y="179612"/>
                  </a:lnTo>
                  <a:lnTo>
                    <a:pt x="615297" y="223559"/>
                  </a:lnTo>
                  <a:lnTo>
                    <a:pt x="633983" y="271271"/>
                  </a:lnTo>
                  <a:lnTo>
                    <a:pt x="633983" y="429767"/>
                  </a:lnTo>
                  <a:lnTo>
                    <a:pt x="619378" y="472362"/>
                  </a:lnTo>
                  <a:lnTo>
                    <a:pt x="577615" y="511727"/>
                  </a:lnTo>
                  <a:lnTo>
                    <a:pt x="511771" y="546908"/>
                  </a:lnTo>
                  <a:lnTo>
                    <a:pt x="470780" y="562632"/>
                  </a:lnTo>
                  <a:lnTo>
                    <a:pt x="424924" y="576953"/>
                  </a:lnTo>
                  <a:lnTo>
                    <a:pt x="374587" y="589751"/>
                  </a:lnTo>
                  <a:lnTo>
                    <a:pt x="320152" y="600907"/>
                  </a:lnTo>
                  <a:lnTo>
                    <a:pt x="262006" y="610302"/>
                  </a:lnTo>
                  <a:lnTo>
                    <a:pt x="200534" y="617817"/>
                  </a:lnTo>
                  <a:lnTo>
                    <a:pt x="136118" y="623332"/>
                  </a:lnTo>
                  <a:lnTo>
                    <a:pt x="69145" y="626729"/>
                  </a:lnTo>
                  <a:lnTo>
                    <a:pt x="0" y="627887"/>
                  </a:lnTo>
                  <a:lnTo>
                    <a:pt x="0" y="469391"/>
                  </a:lnTo>
                  <a:lnTo>
                    <a:pt x="62327" y="468450"/>
                  </a:lnTo>
                  <a:lnTo>
                    <a:pt x="123338" y="465666"/>
                  </a:lnTo>
                  <a:lnTo>
                    <a:pt x="182665" y="461105"/>
                  </a:lnTo>
                  <a:lnTo>
                    <a:pt x="239945" y="454829"/>
                  </a:lnTo>
                  <a:lnTo>
                    <a:pt x="294811" y="446902"/>
                  </a:lnTo>
                  <a:lnTo>
                    <a:pt x="346900" y="437388"/>
                  </a:lnTo>
                  <a:lnTo>
                    <a:pt x="395845" y="426349"/>
                  </a:lnTo>
                  <a:lnTo>
                    <a:pt x="441282" y="413850"/>
                  </a:lnTo>
                  <a:lnTo>
                    <a:pt x="482846" y="399954"/>
                  </a:lnTo>
                  <a:lnTo>
                    <a:pt x="520170" y="384725"/>
                  </a:lnTo>
                  <a:lnTo>
                    <a:pt x="552891" y="368225"/>
                  </a:lnTo>
                  <a:lnTo>
                    <a:pt x="580644" y="350519"/>
                  </a:lnTo>
                </a:path>
              </a:pathLst>
            </a:custGeom>
            <a:ln w="10668">
              <a:solidFill>
                <a:srgbClr val="B1B1B1"/>
              </a:solidFill>
            </a:ln>
          </p:spPr>
          <p:txBody>
            <a:bodyPr wrap="square" lIns="0" tIns="0" rIns="0" bIns="0" rtlCol="0"/>
            <a:lstStyle/>
            <a:p/>
          </p:txBody>
        </p:sp>
        <p:pic>
          <p:nvPicPr>
            <p:cNvPr id="75" name="object 75"/>
            <p:cNvPicPr/>
            <p:nvPr/>
          </p:nvPicPr>
          <p:blipFill>
            <a:blip r:embed="rId5" cstate="print"/>
            <a:stretch>
              <a:fillRect/>
            </a:stretch>
          </p:blipFill>
          <p:spPr>
            <a:xfrm>
              <a:off x="3947160" y="5964941"/>
              <a:ext cx="1092708" cy="1056132"/>
            </a:xfrm>
            <a:prstGeom prst="rect">
              <a:avLst/>
            </a:prstGeom>
          </p:spPr>
        </p:pic>
        <p:sp>
          <p:nvSpPr>
            <p:cNvPr id="76" name="object 76"/>
            <p:cNvSpPr/>
            <p:nvPr/>
          </p:nvSpPr>
          <p:spPr>
            <a:xfrm>
              <a:off x="3925824" y="5943600"/>
              <a:ext cx="1134110" cy="1099185"/>
            </a:xfrm>
            <a:custGeom>
              <a:avLst/>
              <a:gdLst/>
              <a:ahLst/>
              <a:cxnLst/>
              <a:rect l="l" t="t" r="r" b="b"/>
              <a:pathLst>
                <a:path w="1134110" h="1099184">
                  <a:moveTo>
                    <a:pt x="0" y="0"/>
                  </a:moveTo>
                  <a:lnTo>
                    <a:pt x="1133855" y="0"/>
                  </a:lnTo>
                  <a:lnTo>
                    <a:pt x="1133855" y="1098809"/>
                  </a:lnTo>
                  <a:lnTo>
                    <a:pt x="0" y="1098809"/>
                  </a:lnTo>
                  <a:lnTo>
                    <a:pt x="0" y="0"/>
                  </a:lnTo>
                  <a:close/>
                </a:path>
              </a:pathLst>
            </a:custGeom>
            <a:ln w="41148">
              <a:solidFill>
                <a:srgbClr val="7E7E7E"/>
              </a:solidFill>
            </a:ln>
          </p:spPr>
          <p:txBody>
            <a:bodyPr wrap="square" lIns="0" tIns="0" rIns="0" bIns="0" rtlCol="0"/>
            <a:lstStyle/>
            <a:p/>
          </p:txBody>
        </p:sp>
        <p:pic>
          <p:nvPicPr>
            <p:cNvPr id="77" name="object 77"/>
            <p:cNvPicPr/>
            <p:nvPr/>
          </p:nvPicPr>
          <p:blipFill>
            <a:blip r:embed="rId6" cstate="print"/>
            <a:stretch>
              <a:fillRect/>
            </a:stretch>
          </p:blipFill>
          <p:spPr>
            <a:xfrm>
              <a:off x="3963924" y="5981705"/>
              <a:ext cx="1057655" cy="792480"/>
            </a:xfrm>
            <a:prstGeom prst="rect">
              <a:avLst/>
            </a:prstGeom>
          </p:spPr>
        </p:pic>
        <p:sp>
          <p:nvSpPr>
            <p:cNvPr id="78" name="object 78"/>
            <p:cNvSpPr/>
            <p:nvPr/>
          </p:nvSpPr>
          <p:spPr>
            <a:xfrm>
              <a:off x="3965448" y="6774185"/>
              <a:ext cx="1056640" cy="241300"/>
            </a:xfrm>
            <a:custGeom>
              <a:avLst/>
              <a:gdLst/>
              <a:ahLst/>
              <a:cxnLst/>
              <a:rect l="l" t="t" r="r" b="b"/>
              <a:pathLst>
                <a:path w="1056639" h="241300">
                  <a:moveTo>
                    <a:pt x="1056131" y="0"/>
                  </a:moveTo>
                  <a:lnTo>
                    <a:pt x="0" y="0"/>
                  </a:lnTo>
                  <a:lnTo>
                    <a:pt x="0" y="240791"/>
                  </a:lnTo>
                  <a:lnTo>
                    <a:pt x="1056131" y="240791"/>
                  </a:lnTo>
                  <a:lnTo>
                    <a:pt x="1056131" y="0"/>
                  </a:lnTo>
                  <a:close/>
                </a:path>
              </a:pathLst>
            </a:custGeom>
            <a:solidFill>
              <a:srgbClr val="FFFFFF"/>
            </a:solidFill>
          </p:spPr>
          <p:txBody>
            <a:bodyPr wrap="square" lIns="0" tIns="0" rIns="0" bIns="0" rtlCol="0"/>
            <a:lstStyle/>
            <a:p/>
          </p:txBody>
        </p:sp>
      </p:grpSp>
      <p:sp>
        <p:nvSpPr>
          <p:cNvPr id="79" name="object 79"/>
          <p:cNvSpPr txBox="1"/>
          <p:nvPr/>
        </p:nvSpPr>
        <p:spPr>
          <a:xfrm>
            <a:off x="3952747" y="6761484"/>
            <a:ext cx="935355" cy="264795"/>
          </a:xfrm>
          <a:prstGeom prst="rect">
            <a:avLst/>
          </a:prstGeom>
        </p:spPr>
        <p:txBody>
          <a:bodyPr wrap="square" lIns="0" tIns="16510" rIns="0" bIns="0" rtlCol="0" vert="horz">
            <a:spAutoFit/>
          </a:bodyPr>
          <a:lstStyle/>
          <a:p>
            <a:pPr marL="12700">
              <a:lnSpc>
                <a:spcPct val="100000"/>
              </a:lnSpc>
              <a:spcBef>
                <a:spcPts val="130"/>
              </a:spcBef>
            </a:pPr>
            <a:r>
              <a:rPr dirty="0" sz="750" spc="25" b="1">
                <a:latin typeface="Meiryo UI"/>
                <a:cs typeface="Meiryo UI"/>
              </a:rPr>
              <a:t>授業の導入で</a:t>
            </a:r>
            <a:endParaRPr sz="750">
              <a:latin typeface="Meiryo UI"/>
              <a:cs typeface="Meiryo UI"/>
            </a:endParaRPr>
          </a:p>
          <a:p>
            <a:pPr marL="12700">
              <a:lnSpc>
                <a:spcPct val="100000"/>
              </a:lnSpc>
              <a:spcBef>
                <a:spcPts val="45"/>
              </a:spcBef>
            </a:pPr>
            <a:r>
              <a:rPr dirty="0" sz="750" spc="20" b="1">
                <a:latin typeface="Meiryo UI"/>
                <a:cs typeface="Meiryo UI"/>
              </a:rPr>
              <a:t>ひ</a:t>
            </a:r>
            <a:r>
              <a:rPr dirty="0" sz="750" spc="30" b="1">
                <a:latin typeface="Meiryo UI"/>
                <a:cs typeface="Meiryo UI"/>
              </a:rPr>
              <a:t>な</a:t>
            </a:r>
            <a:r>
              <a:rPr dirty="0" sz="750" spc="25" b="1">
                <a:latin typeface="Meiryo UI"/>
                <a:cs typeface="Meiryo UI"/>
              </a:rPr>
              <a:t>形学習カ</a:t>
            </a:r>
            <a:r>
              <a:rPr dirty="0" sz="750" spc="20" b="1">
                <a:latin typeface="Meiryo UI"/>
                <a:cs typeface="Meiryo UI"/>
              </a:rPr>
              <a:t>ー</a:t>
            </a:r>
            <a:r>
              <a:rPr dirty="0" sz="750" spc="25" b="1">
                <a:latin typeface="Meiryo UI"/>
                <a:cs typeface="Meiryo UI"/>
              </a:rPr>
              <a:t>ド配信</a:t>
            </a:r>
            <a:endParaRPr sz="750">
              <a:latin typeface="Meiryo UI"/>
              <a:cs typeface="Meiryo UI"/>
            </a:endParaRPr>
          </a:p>
        </p:txBody>
      </p:sp>
      <p:sp>
        <p:nvSpPr>
          <p:cNvPr id="80" name="object 80"/>
          <p:cNvSpPr/>
          <p:nvPr/>
        </p:nvSpPr>
        <p:spPr>
          <a:xfrm>
            <a:off x="3951732" y="5964935"/>
            <a:ext cx="352425" cy="105410"/>
          </a:xfrm>
          <a:custGeom>
            <a:avLst/>
            <a:gdLst/>
            <a:ahLst/>
            <a:cxnLst/>
            <a:rect l="l" t="t" r="r" b="b"/>
            <a:pathLst>
              <a:path w="352425" h="105410">
                <a:moveTo>
                  <a:pt x="295655" y="0"/>
                </a:moveTo>
                <a:lnTo>
                  <a:pt x="56387" y="0"/>
                </a:lnTo>
                <a:lnTo>
                  <a:pt x="34075" y="4048"/>
                </a:lnTo>
                <a:lnTo>
                  <a:pt x="16192" y="15240"/>
                </a:lnTo>
                <a:lnTo>
                  <a:pt x="4310" y="32146"/>
                </a:lnTo>
                <a:lnTo>
                  <a:pt x="0" y="53340"/>
                </a:lnTo>
                <a:lnTo>
                  <a:pt x="4310" y="73652"/>
                </a:lnTo>
                <a:lnTo>
                  <a:pt x="16192" y="90106"/>
                </a:lnTo>
                <a:lnTo>
                  <a:pt x="34075" y="101131"/>
                </a:lnTo>
                <a:lnTo>
                  <a:pt x="56387" y="105156"/>
                </a:lnTo>
                <a:lnTo>
                  <a:pt x="295655" y="105156"/>
                </a:lnTo>
                <a:lnTo>
                  <a:pt x="317325" y="101131"/>
                </a:lnTo>
                <a:lnTo>
                  <a:pt x="335279" y="90106"/>
                </a:lnTo>
                <a:lnTo>
                  <a:pt x="347519" y="73652"/>
                </a:lnTo>
                <a:lnTo>
                  <a:pt x="352043" y="53340"/>
                </a:lnTo>
                <a:lnTo>
                  <a:pt x="347519" y="32146"/>
                </a:lnTo>
                <a:lnTo>
                  <a:pt x="335279" y="15239"/>
                </a:lnTo>
                <a:lnTo>
                  <a:pt x="317325" y="4048"/>
                </a:lnTo>
                <a:lnTo>
                  <a:pt x="295655" y="0"/>
                </a:lnTo>
                <a:close/>
              </a:path>
            </a:pathLst>
          </a:custGeom>
          <a:solidFill>
            <a:srgbClr val="FFB8A5"/>
          </a:solidFill>
        </p:spPr>
        <p:txBody>
          <a:bodyPr wrap="square" lIns="0" tIns="0" rIns="0" bIns="0" rtlCol="0"/>
          <a:lstStyle/>
          <a:p/>
        </p:txBody>
      </p:sp>
      <p:sp>
        <p:nvSpPr>
          <p:cNvPr id="81" name="object 81"/>
          <p:cNvSpPr txBox="1"/>
          <p:nvPr/>
        </p:nvSpPr>
        <p:spPr>
          <a:xfrm>
            <a:off x="3964940" y="5949188"/>
            <a:ext cx="324485" cy="144780"/>
          </a:xfrm>
          <a:prstGeom prst="rect">
            <a:avLst/>
          </a:prstGeom>
        </p:spPr>
        <p:txBody>
          <a:bodyPr wrap="square" lIns="0" tIns="16510" rIns="0" bIns="0" rtlCol="0" vert="horz">
            <a:spAutoFit/>
          </a:bodyPr>
          <a:lstStyle/>
          <a:p>
            <a:pPr marL="12700">
              <a:lnSpc>
                <a:spcPct val="100000"/>
              </a:lnSpc>
              <a:spcBef>
                <a:spcPts val="130"/>
              </a:spcBef>
            </a:pPr>
            <a:r>
              <a:rPr dirty="0" sz="750" spc="40" b="1">
                <a:solidFill>
                  <a:srgbClr val="FFFFFF"/>
                </a:solidFill>
                <a:latin typeface="BIZ UDGothic"/>
                <a:cs typeface="BIZ UDGothic"/>
              </a:rPr>
              <a:t>３</a:t>
            </a:r>
            <a:r>
              <a:rPr dirty="0" sz="750" spc="30" b="1">
                <a:solidFill>
                  <a:srgbClr val="FFFFFF"/>
                </a:solidFill>
                <a:latin typeface="BIZ UDGothic"/>
                <a:cs typeface="BIZ UDGothic"/>
              </a:rPr>
              <a:t>－①</a:t>
            </a:r>
            <a:endParaRPr sz="750">
              <a:latin typeface="BIZ UDGothic"/>
              <a:cs typeface="BIZ UDGothic"/>
            </a:endParaRPr>
          </a:p>
        </p:txBody>
      </p:sp>
      <p:grpSp>
        <p:nvGrpSpPr>
          <p:cNvPr id="82" name="object 82"/>
          <p:cNvGrpSpPr/>
          <p:nvPr/>
        </p:nvGrpSpPr>
        <p:grpSpPr>
          <a:xfrm>
            <a:off x="3951732" y="5922962"/>
            <a:ext cx="2520315" cy="1140460"/>
            <a:chOff x="3951732" y="5922962"/>
            <a:chExt cx="2520315" cy="1140460"/>
          </a:xfrm>
        </p:grpSpPr>
        <p:sp>
          <p:nvSpPr>
            <p:cNvPr id="83" name="object 83"/>
            <p:cNvSpPr/>
            <p:nvPr/>
          </p:nvSpPr>
          <p:spPr>
            <a:xfrm>
              <a:off x="3951732" y="5964936"/>
              <a:ext cx="352425" cy="105410"/>
            </a:xfrm>
            <a:custGeom>
              <a:avLst/>
              <a:gdLst/>
              <a:ahLst/>
              <a:cxnLst/>
              <a:rect l="l" t="t" r="r" b="b"/>
              <a:pathLst>
                <a:path w="352425" h="105410">
                  <a:moveTo>
                    <a:pt x="295655" y="0"/>
                  </a:moveTo>
                  <a:lnTo>
                    <a:pt x="56387" y="0"/>
                  </a:lnTo>
                  <a:lnTo>
                    <a:pt x="34075" y="4048"/>
                  </a:lnTo>
                  <a:lnTo>
                    <a:pt x="16192" y="15240"/>
                  </a:lnTo>
                  <a:lnTo>
                    <a:pt x="4310" y="32146"/>
                  </a:lnTo>
                  <a:lnTo>
                    <a:pt x="0" y="53340"/>
                  </a:lnTo>
                  <a:lnTo>
                    <a:pt x="4310" y="73652"/>
                  </a:lnTo>
                  <a:lnTo>
                    <a:pt x="16192" y="90106"/>
                  </a:lnTo>
                  <a:lnTo>
                    <a:pt x="34075" y="101131"/>
                  </a:lnTo>
                  <a:lnTo>
                    <a:pt x="56387" y="105156"/>
                  </a:lnTo>
                  <a:lnTo>
                    <a:pt x="295655" y="105156"/>
                  </a:lnTo>
                  <a:lnTo>
                    <a:pt x="317325" y="101131"/>
                  </a:lnTo>
                  <a:lnTo>
                    <a:pt x="335279" y="90106"/>
                  </a:lnTo>
                  <a:lnTo>
                    <a:pt x="347519" y="73652"/>
                  </a:lnTo>
                  <a:lnTo>
                    <a:pt x="352043" y="53340"/>
                  </a:lnTo>
                  <a:lnTo>
                    <a:pt x="347519" y="32146"/>
                  </a:lnTo>
                  <a:lnTo>
                    <a:pt x="335279" y="15239"/>
                  </a:lnTo>
                  <a:lnTo>
                    <a:pt x="317325" y="4048"/>
                  </a:lnTo>
                  <a:lnTo>
                    <a:pt x="295655" y="0"/>
                  </a:lnTo>
                  <a:close/>
                </a:path>
              </a:pathLst>
            </a:custGeom>
            <a:solidFill>
              <a:srgbClr val="FFB8A5"/>
            </a:solidFill>
          </p:spPr>
          <p:txBody>
            <a:bodyPr wrap="square" lIns="0" tIns="0" rIns="0" bIns="0" rtlCol="0"/>
            <a:lstStyle/>
            <a:p/>
          </p:txBody>
        </p:sp>
        <p:pic>
          <p:nvPicPr>
            <p:cNvPr id="84" name="object 84"/>
            <p:cNvPicPr/>
            <p:nvPr/>
          </p:nvPicPr>
          <p:blipFill>
            <a:blip r:embed="rId7" cstate="print"/>
            <a:stretch>
              <a:fillRect/>
            </a:stretch>
          </p:blipFill>
          <p:spPr>
            <a:xfrm>
              <a:off x="5338572" y="5964941"/>
              <a:ext cx="1092708" cy="1056132"/>
            </a:xfrm>
            <a:prstGeom prst="rect">
              <a:avLst/>
            </a:prstGeom>
          </p:spPr>
        </p:pic>
        <p:sp>
          <p:nvSpPr>
            <p:cNvPr id="85" name="object 85"/>
            <p:cNvSpPr/>
            <p:nvPr/>
          </p:nvSpPr>
          <p:spPr>
            <a:xfrm>
              <a:off x="5318760" y="5943600"/>
              <a:ext cx="1132840" cy="1099185"/>
            </a:xfrm>
            <a:custGeom>
              <a:avLst/>
              <a:gdLst/>
              <a:ahLst/>
              <a:cxnLst/>
              <a:rect l="l" t="t" r="r" b="b"/>
              <a:pathLst>
                <a:path w="1132839" h="1099184">
                  <a:moveTo>
                    <a:pt x="0" y="0"/>
                  </a:moveTo>
                  <a:lnTo>
                    <a:pt x="1132331" y="0"/>
                  </a:lnTo>
                  <a:lnTo>
                    <a:pt x="1132331" y="1098809"/>
                  </a:lnTo>
                  <a:lnTo>
                    <a:pt x="0" y="1098809"/>
                  </a:lnTo>
                  <a:lnTo>
                    <a:pt x="0" y="0"/>
                  </a:lnTo>
                  <a:close/>
                </a:path>
              </a:pathLst>
            </a:custGeom>
            <a:ln w="41148">
              <a:solidFill>
                <a:srgbClr val="7E7E7E"/>
              </a:solidFill>
            </a:ln>
          </p:spPr>
          <p:txBody>
            <a:bodyPr wrap="square" lIns="0" tIns="0" rIns="0" bIns="0" rtlCol="0"/>
            <a:lstStyle/>
            <a:p/>
          </p:txBody>
        </p:sp>
        <p:sp>
          <p:nvSpPr>
            <p:cNvPr id="86" name="object 86"/>
            <p:cNvSpPr/>
            <p:nvPr/>
          </p:nvSpPr>
          <p:spPr>
            <a:xfrm>
              <a:off x="5359908" y="6778757"/>
              <a:ext cx="1056640" cy="241300"/>
            </a:xfrm>
            <a:custGeom>
              <a:avLst/>
              <a:gdLst/>
              <a:ahLst/>
              <a:cxnLst/>
              <a:rect l="l" t="t" r="r" b="b"/>
              <a:pathLst>
                <a:path w="1056639" h="241300">
                  <a:moveTo>
                    <a:pt x="1056132" y="0"/>
                  </a:moveTo>
                  <a:lnTo>
                    <a:pt x="0" y="0"/>
                  </a:lnTo>
                  <a:lnTo>
                    <a:pt x="0" y="240791"/>
                  </a:lnTo>
                  <a:lnTo>
                    <a:pt x="1056132" y="240791"/>
                  </a:lnTo>
                  <a:lnTo>
                    <a:pt x="1056132" y="0"/>
                  </a:lnTo>
                  <a:close/>
                </a:path>
              </a:pathLst>
            </a:custGeom>
            <a:solidFill>
              <a:srgbClr val="FFFFFF"/>
            </a:solidFill>
          </p:spPr>
          <p:txBody>
            <a:bodyPr wrap="square" lIns="0" tIns="0" rIns="0" bIns="0" rtlCol="0"/>
            <a:lstStyle/>
            <a:p/>
          </p:txBody>
        </p:sp>
      </p:grpSp>
      <p:sp>
        <p:nvSpPr>
          <p:cNvPr id="87" name="object 87"/>
          <p:cNvSpPr txBox="1"/>
          <p:nvPr/>
        </p:nvSpPr>
        <p:spPr>
          <a:xfrm>
            <a:off x="5347208" y="6767580"/>
            <a:ext cx="899160" cy="264795"/>
          </a:xfrm>
          <a:prstGeom prst="rect">
            <a:avLst/>
          </a:prstGeom>
        </p:spPr>
        <p:txBody>
          <a:bodyPr wrap="square" lIns="0" tIns="10160" rIns="0" bIns="0" rtlCol="0" vert="horz">
            <a:spAutoFit/>
          </a:bodyPr>
          <a:lstStyle/>
          <a:p>
            <a:pPr marL="12700" marR="5080">
              <a:lnSpc>
                <a:spcPct val="105300"/>
              </a:lnSpc>
              <a:spcBef>
                <a:spcPts val="80"/>
              </a:spcBef>
            </a:pPr>
            <a:r>
              <a:rPr dirty="0" sz="750" spc="30" b="1">
                <a:latin typeface="Meiryo UI"/>
                <a:cs typeface="Meiryo UI"/>
              </a:rPr>
              <a:t>取組状況</a:t>
            </a:r>
            <a:r>
              <a:rPr dirty="0" sz="750" spc="20" b="1">
                <a:latin typeface="Meiryo UI"/>
                <a:cs typeface="Meiryo UI"/>
              </a:rPr>
              <a:t>をすばや</a:t>
            </a:r>
            <a:r>
              <a:rPr dirty="0" sz="750" spc="15" b="1">
                <a:latin typeface="Meiryo UI"/>
                <a:cs typeface="Meiryo UI"/>
              </a:rPr>
              <a:t>く </a:t>
            </a:r>
            <a:r>
              <a:rPr dirty="0" sz="750" spc="30" b="1">
                <a:latin typeface="Meiryo UI"/>
                <a:cs typeface="Meiryo UI"/>
              </a:rPr>
              <a:t>把握</a:t>
            </a:r>
            <a:r>
              <a:rPr dirty="0" sz="750" spc="15" b="1">
                <a:latin typeface="Meiryo UI"/>
                <a:cs typeface="Meiryo UI"/>
              </a:rPr>
              <a:t>して</a:t>
            </a:r>
            <a:r>
              <a:rPr dirty="0" sz="750" spc="25" b="1">
                <a:latin typeface="Meiryo UI"/>
                <a:cs typeface="Meiryo UI"/>
              </a:rPr>
              <a:t>個別サ</a:t>
            </a:r>
            <a:r>
              <a:rPr dirty="0" sz="750" spc="20" b="1">
                <a:latin typeface="Meiryo UI"/>
                <a:cs typeface="Meiryo UI"/>
              </a:rPr>
              <a:t>ポー</a:t>
            </a:r>
            <a:r>
              <a:rPr dirty="0" sz="750" spc="20" b="1">
                <a:latin typeface="Meiryo UI"/>
                <a:cs typeface="Meiryo UI"/>
              </a:rPr>
              <a:t>ト</a:t>
            </a:r>
            <a:endParaRPr sz="750">
              <a:latin typeface="Meiryo UI"/>
              <a:cs typeface="Meiryo UI"/>
            </a:endParaRPr>
          </a:p>
        </p:txBody>
      </p:sp>
      <p:grpSp>
        <p:nvGrpSpPr>
          <p:cNvPr id="88" name="object 88"/>
          <p:cNvGrpSpPr/>
          <p:nvPr/>
        </p:nvGrpSpPr>
        <p:grpSpPr>
          <a:xfrm>
            <a:off x="5340096" y="5964935"/>
            <a:ext cx="1071880" cy="803275"/>
            <a:chOff x="5340096" y="5964935"/>
            <a:chExt cx="1071880" cy="803275"/>
          </a:xfrm>
        </p:grpSpPr>
        <p:pic>
          <p:nvPicPr>
            <p:cNvPr id="89" name="object 89"/>
            <p:cNvPicPr/>
            <p:nvPr/>
          </p:nvPicPr>
          <p:blipFill>
            <a:blip r:embed="rId8" cstate="print"/>
            <a:stretch>
              <a:fillRect/>
            </a:stretch>
          </p:blipFill>
          <p:spPr>
            <a:xfrm>
              <a:off x="5353812" y="5975608"/>
              <a:ext cx="1057656" cy="792480"/>
            </a:xfrm>
            <a:prstGeom prst="rect">
              <a:avLst/>
            </a:prstGeom>
          </p:spPr>
        </p:pic>
        <p:sp>
          <p:nvSpPr>
            <p:cNvPr id="90" name="object 90"/>
            <p:cNvSpPr/>
            <p:nvPr/>
          </p:nvSpPr>
          <p:spPr>
            <a:xfrm>
              <a:off x="5340096" y="5964935"/>
              <a:ext cx="353695" cy="105410"/>
            </a:xfrm>
            <a:custGeom>
              <a:avLst/>
              <a:gdLst/>
              <a:ahLst/>
              <a:cxnLst/>
              <a:rect l="l" t="t" r="r" b="b"/>
              <a:pathLst>
                <a:path w="353695" h="105410">
                  <a:moveTo>
                    <a:pt x="295655" y="0"/>
                  </a:moveTo>
                  <a:lnTo>
                    <a:pt x="57912" y="0"/>
                  </a:lnTo>
                  <a:lnTo>
                    <a:pt x="35361" y="4048"/>
                  </a:lnTo>
                  <a:lnTo>
                    <a:pt x="16954" y="15240"/>
                  </a:lnTo>
                  <a:lnTo>
                    <a:pt x="4548" y="32146"/>
                  </a:lnTo>
                  <a:lnTo>
                    <a:pt x="0" y="53340"/>
                  </a:lnTo>
                  <a:lnTo>
                    <a:pt x="4548" y="73652"/>
                  </a:lnTo>
                  <a:lnTo>
                    <a:pt x="16954" y="90106"/>
                  </a:lnTo>
                  <a:lnTo>
                    <a:pt x="35361" y="101131"/>
                  </a:lnTo>
                  <a:lnTo>
                    <a:pt x="57912" y="105156"/>
                  </a:lnTo>
                  <a:lnTo>
                    <a:pt x="295655" y="105156"/>
                  </a:lnTo>
                  <a:lnTo>
                    <a:pt x="318206" y="101131"/>
                  </a:lnTo>
                  <a:lnTo>
                    <a:pt x="336613" y="90106"/>
                  </a:lnTo>
                  <a:lnTo>
                    <a:pt x="349019" y="73652"/>
                  </a:lnTo>
                  <a:lnTo>
                    <a:pt x="353567" y="53340"/>
                  </a:lnTo>
                  <a:lnTo>
                    <a:pt x="349019" y="32146"/>
                  </a:lnTo>
                  <a:lnTo>
                    <a:pt x="336613" y="15239"/>
                  </a:lnTo>
                  <a:lnTo>
                    <a:pt x="318206" y="4048"/>
                  </a:lnTo>
                  <a:lnTo>
                    <a:pt x="295655" y="0"/>
                  </a:lnTo>
                  <a:close/>
                </a:path>
              </a:pathLst>
            </a:custGeom>
            <a:solidFill>
              <a:srgbClr val="FF9577"/>
            </a:solidFill>
          </p:spPr>
          <p:txBody>
            <a:bodyPr wrap="square" lIns="0" tIns="0" rIns="0" bIns="0" rtlCol="0"/>
            <a:lstStyle/>
            <a:p/>
          </p:txBody>
        </p:sp>
      </p:grpSp>
      <p:sp>
        <p:nvSpPr>
          <p:cNvPr id="91" name="object 91"/>
          <p:cNvSpPr txBox="1"/>
          <p:nvPr/>
        </p:nvSpPr>
        <p:spPr>
          <a:xfrm>
            <a:off x="5354828" y="5949188"/>
            <a:ext cx="324485" cy="144780"/>
          </a:xfrm>
          <a:prstGeom prst="rect">
            <a:avLst/>
          </a:prstGeom>
        </p:spPr>
        <p:txBody>
          <a:bodyPr wrap="square" lIns="0" tIns="16510" rIns="0" bIns="0" rtlCol="0" vert="horz">
            <a:spAutoFit/>
          </a:bodyPr>
          <a:lstStyle/>
          <a:p>
            <a:pPr marL="12700">
              <a:lnSpc>
                <a:spcPct val="100000"/>
              </a:lnSpc>
              <a:spcBef>
                <a:spcPts val="130"/>
              </a:spcBef>
            </a:pPr>
            <a:r>
              <a:rPr dirty="0" sz="750" spc="40" b="1">
                <a:solidFill>
                  <a:srgbClr val="FFFFFF"/>
                </a:solidFill>
                <a:latin typeface="BIZ UDGothic"/>
                <a:cs typeface="BIZ UDGothic"/>
              </a:rPr>
              <a:t>２</a:t>
            </a:r>
            <a:r>
              <a:rPr dirty="0" sz="750" spc="30" b="1">
                <a:solidFill>
                  <a:srgbClr val="FFFFFF"/>
                </a:solidFill>
                <a:latin typeface="BIZ UDGothic"/>
                <a:cs typeface="BIZ UDGothic"/>
              </a:rPr>
              <a:t>－③</a:t>
            </a:r>
            <a:endParaRPr sz="750">
              <a:latin typeface="BIZ UDGothic"/>
              <a:cs typeface="BIZ UDGothic"/>
            </a:endParaRPr>
          </a:p>
        </p:txBody>
      </p:sp>
      <p:grpSp>
        <p:nvGrpSpPr>
          <p:cNvPr id="92" name="object 92"/>
          <p:cNvGrpSpPr/>
          <p:nvPr/>
        </p:nvGrpSpPr>
        <p:grpSpPr>
          <a:xfrm>
            <a:off x="5340096" y="5922962"/>
            <a:ext cx="3419475" cy="1140460"/>
            <a:chOff x="5340096" y="5922962"/>
            <a:chExt cx="3419475" cy="1140460"/>
          </a:xfrm>
        </p:grpSpPr>
        <p:sp>
          <p:nvSpPr>
            <p:cNvPr id="93" name="object 93"/>
            <p:cNvSpPr/>
            <p:nvPr/>
          </p:nvSpPr>
          <p:spPr>
            <a:xfrm>
              <a:off x="5340096" y="5964936"/>
              <a:ext cx="353695" cy="105410"/>
            </a:xfrm>
            <a:custGeom>
              <a:avLst/>
              <a:gdLst/>
              <a:ahLst/>
              <a:cxnLst/>
              <a:rect l="l" t="t" r="r" b="b"/>
              <a:pathLst>
                <a:path w="353695" h="105410">
                  <a:moveTo>
                    <a:pt x="295655" y="0"/>
                  </a:moveTo>
                  <a:lnTo>
                    <a:pt x="57912" y="0"/>
                  </a:lnTo>
                  <a:lnTo>
                    <a:pt x="35361" y="4048"/>
                  </a:lnTo>
                  <a:lnTo>
                    <a:pt x="16954" y="15240"/>
                  </a:lnTo>
                  <a:lnTo>
                    <a:pt x="4548" y="32146"/>
                  </a:lnTo>
                  <a:lnTo>
                    <a:pt x="0" y="53340"/>
                  </a:lnTo>
                  <a:lnTo>
                    <a:pt x="4548" y="73652"/>
                  </a:lnTo>
                  <a:lnTo>
                    <a:pt x="16954" y="90106"/>
                  </a:lnTo>
                  <a:lnTo>
                    <a:pt x="35361" y="101131"/>
                  </a:lnTo>
                  <a:lnTo>
                    <a:pt x="57912" y="105156"/>
                  </a:lnTo>
                  <a:lnTo>
                    <a:pt x="295655" y="105156"/>
                  </a:lnTo>
                  <a:lnTo>
                    <a:pt x="318206" y="101131"/>
                  </a:lnTo>
                  <a:lnTo>
                    <a:pt x="336613" y="90106"/>
                  </a:lnTo>
                  <a:lnTo>
                    <a:pt x="349019" y="73652"/>
                  </a:lnTo>
                  <a:lnTo>
                    <a:pt x="353567" y="53340"/>
                  </a:lnTo>
                  <a:lnTo>
                    <a:pt x="349019" y="32146"/>
                  </a:lnTo>
                  <a:lnTo>
                    <a:pt x="336613" y="15239"/>
                  </a:lnTo>
                  <a:lnTo>
                    <a:pt x="318206" y="4048"/>
                  </a:lnTo>
                  <a:lnTo>
                    <a:pt x="295655" y="0"/>
                  </a:lnTo>
                  <a:close/>
                </a:path>
              </a:pathLst>
            </a:custGeom>
            <a:solidFill>
              <a:srgbClr val="FF9577"/>
            </a:solidFill>
          </p:spPr>
          <p:txBody>
            <a:bodyPr wrap="square" lIns="0" tIns="0" rIns="0" bIns="0" rtlCol="0"/>
            <a:lstStyle/>
            <a:p/>
          </p:txBody>
        </p:sp>
        <p:pic>
          <p:nvPicPr>
            <p:cNvPr id="94" name="object 94"/>
            <p:cNvPicPr/>
            <p:nvPr/>
          </p:nvPicPr>
          <p:blipFill>
            <a:blip r:embed="rId9" cstate="print"/>
            <a:stretch>
              <a:fillRect/>
            </a:stretch>
          </p:blipFill>
          <p:spPr>
            <a:xfrm>
              <a:off x="7626096" y="5964941"/>
              <a:ext cx="1092707" cy="1056132"/>
            </a:xfrm>
            <a:prstGeom prst="rect">
              <a:avLst/>
            </a:prstGeom>
          </p:spPr>
        </p:pic>
        <p:sp>
          <p:nvSpPr>
            <p:cNvPr id="95" name="object 95"/>
            <p:cNvSpPr/>
            <p:nvPr/>
          </p:nvSpPr>
          <p:spPr>
            <a:xfrm>
              <a:off x="7606284" y="5943600"/>
              <a:ext cx="1132840" cy="1099185"/>
            </a:xfrm>
            <a:custGeom>
              <a:avLst/>
              <a:gdLst/>
              <a:ahLst/>
              <a:cxnLst/>
              <a:rect l="l" t="t" r="r" b="b"/>
              <a:pathLst>
                <a:path w="1132840" h="1099184">
                  <a:moveTo>
                    <a:pt x="0" y="0"/>
                  </a:moveTo>
                  <a:lnTo>
                    <a:pt x="1132332" y="0"/>
                  </a:lnTo>
                  <a:lnTo>
                    <a:pt x="1132332" y="1098809"/>
                  </a:lnTo>
                  <a:lnTo>
                    <a:pt x="0" y="1098809"/>
                  </a:lnTo>
                  <a:lnTo>
                    <a:pt x="0" y="0"/>
                  </a:lnTo>
                  <a:close/>
                </a:path>
              </a:pathLst>
            </a:custGeom>
            <a:ln w="41148">
              <a:solidFill>
                <a:srgbClr val="7E7E7E"/>
              </a:solidFill>
            </a:ln>
          </p:spPr>
          <p:txBody>
            <a:bodyPr wrap="square" lIns="0" tIns="0" rIns="0" bIns="0" rtlCol="0"/>
            <a:lstStyle/>
            <a:p/>
          </p:txBody>
        </p:sp>
        <p:sp>
          <p:nvSpPr>
            <p:cNvPr id="96" name="object 96"/>
            <p:cNvSpPr/>
            <p:nvPr/>
          </p:nvSpPr>
          <p:spPr>
            <a:xfrm>
              <a:off x="7648956" y="6772661"/>
              <a:ext cx="1056640" cy="241300"/>
            </a:xfrm>
            <a:custGeom>
              <a:avLst/>
              <a:gdLst/>
              <a:ahLst/>
              <a:cxnLst/>
              <a:rect l="l" t="t" r="r" b="b"/>
              <a:pathLst>
                <a:path w="1056640" h="241300">
                  <a:moveTo>
                    <a:pt x="1056131" y="0"/>
                  </a:moveTo>
                  <a:lnTo>
                    <a:pt x="0" y="0"/>
                  </a:lnTo>
                  <a:lnTo>
                    <a:pt x="0" y="240791"/>
                  </a:lnTo>
                  <a:lnTo>
                    <a:pt x="1056131" y="240791"/>
                  </a:lnTo>
                  <a:lnTo>
                    <a:pt x="1056131" y="0"/>
                  </a:lnTo>
                  <a:close/>
                </a:path>
              </a:pathLst>
            </a:custGeom>
            <a:solidFill>
              <a:srgbClr val="FFFFFF"/>
            </a:solidFill>
          </p:spPr>
          <p:txBody>
            <a:bodyPr wrap="square" lIns="0" tIns="0" rIns="0" bIns="0" rtlCol="0"/>
            <a:lstStyle/>
            <a:p/>
          </p:txBody>
        </p:sp>
      </p:grpSp>
      <p:sp>
        <p:nvSpPr>
          <p:cNvPr id="97" name="object 97"/>
          <p:cNvSpPr txBox="1"/>
          <p:nvPr/>
        </p:nvSpPr>
        <p:spPr>
          <a:xfrm>
            <a:off x="7636256" y="6759961"/>
            <a:ext cx="848994" cy="264795"/>
          </a:xfrm>
          <a:prstGeom prst="rect">
            <a:avLst/>
          </a:prstGeom>
        </p:spPr>
        <p:txBody>
          <a:bodyPr wrap="square" lIns="0" tIns="10160" rIns="0" bIns="0" rtlCol="0" vert="horz">
            <a:spAutoFit/>
          </a:bodyPr>
          <a:lstStyle/>
          <a:p>
            <a:pPr marL="12700" marR="5080">
              <a:lnSpc>
                <a:spcPct val="105300"/>
              </a:lnSpc>
              <a:spcBef>
                <a:spcPts val="80"/>
              </a:spcBef>
            </a:pPr>
            <a:r>
              <a:rPr dirty="0" sz="750" spc="25" b="1">
                <a:latin typeface="Meiryo UI"/>
                <a:cs typeface="Meiryo UI"/>
              </a:rPr>
              <a:t>授業研究会に</a:t>
            </a:r>
            <a:r>
              <a:rPr dirty="0" sz="750" spc="20" b="1">
                <a:latin typeface="Meiryo UI"/>
                <a:cs typeface="Meiryo UI"/>
              </a:rPr>
              <a:t>お</a:t>
            </a:r>
            <a:r>
              <a:rPr dirty="0" sz="750" spc="15" b="1">
                <a:latin typeface="Meiryo UI"/>
                <a:cs typeface="Meiryo UI"/>
              </a:rPr>
              <a:t>ける </a:t>
            </a:r>
            <a:r>
              <a:rPr dirty="0" sz="750" spc="25" b="1">
                <a:latin typeface="Meiryo UI"/>
                <a:cs typeface="Meiryo UI"/>
              </a:rPr>
              <a:t>ク</a:t>
            </a:r>
            <a:r>
              <a:rPr dirty="0" sz="750" spc="15" b="1">
                <a:latin typeface="Meiryo UI"/>
                <a:cs typeface="Meiryo UI"/>
              </a:rPr>
              <a:t>ラ</a:t>
            </a:r>
            <a:r>
              <a:rPr dirty="0" sz="750" spc="20" b="1">
                <a:latin typeface="Meiryo UI"/>
                <a:cs typeface="Meiryo UI"/>
              </a:rPr>
              <a:t>ウド</a:t>
            </a:r>
            <a:r>
              <a:rPr dirty="0" sz="750" spc="30" b="1">
                <a:latin typeface="Meiryo UI"/>
                <a:cs typeface="Meiryo UI"/>
              </a:rPr>
              <a:t>活用</a:t>
            </a:r>
            <a:endParaRPr sz="750">
              <a:latin typeface="Meiryo UI"/>
              <a:cs typeface="Meiryo UI"/>
            </a:endParaRPr>
          </a:p>
        </p:txBody>
      </p:sp>
      <p:grpSp>
        <p:nvGrpSpPr>
          <p:cNvPr id="98" name="object 98"/>
          <p:cNvGrpSpPr/>
          <p:nvPr/>
        </p:nvGrpSpPr>
        <p:grpSpPr>
          <a:xfrm>
            <a:off x="7624571" y="5964935"/>
            <a:ext cx="1077595" cy="807720"/>
            <a:chOff x="7624571" y="5964935"/>
            <a:chExt cx="1077595" cy="807720"/>
          </a:xfrm>
        </p:grpSpPr>
        <p:pic>
          <p:nvPicPr>
            <p:cNvPr id="99" name="object 99"/>
            <p:cNvPicPr/>
            <p:nvPr/>
          </p:nvPicPr>
          <p:blipFill>
            <a:blip r:embed="rId10" cstate="print"/>
            <a:stretch>
              <a:fillRect/>
            </a:stretch>
          </p:blipFill>
          <p:spPr>
            <a:xfrm>
              <a:off x="7645907" y="5981704"/>
              <a:ext cx="1056131" cy="790955"/>
            </a:xfrm>
            <a:prstGeom prst="rect">
              <a:avLst/>
            </a:prstGeom>
          </p:spPr>
        </p:pic>
        <p:sp>
          <p:nvSpPr>
            <p:cNvPr id="100" name="object 100"/>
            <p:cNvSpPr/>
            <p:nvPr/>
          </p:nvSpPr>
          <p:spPr>
            <a:xfrm>
              <a:off x="7624571" y="5964935"/>
              <a:ext cx="352425" cy="105410"/>
            </a:xfrm>
            <a:custGeom>
              <a:avLst/>
              <a:gdLst/>
              <a:ahLst/>
              <a:cxnLst/>
              <a:rect l="l" t="t" r="r" b="b"/>
              <a:pathLst>
                <a:path w="352425" h="105410">
                  <a:moveTo>
                    <a:pt x="295655" y="0"/>
                  </a:moveTo>
                  <a:lnTo>
                    <a:pt x="56387" y="0"/>
                  </a:lnTo>
                  <a:lnTo>
                    <a:pt x="34718" y="4048"/>
                  </a:lnTo>
                  <a:lnTo>
                    <a:pt x="16764" y="15240"/>
                  </a:lnTo>
                  <a:lnTo>
                    <a:pt x="4524" y="32146"/>
                  </a:lnTo>
                  <a:lnTo>
                    <a:pt x="0" y="53340"/>
                  </a:lnTo>
                  <a:lnTo>
                    <a:pt x="4524" y="73652"/>
                  </a:lnTo>
                  <a:lnTo>
                    <a:pt x="16764" y="90106"/>
                  </a:lnTo>
                  <a:lnTo>
                    <a:pt x="34718" y="101131"/>
                  </a:lnTo>
                  <a:lnTo>
                    <a:pt x="56387" y="105156"/>
                  </a:lnTo>
                  <a:lnTo>
                    <a:pt x="295655" y="105156"/>
                  </a:lnTo>
                  <a:lnTo>
                    <a:pt x="317325" y="101131"/>
                  </a:lnTo>
                  <a:lnTo>
                    <a:pt x="335279" y="90106"/>
                  </a:lnTo>
                  <a:lnTo>
                    <a:pt x="347519" y="73652"/>
                  </a:lnTo>
                  <a:lnTo>
                    <a:pt x="352044" y="53340"/>
                  </a:lnTo>
                  <a:lnTo>
                    <a:pt x="347519" y="32146"/>
                  </a:lnTo>
                  <a:lnTo>
                    <a:pt x="335279" y="15239"/>
                  </a:lnTo>
                  <a:lnTo>
                    <a:pt x="317325" y="4048"/>
                  </a:lnTo>
                  <a:lnTo>
                    <a:pt x="295655" y="0"/>
                  </a:lnTo>
                  <a:close/>
                </a:path>
              </a:pathLst>
            </a:custGeom>
            <a:solidFill>
              <a:srgbClr val="00AF4F"/>
            </a:solidFill>
          </p:spPr>
          <p:txBody>
            <a:bodyPr wrap="square" lIns="0" tIns="0" rIns="0" bIns="0" rtlCol="0"/>
            <a:lstStyle/>
            <a:p/>
          </p:txBody>
        </p:sp>
      </p:grpSp>
      <p:sp>
        <p:nvSpPr>
          <p:cNvPr id="101" name="object 101"/>
          <p:cNvSpPr txBox="1"/>
          <p:nvPr/>
        </p:nvSpPr>
        <p:spPr>
          <a:xfrm>
            <a:off x="7637780" y="5949188"/>
            <a:ext cx="324485" cy="144780"/>
          </a:xfrm>
          <a:prstGeom prst="rect">
            <a:avLst/>
          </a:prstGeom>
        </p:spPr>
        <p:txBody>
          <a:bodyPr wrap="square" lIns="0" tIns="16510" rIns="0" bIns="0" rtlCol="0" vert="horz">
            <a:spAutoFit/>
          </a:bodyPr>
          <a:lstStyle/>
          <a:p>
            <a:pPr marL="12700">
              <a:lnSpc>
                <a:spcPct val="100000"/>
              </a:lnSpc>
              <a:spcBef>
                <a:spcPts val="130"/>
              </a:spcBef>
            </a:pPr>
            <a:r>
              <a:rPr dirty="0" sz="750" spc="40" b="1">
                <a:solidFill>
                  <a:srgbClr val="FFFFFF"/>
                </a:solidFill>
                <a:latin typeface="BIZ UDGothic"/>
                <a:cs typeface="BIZ UDGothic"/>
              </a:rPr>
              <a:t>５</a:t>
            </a:r>
            <a:r>
              <a:rPr dirty="0" sz="750" spc="30" b="1">
                <a:solidFill>
                  <a:srgbClr val="FFFFFF"/>
                </a:solidFill>
                <a:latin typeface="BIZ UDGothic"/>
                <a:cs typeface="BIZ UDGothic"/>
              </a:rPr>
              <a:t>－⑤</a:t>
            </a:r>
            <a:endParaRPr sz="750">
              <a:latin typeface="BIZ UDGothic"/>
              <a:cs typeface="BIZ UDGothic"/>
            </a:endParaRPr>
          </a:p>
        </p:txBody>
      </p:sp>
      <p:grpSp>
        <p:nvGrpSpPr>
          <p:cNvPr id="102" name="object 102"/>
          <p:cNvGrpSpPr/>
          <p:nvPr/>
        </p:nvGrpSpPr>
        <p:grpSpPr>
          <a:xfrm>
            <a:off x="7624571" y="5922962"/>
            <a:ext cx="2538730" cy="1140460"/>
            <a:chOff x="7624571" y="5922962"/>
            <a:chExt cx="2538730" cy="1140460"/>
          </a:xfrm>
        </p:grpSpPr>
        <p:sp>
          <p:nvSpPr>
            <p:cNvPr id="103" name="object 103"/>
            <p:cNvSpPr/>
            <p:nvPr/>
          </p:nvSpPr>
          <p:spPr>
            <a:xfrm>
              <a:off x="7624571" y="5964936"/>
              <a:ext cx="352425" cy="105410"/>
            </a:xfrm>
            <a:custGeom>
              <a:avLst/>
              <a:gdLst/>
              <a:ahLst/>
              <a:cxnLst/>
              <a:rect l="l" t="t" r="r" b="b"/>
              <a:pathLst>
                <a:path w="352425" h="105410">
                  <a:moveTo>
                    <a:pt x="295655" y="0"/>
                  </a:moveTo>
                  <a:lnTo>
                    <a:pt x="56387" y="0"/>
                  </a:lnTo>
                  <a:lnTo>
                    <a:pt x="34718" y="4048"/>
                  </a:lnTo>
                  <a:lnTo>
                    <a:pt x="16764" y="15240"/>
                  </a:lnTo>
                  <a:lnTo>
                    <a:pt x="4524" y="32146"/>
                  </a:lnTo>
                  <a:lnTo>
                    <a:pt x="0" y="53340"/>
                  </a:lnTo>
                  <a:lnTo>
                    <a:pt x="4524" y="73652"/>
                  </a:lnTo>
                  <a:lnTo>
                    <a:pt x="16764" y="90106"/>
                  </a:lnTo>
                  <a:lnTo>
                    <a:pt x="34718" y="101131"/>
                  </a:lnTo>
                  <a:lnTo>
                    <a:pt x="56387" y="105156"/>
                  </a:lnTo>
                  <a:lnTo>
                    <a:pt x="295655" y="105156"/>
                  </a:lnTo>
                  <a:lnTo>
                    <a:pt x="317325" y="101131"/>
                  </a:lnTo>
                  <a:lnTo>
                    <a:pt x="335279" y="90106"/>
                  </a:lnTo>
                  <a:lnTo>
                    <a:pt x="347519" y="73652"/>
                  </a:lnTo>
                  <a:lnTo>
                    <a:pt x="352044" y="53340"/>
                  </a:lnTo>
                  <a:lnTo>
                    <a:pt x="347519" y="32146"/>
                  </a:lnTo>
                  <a:lnTo>
                    <a:pt x="335279" y="15239"/>
                  </a:lnTo>
                  <a:lnTo>
                    <a:pt x="317325" y="4048"/>
                  </a:lnTo>
                  <a:lnTo>
                    <a:pt x="295655" y="0"/>
                  </a:lnTo>
                  <a:close/>
                </a:path>
              </a:pathLst>
            </a:custGeom>
            <a:solidFill>
              <a:srgbClr val="00AF4F"/>
            </a:solidFill>
          </p:spPr>
          <p:txBody>
            <a:bodyPr wrap="square" lIns="0" tIns="0" rIns="0" bIns="0" rtlCol="0"/>
            <a:lstStyle/>
            <a:p/>
          </p:txBody>
        </p:sp>
        <p:pic>
          <p:nvPicPr>
            <p:cNvPr id="104" name="object 104"/>
            <p:cNvPicPr/>
            <p:nvPr/>
          </p:nvPicPr>
          <p:blipFill>
            <a:blip r:embed="rId11" cstate="print"/>
            <a:stretch>
              <a:fillRect/>
            </a:stretch>
          </p:blipFill>
          <p:spPr>
            <a:xfrm>
              <a:off x="9028175" y="5964941"/>
              <a:ext cx="1092707" cy="1056132"/>
            </a:xfrm>
            <a:prstGeom prst="rect">
              <a:avLst/>
            </a:prstGeom>
          </p:spPr>
        </p:pic>
        <p:sp>
          <p:nvSpPr>
            <p:cNvPr id="105" name="object 105"/>
            <p:cNvSpPr/>
            <p:nvPr/>
          </p:nvSpPr>
          <p:spPr>
            <a:xfrm>
              <a:off x="9008363" y="5943600"/>
              <a:ext cx="1134110" cy="1099185"/>
            </a:xfrm>
            <a:custGeom>
              <a:avLst/>
              <a:gdLst/>
              <a:ahLst/>
              <a:cxnLst/>
              <a:rect l="l" t="t" r="r" b="b"/>
              <a:pathLst>
                <a:path w="1134109" h="1099184">
                  <a:moveTo>
                    <a:pt x="0" y="0"/>
                  </a:moveTo>
                  <a:lnTo>
                    <a:pt x="1133855" y="0"/>
                  </a:lnTo>
                  <a:lnTo>
                    <a:pt x="1133855" y="1098809"/>
                  </a:lnTo>
                  <a:lnTo>
                    <a:pt x="0" y="1098809"/>
                  </a:lnTo>
                  <a:lnTo>
                    <a:pt x="0" y="0"/>
                  </a:lnTo>
                  <a:close/>
                </a:path>
              </a:pathLst>
            </a:custGeom>
            <a:ln w="41148">
              <a:solidFill>
                <a:srgbClr val="7E7E7E"/>
              </a:solidFill>
            </a:ln>
          </p:spPr>
          <p:txBody>
            <a:bodyPr wrap="square" lIns="0" tIns="0" rIns="0" bIns="0" rtlCol="0"/>
            <a:lstStyle/>
            <a:p/>
          </p:txBody>
        </p:sp>
        <p:pic>
          <p:nvPicPr>
            <p:cNvPr id="106" name="object 106"/>
            <p:cNvPicPr/>
            <p:nvPr/>
          </p:nvPicPr>
          <p:blipFill>
            <a:blip r:embed="rId12" cstate="print"/>
            <a:stretch>
              <a:fillRect/>
            </a:stretch>
          </p:blipFill>
          <p:spPr>
            <a:xfrm>
              <a:off x="9041891" y="5983229"/>
              <a:ext cx="1057655" cy="792479"/>
            </a:xfrm>
            <a:prstGeom prst="rect">
              <a:avLst/>
            </a:prstGeom>
          </p:spPr>
        </p:pic>
        <p:sp>
          <p:nvSpPr>
            <p:cNvPr id="107" name="object 107"/>
            <p:cNvSpPr/>
            <p:nvPr/>
          </p:nvSpPr>
          <p:spPr>
            <a:xfrm>
              <a:off x="9049511" y="6777233"/>
              <a:ext cx="1057910" cy="241300"/>
            </a:xfrm>
            <a:custGeom>
              <a:avLst/>
              <a:gdLst/>
              <a:ahLst/>
              <a:cxnLst/>
              <a:rect l="l" t="t" r="r" b="b"/>
              <a:pathLst>
                <a:path w="1057909" h="241300">
                  <a:moveTo>
                    <a:pt x="1057655" y="0"/>
                  </a:moveTo>
                  <a:lnTo>
                    <a:pt x="0" y="0"/>
                  </a:lnTo>
                  <a:lnTo>
                    <a:pt x="0" y="240791"/>
                  </a:lnTo>
                  <a:lnTo>
                    <a:pt x="1057655" y="240791"/>
                  </a:lnTo>
                  <a:lnTo>
                    <a:pt x="1057655" y="0"/>
                  </a:lnTo>
                  <a:close/>
                </a:path>
              </a:pathLst>
            </a:custGeom>
            <a:solidFill>
              <a:srgbClr val="FFFFFF"/>
            </a:solidFill>
          </p:spPr>
          <p:txBody>
            <a:bodyPr wrap="square" lIns="0" tIns="0" rIns="0" bIns="0" rtlCol="0"/>
            <a:lstStyle/>
            <a:p/>
          </p:txBody>
        </p:sp>
      </p:grpSp>
      <p:sp>
        <p:nvSpPr>
          <p:cNvPr id="108" name="object 108"/>
          <p:cNvSpPr txBox="1"/>
          <p:nvPr/>
        </p:nvSpPr>
        <p:spPr>
          <a:xfrm>
            <a:off x="9038335" y="6766056"/>
            <a:ext cx="622935" cy="264795"/>
          </a:xfrm>
          <a:prstGeom prst="rect">
            <a:avLst/>
          </a:prstGeom>
        </p:spPr>
        <p:txBody>
          <a:bodyPr wrap="square" lIns="0" tIns="10160" rIns="0" bIns="0" rtlCol="0" vert="horz">
            <a:spAutoFit/>
          </a:bodyPr>
          <a:lstStyle/>
          <a:p>
            <a:pPr marL="12700" marR="5080">
              <a:lnSpc>
                <a:spcPct val="105300"/>
              </a:lnSpc>
              <a:spcBef>
                <a:spcPts val="80"/>
              </a:spcBef>
            </a:pPr>
            <a:r>
              <a:rPr dirty="0" sz="750" spc="30" b="1">
                <a:latin typeface="Meiryo UI"/>
                <a:cs typeface="Meiryo UI"/>
              </a:rPr>
              <a:t>職員会議</a:t>
            </a:r>
            <a:r>
              <a:rPr dirty="0" sz="750" spc="25" b="1">
                <a:latin typeface="Meiryo UI"/>
                <a:cs typeface="Meiryo UI"/>
              </a:rPr>
              <a:t>の </a:t>
            </a:r>
            <a:r>
              <a:rPr dirty="0" sz="750" spc="30" b="1">
                <a:latin typeface="Meiryo UI"/>
                <a:cs typeface="Meiryo UI"/>
              </a:rPr>
              <a:t> </a:t>
            </a:r>
            <a:r>
              <a:rPr dirty="0" sz="750" spc="20" b="1">
                <a:latin typeface="Meiryo UI"/>
                <a:cs typeface="Meiryo UI"/>
              </a:rPr>
              <a:t>ペー</a:t>
            </a:r>
            <a:r>
              <a:rPr dirty="0" sz="750" spc="15" b="1">
                <a:latin typeface="Meiryo UI"/>
                <a:cs typeface="Meiryo UI"/>
              </a:rPr>
              <a:t>パ</a:t>
            </a:r>
            <a:r>
              <a:rPr dirty="0" sz="750" spc="15" b="1">
                <a:latin typeface="Meiryo UI"/>
                <a:cs typeface="Meiryo UI"/>
              </a:rPr>
              <a:t>ーレス</a:t>
            </a:r>
            <a:r>
              <a:rPr dirty="0" sz="750" spc="30" b="1">
                <a:latin typeface="Meiryo UI"/>
                <a:cs typeface="Meiryo UI"/>
              </a:rPr>
              <a:t>化</a:t>
            </a:r>
            <a:endParaRPr sz="750">
              <a:latin typeface="Meiryo UI"/>
              <a:cs typeface="Meiryo UI"/>
            </a:endParaRPr>
          </a:p>
        </p:txBody>
      </p:sp>
      <p:sp>
        <p:nvSpPr>
          <p:cNvPr id="109" name="object 109"/>
          <p:cNvSpPr/>
          <p:nvPr/>
        </p:nvSpPr>
        <p:spPr>
          <a:xfrm>
            <a:off x="9025128" y="5964935"/>
            <a:ext cx="353695" cy="106680"/>
          </a:xfrm>
          <a:custGeom>
            <a:avLst/>
            <a:gdLst/>
            <a:ahLst/>
            <a:cxnLst/>
            <a:rect l="l" t="t" r="r" b="b"/>
            <a:pathLst>
              <a:path w="353695" h="106679">
                <a:moveTo>
                  <a:pt x="295655" y="0"/>
                </a:moveTo>
                <a:lnTo>
                  <a:pt x="57912" y="0"/>
                </a:lnTo>
                <a:lnTo>
                  <a:pt x="35361" y="4262"/>
                </a:lnTo>
                <a:lnTo>
                  <a:pt x="16954" y="15811"/>
                </a:lnTo>
                <a:lnTo>
                  <a:pt x="4548" y="32789"/>
                </a:lnTo>
                <a:lnTo>
                  <a:pt x="0" y="53340"/>
                </a:lnTo>
                <a:lnTo>
                  <a:pt x="4548" y="73890"/>
                </a:lnTo>
                <a:lnTo>
                  <a:pt x="16954" y="90868"/>
                </a:lnTo>
                <a:lnTo>
                  <a:pt x="35361" y="102417"/>
                </a:lnTo>
                <a:lnTo>
                  <a:pt x="57912" y="106680"/>
                </a:lnTo>
                <a:lnTo>
                  <a:pt x="295655" y="106680"/>
                </a:lnTo>
                <a:lnTo>
                  <a:pt x="318206" y="102417"/>
                </a:lnTo>
                <a:lnTo>
                  <a:pt x="336613" y="90868"/>
                </a:lnTo>
                <a:lnTo>
                  <a:pt x="349019" y="73890"/>
                </a:lnTo>
                <a:lnTo>
                  <a:pt x="353568" y="53340"/>
                </a:lnTo>
                <a:lnTo>
                  <a:pt x="349019" y="32789"/>
                </a:lnTo>
                <a:lnTo>
                  <a:pt x="336613" y="15811"/>
                </a:lnTo>
                <a:lnTo>
                  <a:pt x="318206" y="4262"/>
                </a:lnTo>
                <a:lnTo>
                  <a:pt x="295655" y="0"/>
                </a:lnTo>
                <a:close/>
              </a:path>
            </a:pathLst>
          </a:custGeom>
          <a:solidFill>
            <a:srgbClr val="00AF4F"/>
          </a:solidFill>
        </p:spPr>
        <p:txBody>
          <a:bodyPr wrap="square" lIns="0" tIns="0" rIns="0" bIns="0" rtlCol="0"/>
          <a:lstStyle/>
          <a:p/>
        </p:txBody>
      </p:sp>
      <p:sp>
        <p:nvSpPr>
          <p:cNvPr id="110" name="object 110"/>
          <p:cNvSpPr txBox="1"/>
          <p:nvPr/>
        </p:nvSpPr>
        <p:spPr>
          <a:xfrm>
            <a:off x="9039859" y="5950711"/>
            <a:ext cx="324485" cy="144780"/>
          </a:xfrm>
          <a:prstGeom prst="rect">
            <a:avLst/>
          </a:prstGeom>
        </p:spPr>
        <p:txBody>
          <a:bodyPr wrap="square" lIns="0" tIns="16510" rIns="0" bIns="0" rtlCol="0" vert="horz">
            <a:spAutoFit/>
          </a:bodyPr>
          <a:lstStyle/>
          <a:p>
            <a:pPr marL="12700">
              <a:lnSpc>
                <a:spcPct val="100000"/>
              </a:lnSpc>
              <a:spcBef>
                <a:spcPts val="130"/>
              </a:spcBef>
            </a:pPr>
            <a:r>
              <a:rPr dirty="0" sz="750" spc="40" b="1">
                <a:solidFill>
                  <a:srgbClr val="FFFFFF"/>
                </a:solidFill>
                <a:latin typeface="BIZ UDGothic"/>
                <a:cs typeface="BIZ UDGothic"/>
              </a:rPr>
              <a:t>５</a:t>
            </a:r>
            <a:r>
              <a:rPr dirty="0" sz="750" spc="30" b="1">
                <a:solidFill>
                  <a:srgbClr val="FFFFFF"/>
                </a:solidFill>
                <a:latin typeface="BIZ UDGothic"/>
                <a:cs typeface="BIZ UDGothic"/>
              </a:rPr>
              <a:t>－①</a:t>
            </a:r>
            <a:endParaRPr sz="750">
              <a:latin typeface="BIZ UDGothic"/>
              <a:cs typeface="BIZ UDGothic"/>
            </a:endParaRPr>
          </a:p>
        </p:txBody>
      </p:sp>
      <p:grpSp>
        <p:nvGrpSpPr>
          <p:cNvPr id="111" name="object 111"/>
          <p:cNvGrpSpPr/>
          <p:nvPr/>
        </p:nvGrpSpPr>
        <p:grpSpPr>
          <a:xfrm>
            <a:off x="8969438" y="4572698"/>
            <a:ext cx="1175385" cy="1499235"/>
            <a:chOff x="8969438" y="4572698"/>
            <a:chExt cx="1175385" cy="1499235"/>
          </a:xfrm>
        </p:grpSpPr>
        <p:sp>
          <p:nvSpPr>
            <p:cNvPr id="112" name="object 112"/>
            <p:cNvSpPr/>
            <p:nvPr/>
          </p:nvSpPr>
          <p:spPr>
            <a:xfrm>
              <a:off x="9025128" y="5964935"/>
              <a:ext cx="353695" cy="106680"/>
            </a:xfrm>
            <a:custGeom>
              <a:avLst/>
              <a:gdLst/>
              <a:ahLst/>
              <a:cxnLst/>
              <a:rect l="l" t="t" r="r" b="b"/>
              <a:pathLst>
                <a:path w="353695" h="106679">
                  <a:moveTo>
                    <a:pt x="295655" y="0"/>
                  </a:moveTo>
                  <a:lnTo>
                    <a:pt x="57912" y="0"/>
                  </a:lnTo>
                  <a:lnTo>
                    <a:pt x="35361" y="4262"/>
                  </a:lnTo>
                  <a:lnTo>
                    <a:pt x="16954" y="15811"/>
                  </a:lnTo>
                  <a:lnTo>
                    <a:pt x="4548" y="32789"/>
                  </a:lnTo>
                  <a:lnTo>
                    <a:pt x="0" y="53340"/>
                  </a:lnTo>
                  <a:lnTo>
                    <a:pt x="4548" y="73890"/>
                  </a:lnTo>
                  <a:lnTo>
                    <a:pt x="16954" y="90868"/>
                  </a:lnTo>
                  <a:lnTo>
                    <a:pt x="35361" y="102417"/>
                  </a:lnTo>
                  <a:lnTo>
                    <a:pt x="57912" y="106680"/>
                  </a:lnTo>
                  <a:lnTo>
                    <a:pt x="295655" y="106680"/>
                  </a:lnTo>
                  <a:lnTo>
                    <a:pt x="318206" y="102417"/>
                  </a:lnTo>
                  <a:lnTo>
                    <a:pt x="336613" y="90868"/>
                  </a:lnTo>
                  <a:lnTo>
                    <a:pt x="349019" y="73890"/>
                  </a:lnTo>
                  <a:lnTo>
                    <a:pt x="353568" y="53340"/>
                  </a:lnTo>
                  <a:lnTo>
                    <a:pt x="349019" y="32789"/>
                  </a:lnTo>
                  <a:lnTo>
                    <a:pt x="336613" y="15811"/>
                  </a:lnTo>
                  <a:lnTo>
                    <a:pt x="318206" y="4262"/>
                  </a:lnTo>
                  <a:lnTo>
                    <a:pt x="295655" y="0"/>
                  </a:lnTo>
                  <a:close/>
                </a:path>
              </a:pathLst>
            </a:custGeom>
            <a:solidFill>
              <a:srgbClr val="00AF4F"/>
            </a:solidFill>
          </p:spPr>
          <p:txBody>
            <a:bodyPr wrap="square" lIns="0" tIns="0" rIns="0" bIns="0" rtlCol="0"/>
            <a:lstStyle/>
            <a:p/>
          </p:txBody>
        </p:sp>
        <p:pic>
          <p:nvPicPr>
            <p:cNvPr id="113" name="object 113"/>
            <p:cNvPicPr/>
            <p:nvPr/>
          </p:nvPicPr>
          <p:blipFill>
            <a:blip r:embed="rId13" cstate="print"/>
            <a:stretch>
              <a:fillRect/>
            </a:stretch>
          </p:blipFill>
          <p:spPr>
            <a:xfrm>
              <a:off x="9011412" y="4613147"/>
              <a:ext cx="1091183" cy="1057656"/>
            </a:xfrm>
            <a:prstGeom prst="rect">
              <a:avLst/>
            </a:prstGeom>
          </p:spPr>
        </p:pic>
        <p:sp>
          <p:nvSpPr>
            <p:cNvPr id="114" name="object 114"/>
            <p:cNvSpPr/>
            <p:nvPr/>
          </p:nvSpPr>
          <p:spPr>
            <a:xfrm>
              <a:off x="8990076" y="4593335"/>
              <a:ext cx="1134110" cy="1097280"/>
            </a:xfrm>
            <a:custGeom>
              <a:avLst/>
              <a:gdLst/>
              <a:ahLst/>
              <a:cxnLst/>
              <a:rect l="l" t="t" r="r" b="b"/>
              <a:pathLst>
                <a:path w="1134109" h="1097279">
                  <a:moveTo>
                    <a:pt x="0" y="0"/>
                  </a:moveTo>
                  <a:lnTo>
                    <a:pt x="1133855" y="0"/>
                  </a:lnTo>
                  <a:lnTo>
                    <a:pt x="1133855" y="1097280"/>
                  </a:lnTo>
                  <a:lnTo>
                    <a:pt x="0" y="1097280"/>
                  </a:lnTo>
                  <a:lnTo>
                    <a:pt x="0" y="0"/>
                  </a:lnTo>
                  <a:close/>
                </a:path>
              </a:pathLst>
            </a:custGeom>
            <a:ln w="41148">
              <a:solidFill>
                <a:srgbClr val="7E7E7E"/>
              </a:solidFill>
            </a:ln>
          </p:spPr>
          <p:txBody>
            <a:bodyPr wrap="square" lIns="0" tIns="0" rIns="0" bIns="0" rtlCol="0"/>
            <a:lstStyle/>
            <a:p/>
          </p:txBody>
        </p:sp>
        <p:pic>
          <p:nvPicPr>
            <p:cNvPr id="115" name="object 115"/>
            <p:cNvPicPr/>
            <p:nvPr/>
          </p:nvPicPr>
          <p:blipFill>
            <a:blip r:embed="rId14" cstate="print"/>
            <a:stretch>
              <a:fillRect/>
            </a:stretch>
          </p:blipFill>
          <p:spPr>
            <a:xfrm>
              <a:off x="9032748" y="4631435"/>
              <a:ext cx="1057655" cy="934212"/>
            </a:xfrm>
            <a:prstGeom prst="rect">
              <a:avLst/>
            </a:prstGeom>
          </p:spPr>
        </p:pic>
        <p:sp>
          <p:nvSpPr>
            <p:cNvPr id="116" name="object 116"/>
            <p:cNvSpPr/>
            <p:nvPr/>
          </p:nvSpPr>
          <p:spPr>
            <a:xfrm>
              <a:off x="9031224" y="5422391"/>
              <a:ext cx="1056640" cy="241300"/>
            </a:xfrm>
            <a:custGeom>
              <a:avLst/>
              <a:gdLst/>
              <a:ahLst/>
              <a:cxnLst/>
              <a:rect l="l" t="t" r="r" b="b"/>
              <a:pathLst>
                <a:path w="1056640" h="241300">
                  <a:moveTo>
                    <a:pt x="1056131" y="0"/>
                  </a:moveTo>
                  <a:lnTo>
                    <a:pt x="0" y="0"/>
                  </a:lnTo>
                  <a:lnTo>
                    <a:pt x="0" y="240792"/>
                  </a:lnTo>
                  <a:lnTo>
                    <a:pt x="1056131" y="240792"/>
                  </a:lnTo>
                  <a:lnTo>
                    <a:pt x="1056131" y="0"/>
                  </a:lnTo>
                  <a:close/>
                </a:path>
              </a:pathLst>
            </a:custGeom>
            <a:solidFill>
              <a:srgbClr val="FFFFFF"/>
            </a:solidFill>
          </p:spPr>
          <p:txBody>
            <a:bodyPr wrap="square" lIns="0" tIns="0" rIns="0" bIns="0" rtlCol="0"/>
            <a:lstStyle/>
            <a:p/>
          </p:txBody>
        </p:sp>
      </p:grpSp>
      <p:sp>
        <p:nvSpPr>
          <p:cNvPr id="117" name="object 117"/>
          <p:cNvSpPr txBox="1"/>
          <p:nvPr/>
        </p:nvSpPr>
        <p:spPr>
          <a:xfrm>
            <a:off x="9018523" y="5409691"/>
            <a:ext cx="991869" cy="264795"/>
          </a:xfrm>
          <a:prstGeom prst="rect">
            <a:avLst/>
          </a:prstGeom>
        </p:spPr>
        <p:txBody>
          <a:bodyPr wrap="square" lIns="0" tIns="16510" rIns="0" bIns="0" rtlCol="0" vert="horz">
            <a:spAutoFit/>
          </a:bodyPr>
          <a:lstStyle/>
          <a:p>
            <a:pPr marL="12700">
              <a:lnSpc>
                <a:spcPct val="100000"/>
              </a:lnSpc>
              <a:spcBef>
                <a:spcPts val="130"/>
              </a:spcBef>
            </a:pPr>
            <a:r>
              <a:rPr dirty="0" sz="750" spc="25" b="1">
                <a:latin typeface="Meiryo UI"/>
                <a:cs typeface="Meiryo UI"/>
              </a:rPr>
              <a:t>個人面談日程の</a:t>
            </a:r>
            <a:endParaRPr sz="750">
              <a:latin typeface="Meiryo UI"/>
              <a:cs typeface="Meiryo UI"/>
            </a:endParaRPr>
          </a:p>
          <a:p>
            <a:pPr marL="12700">
              <a:lnSpc>
                <a:spcPct val="100000"/>
              </a:lnSpc>
              <a:spcBef>
                <a:spcPts val="45"/>
              </a:spcBef>
            </a:pPr>
            <a:r>
              <a:rPr dirty="0" sz="750" spc="25" b="1">
                <a:latin typeface="Meiryo UI"/>
                <a:cs typeface="Meiryo UI"/>
              </a:rPr>
              <a:t>希望調査をオ</a:t>
            </a:r>
            <a:r>
              <a:rPr dirty="0" sz="750" spc="10" b="1">
                <a:latin typeface="Meiryo UI"/>
                <a:cs typeface="Meiryo UI"/>
              </a:rPr>
              <a:t>ン</a:t>
            </a:r>
            <a:r>
              <a:rPr dirty="0" sz="750" spc="15" b="1">
                <a:latin typeface="Meiryo UI"/>
                <a:cs typeface="Meiryo UI"/>
              </a:rPr>
              <a:t>ラ</a:t>
            </a:r>
            <a:r>
              <a:rPr dirty="0" sz="750" spc="20" b="1">
                <a:latin typeface="Meiryo UI"/>
                <a:cs typeface="Meiryo UI"/>
              </a:rPr>
              <a:t>イ</a:t>
            </a:r>
            <a:r>
              <a:rPr dirty="0" sz="750" spc="10" b="1">
                <a:latin typeface="Meiryo UI"/>
                <a:cs typeface="Meiryo UI"/>
              </a:rPr>
              <a:t>ン</a:t>
            </a:r>
            <a:r>
              <a:rPr dirty="0" sz="750" spc="30" b="1">
                <a:latin typeface="Meiryo UI"/>
                <a:cs typeface="Meiryo UI"/>
              </a:rPr>
              <a:t>化</a:t>
            </a:r>
            <a:endParaRPr sz="750">
              <a:latin typeface="Meiryo UI"/>
              <a:cs typeface="Meiryo UI"/>
            </a:endParaRPr>
          </a:p>
        </p:txBody>
      </p:sp>
      <p:sp>
        <p:nvSpPr>
          <p:cNvPr id="118" name="object 118"/>
          <p:cNvSpPr/>
          <p:nvPr/>
        </p:nvSpPr>
        <p:spPr>
          <a:xfrm>
            <a:off x="9014459" y="4616196"/>
            <a:ext cx="352425" cy="106680"/>
          </a:xfrm>
          <a:custGeom>
            <a:avLst/>
            <a:gdLst/>
            <a:ahLst/>
            <a:cxnLst/>
            <a:rect l="l" t="t" r="r" b="b"/>
            <a:pathLst>
              <a:path w="352425" h="106679">
                <a:moveTo>
                  <a:pt x="295656" y="0"/>
                </a:moveTo>
                <a:lnTo>
                  <a:pt x="56388" y="0"/>
                </a:lnTo>
                <a:lnTo>
                  <a:pt x="34718" y="4262"/>
                </a:lnTo>
                <a:lnTo>
                  <a:pt x="16764" y="15811"/>
                </a:lnTo>
                <a:lnTo>
                  <a:pt x="4524" y="32789"/>
                </a:lnTo>
                <a:lnTo>
                  <a:pt x="0" y="53339"/>
                </a:lnTo>
                <a:lnTo>
                  <a:pt x="4524" y="73890"/>
                </a:lnTo>
                <a:lnTo>
                  <a:pt x="16764" y="90868"/>
                </a:lnTo>
                <a:lnTo>
                  <a:pt x="34718" y="102417"/>
                </a:lnTo>
                <a:lnTo>
                  <a:pt x="56388" y="106680"/>
                </a:lnTo>
                <a:lnTo>
                  <a:pt x="295656" y="106680"/>
                </a:lnTo>
                <a:lnTo>
                  <a:pt x="317968" y="102417"/>
                </a:lnTo>
                <a:lnTo>
                  <a:pt x="335851" y="90868"/>
                </a:lnTo>
                <a:lnTo>
                  <a:pt x="347733" y="73890"/>
                </a:lnTo>
                <a:lnTo>
                  <a:pt x="352044" y="53339"/>
                </a:lnTo>
                <a:lnTo>
                  <a:pt x="347733" y="32789"/>
                </a:lnTo>
                <a:lnTo>
                  <a:pt x="335851" y="15811"/>
                </a:lnTo>
                <a:lnTo>
                  <a:pt x="317968" y="4262"/>
                </a:lnTo>
                <a:lnTo>
                  <a:pt x="295656" y="0"/>
                </a:lnTo>
                <a:close/>
              </a:path>
            </a:pathLst>
          </a:custGeom>
          <a:solidFill>
            <a:srgbClr val="75B6FD"/>
          </a:solidFill>
        </p:spPr>
        <p:txBody>
          <a:bodyPr wrap="square" lIns="0" tIns="0" rIns="0" bIns="0" rtlCol="0"/>
          <a:lstStyle/>
          <a:p/>
        </p:txBody>
      </p:sp>
      <p:sp>
        <p:nvSpPr>
          <p:cNvPr id="119" name="object 119"/>
          <p:cNvSpPr txBox="1"/>
          <p:nvPr/>
        </p:nvSpPr>
        <p:spPr>
          <a:xfrm>
            <a:off x="9029192" y="4600448"/>
            <a:ext cx="324485" cy="144780"/>
          </a:xfrm>
          <a:prstGeom prst="rect">
            <a:avLst/>
          </a:prstGeom>
        </p:spPr>
        <p:txBody>
          <a:bodyPr wrap="square" lIns="0" tIns="16510" rIns="0" bIns="0" rtlCol="0" vert="horz">
            <a:spAutoFit/>
          </a:bodyPr>
          <a:lstStyle/>
          <a:p>
            <a:pPr marL="12700">
              <a:lnSpc>
                <a:spcPct val="100000"/>
              </a:lnSpc>
              <a:spcBef>
                <a:spcPts val="130"/>
              </a:spcBef>
            </a:pPr>
            <a:r>
              <a:rPr dirty="0" sz="750" spc="40" b="1">
                <a:solidFill>
                  <a:srgbClr val="FFFFFF"/>
                </a:solidFill>
                <a:latin typeface="BIZ UDGothic"/>
                <a:cs typeface="BIZ UDGothic"/>
              </a:rPr>
              <a:t>４</a:t>
            </a:r>
            <a:r>
              <a:rPr dirty="0" sz="750" spc="30" b="1">
                <a:solidFill>
                  <a:srgbClr val="FFFFFF"/>
                </a:solidFill>
                <a:latin typeface="BIZ UDGothic"/>
                <a:cs typeface="BIZ UDGothic"/>
              </a:rPr>
              <a:t>－③</a:t>
            </a:r>
            <a:endParaRPr sz="750">
              <a:latin typeface="BIZ UDGothic"/>
              <a:cs typeface="BIZ UDGothic"/>
            </a:endParaRPr>
          </a:p>
        </p:txBody>
      </p:sp>
      <p:grpSp>
        <p:nvGrpSpPr>
          <p:cNvPr id="120" name="object 120"/>
          <p:cNvGrpSpPr/>
          <p:nvPr/>
        </p:nvGrpSpPr>
        <p:grpSpPr>
          <a:xfrm>
            <a:off x="7257986" y="2108390"/>
            <a:ext cx="2108835" cy="2614930"/>
            <a:chOff x="7257986" y="2108390"/>
            <a:chExt cx="2108835" cy="2614930"/>
          </a:xfrm>
        </p:grpSpPr>
        <p:sp>
          <p:nvSpPr>
            <p:cNvPr id="121" name="object 121"/>
            <p:cNvSpPr/>
            <p:nvPr/>
          </p:nvSpPr>
          <p:spPr>
            <a:xfrm>
              <a:off x="9014459" y="4616195"/>
              <a:ext cx="352425" cy="106680"/>
            </a:xfrm>
            <a:custGeom>
              <a:avLst/>
              <a:gdLst/>
              <a:ahLst/>
              <a:cxnLst/>
              <a:rect l="l" t="t" r="r" b="b"/>
              <a:pathLst>
                <a:path w="352425" h="106679">
                  <a:moveTo>
                    <a:pt x="295656" y="0"/>
                  </a:moveTo>
                  <a:lnTo>
                    <a:pt x="56388" y="0"/>
                  </a:lnTo>
                  <a:lnTo>
                    <a:pt x="34718" y="4262"/>
                  </a:lnTo>
                  <a:lnTo>
                    <a:pt x="16764" y="15811"/>
                  </a:lnTo>
                  <a:lnTo>
                    <a:pt x="4524" y="32789"/>
                  </a:lnTo>
                  <a:lnTo>
                    <a:pt x="0" y="53339"/>
                  </a:lnTo>
                  <a:lnTo>
                    <a:pt x="4524" y="73890"/>
                  </a:lnTo>
                  <a:lnTo>
                    <a:pt x="16764" y="90868"/>
                  </a:lnTo>
                  <a:lnTo>
                    <a:pt x="34718" y="102417"/>
                  </a:lnTo>
                  <a:lnTo>
                    <a:pt x="56388" y="106680"/>
                  </a:lnTo>
                  <a:lnTo>
                    <a:pt x="295656" y="106680"/>
                  </a:lnTo>
                  <a:lnTo>
                    <a:pt x="317968" y="102417"/>
                  </a:lnTo>
                  <a:lnTo>
                    <a:pt x="335851" y="90868"/>
                  </a:lnTo>
                  <a:lnTo>
                    <a:pt x="347733" y="73890"/>
                  </a:lnTo>
                  <a:lnTo>
                    <a:pt x="352044" y="53339"/>
                  </a:lnTo>
                  <a:lnTo>
                    <a:pt x="347733" y="32789"/>
                  </a:lnTo>
                  <a:lnTo>
                    <a:pt x="335851" y="15811"/>
                  </a:lnTo>
                  <a:lnTo>
                    <a:pt x="317968" y="4262"/>
                  </a:lnTo>
                  <a:lnTo>
                    <a:pt x="295656" y="0"/>
                  </a:lnTo>
                  <a:close/>
                </a:path>
              </a:pathLst>
            </a:custGeom>
            <a:solidFill>
              <a:srgbClr val="75B6FD"/>
            </a:solidFill>
          </p:spPr>
          <p:txBody>
            <a:bodyPr wrap="square" lIns="0" tIns="0" rIns="0" bIns="0" rtlCol="0"/>
            <a:lstStyle/>
            <a:p/>
          </p:txBody>
        </p:sp>
        <p:pic>
          <p:nvPicPr>
            <p:cNvPr id="122" name="object 122"/>
            <p:cNvPicPr/>
            <p:nvPr/>
          </p:nvPicPr>
          <p:blipFill>
            <a:blip r:embed="rId15" cstate="print"/>
            <a:stretch>
              <a:fillRect/>
            </a:stretch>
          </p:blipFill>
          <p:spPr>
            <a:xfrm>
              <a:off x="7299959" y="2150363"/>
              <a:ext cx="1092707" cy="1056132"/>
            </a:xfrm>
            <a:prstGeom prst="rect">
              <a:avLst/>
            </a:prstGeom>
          </p:spPr>
        </p:pic>
        <p:sp>
          <p:nvSpPr>
            <p:cNvPr id="123" name="object 123"/>
            <p:cNvSpPr/>
            <p:nvPr/>
          </p:nvSpPr>
          <p:spPr>
            <a:xfrm>
              <a:off x="7278623" y="2129027"/>
              <a:ext cx="1134110" cy="1099185"/>
            </a:xfrm>
            <a:custGeom>
              <a:avLst/>
              <a:gdLst/>
              <a:ahLst/>
              <a:cxnLst/>
              <a:rect l="l" t="t" r="r" b="b"/>
              <a:pathLst>
                <a:path w="1134109" h="1099185">
                  <a:moveTo>
                    <a:pt x="0" y="0"/>
                  </a:moveTo>
                  <a:lnTo>
                    <a:pt x="1133855" y="0"/>
                  </a:lnTo>
                  <a:lnTo>
                    <a:pt x="1133855" y="1098804"/>
                  </a:lnTo>
                  <a:lnTo>
                    <a:pt x="0" y="1098804"/>
                  </a:lnTo>
                  <a:lnTo>
                    <a:pt x="0" y="0"/>
                  </a:lnTo>
                  <a:close/>
                </a:path>
              </a:pathLst>
            </a:custGeom>
            <a:ln w="41148">
              <a:solidFill>
                <a:srgbClr val="7E7E7E"/>
              </a:solidFill>
            </a:ln>
          </p:spPr>
          <p:txBody>
            <a:bodyPr wrap="square" lIns="0" tIns="0" rIns="0" bIns="0" rtlCol="0"/>
            <a:lstStyle/>
            <a:p/>
          </p:txBody>
        </p:sp>
        <p:sp>
          <p:nvSpPr>
            <p:cNvPr id="124" name="object 124"/>
            <p:cNvSpPr/>
            <p:nvPr/>
          </p:nvSpPr>
          <p:spPr>
            <a:xfrm>
              <a:off x="7319771" y="2961131"/>
              <a:ext cx="1057910" cy="241300"/>
            </a:xfrm>
            <a:custGeom>
              <a:avLst/>
              <a:gdLst/>
              <a:ahLst/>
              <a:cxnLst/>
              <a:rect l="l" t="t" r="r" b="b"/>
              <a:pathLst>
                <a:path w="1057909" h="241300">
                  <a:moveTo>
                    <a:pt x="1057655" y="0"/>
                  </a:moveTo>
                  <a:lnTo>
                    <a:pt x="0" y="0"/>
                  </a:lnTo>
                  <a:lnTo>
                    <a:pt x="0" y="240791"/>
                  </a:lnTo>
                  <a:lnTo>
                    <a:pt x="1057655" y="240791"/>
                  </a:lnTo>
                  <a:lnTo>
                    <a:pt x="1057655" y="0"/>
                  </a:lnTo>
                  <a:close/>
                </a:path>
              </a:pathLst>
            </a:custGeom>
            <a:solidFill>
              <a:srgbClr val="FFFFFF"/>
            </a:solidFill>
          </p:spPr>
          <p:txBody>
            <a:bodyPr wrap="square" lIns="0" tIns="0" rIns="0" bIns="0" rtlCol="0"/>
            <a:lstStyle/>
            <a:p/>
          </p:txBody>
        </p:sp>
      </p:grpSp>
      <p:sp>
        <p:nvSpPr>
          <p:cNvPr id="125" name="object 125"/>
          <p:cNvSpPr txBox="1"/>
          <p:nvPr/>
        </p:nvSpPr>
        <p:spPr>
          <a:xfrm>
            <a:off x="1528572" y="2150364"/>
            <a:ext cx="1091565" cy="688975"/>
          </a:xfrm>
          <a:prstGeom prst="rect">
            <a:avLst/>
          </a:prstGeom>
          <a:solidFill>
            <a:srgbClr val="FFFFFF"/>
          </a:solidFill>
          <a:ln w="41148">
            <a:solidFill>
              <a:srgbClr val="7E7E7E"/>
            </a:solidFill>
          </a:ln>
        </p:spPr>
        <p:txBody>
          <a:bodyPr wrap="square" lIns="0" tIns="48260" rIns="0" bIns="0" rtlCol="0" vert="horz">
            <a:spAutoFit/>
          </a:bodyPr>
          <a:lstStyle/>
          <a:p>
            <a:pPr marL="98425" marR="176530">
              <a:lnSpc>
                <a:spcPct val="101099"/>
              </a:lnSpc>
              <a:spcBef>
                <a:spcPts val="380"/>
              </a:spcBef>
            </a:pPr>
            <a:r>
              <a:rPr dirty="0" sz="950" spc="10">
                <a:latin typeface="Meiryo UI"/>
                <a:cs typeface="Meiryo UI"/>
              </a:rPr>
              <a:t>朝</a:t>
            </a:r>
            <a:r>
              <a:rPr dirty="0" sz="950">
                <a:latin typeface="Meiryo UI"/>
                <a:cs typeface="Meiryo UI"/>
              </a:rPr>
              <a:t>の</a:t>
            </a:r>
            <a:r>
              <a:rPr dirty="0" sz="950" spc="10">
                <a:latin typeface="Meiryo UI"/>
                <a:cs typeface="Meiryo UI"/>
              </a:rPr>
              <a:t>検温等</a:t>
            </a:r>
            <a:r>
              <a:rPr dirty="0" sz="950">
                <a:latin typeface="Meiryo UI"/>
                <a:cs typeface="Meiryo UI"/>
              </a:rPr>
              <a:t>の</a:t>
            </a:r>
            <a:r>
              <a:rPr dirty="0" sz="950" spc="5">
                <a:latin typeface="Meiryo UI"/>
                <a:cs typeface="Meiryo UI"/>
              </a:rPr>
              <a:t>健 </a:t>
            </a:r>
            <a:r>
              <a:rPr dirty="0" sz="950" spc="10">
                <a:latin typeface="Meiryo UI"/>
                <a:cs typeface="Meiryo UI"/>
              </a:rPr>
              <a:t>康状態</a:t>
            </a:r>
            <a:r>
              <a:rPr dirty="0" sz="950">
                <a:latin typeface="Meiryo UI"/>
                <a:cs typeface="Meiryo UI"/>
              </a:rPr>
              <a:t>の</a:t>
            </a:r>
            <a:r>
              <a:rPr dirty="0" sz="950" spc="10">
                <a:latin typeface="Meiryo UI"/>
                <a:cs typeface="Meiryo UI"/>
              </a:rPr>
              <a:t>把握</a:t>
            </a:r>
            <a:endParaRPr sz="950">
              <a:latin typeface="Meiryo UI"/>
              <a:cs typeface="Meiryo UI"/>
            </a:endParaRPr>
          </a:p>
        </p:txBody>
      </p:sp>
      <p:sp>
        <p:nvSpPr>
          <p:cNvPr id="126" name="object 126"/>
          <p:cNvSpPr txBox="1"/>
          <p:nvPr/>
        </p:nvSpPr>
        <p:spPr>
          <a:xfrm>
            <a:off x="7308595" y="2949955"/>
            <a:ext cx="645160" cy="144780"/>
          </a:xfrm>
          <a:prstGeom prst="rect">
            <a:avLst/>
          </a:prstGeom>
        </p:spPr>
        <p:txBody>
          <a:bodyPr wrap="square" lIns="0" tIns="16510" rIns="0" bIns="0" rtlCol="0" vert="horz">
            <a:spAutoFit/>
          </a:bodyPr>
          <a:lstStyle/>
          <a:p>
            <a:pPr marL="12700">
              <a:lnSpc>
                <a:spcPct val="100000"/>
              </a:lnSpc>
              <a:spcBef>
                <a:spcPts val="130"/>
              </a:spcBef>
            </a:pPr>
            <a:r>
              <a:rPr dirty="0" sz="750" spc="25" b="1">
                <a:latin typeface="Meiryo UI"/>
                <a:cs typeface="Meiryo UI"/>
              </a:rPr>
              <a:t>連絡帳を書</a:t>
            </a:r>
            <a:r>
              <a:rPr dirty="0" sz="750" spc="15" b="1">
                <a:latin typeface="Meiryo UI"/>
                <a:cs typeface="Meiryo UI"/>
              </a:rPr>
              <a:t>こ</a:t>
            </a:r>
            <a:r>
              <a:rPr dirty="0" sz="750" spc="20" b="1">
                <a:latin typeface="Meiryo UI"/>
                <a:cs typeface="Meiryo UI"/>
              </a:rPr>
              <a:t>う</a:t>
            </a:r>
            <a:endParaRPr sz="750">
              <a:latin typeface="Meiryo UI"/>
              <a:cs typeface="Meiryo UI"/>
            </a:endParaRPr>
          </a:p>
        </p:txBody>
      </p:sp>
      <p:grpSp>
        <p:nvGrpSpPr>
          <p:cNvPr id="127" name="object 127"/>
          <p:cNvGrpSpPr/>
          <p:nvPr/>
        </p:nvGrpSpPr>
        <p:grpSpPr>
          <a:xfrm>
            <a:off x="7315200" y="2151888"/>
            <a:ext cx="1059180" cy="806450"/>
            <a:chOff x="7315200" y="2151888"/>
            <a:chExt cx="1059180" cy="806450"/>
          </a:xfrm>
        </p:grpSpPr>
        <p:pic>
          <p:nvPicPr>
            <p:cNvPr id="128" name="object 128"/>
            <p:cNvPicPr/>
            <p:nvPr/>
          </p:nvPicPr>
          <p:blipFill>
            <a:blip r:embed="rId16" cstate="print"/>
            <a:stretch>
              <a:fillRect/>
            </a:stretch>
          </p:blipFill>
          <p:spPr>
            <a:xfrm>
              <a:off x="7316723" y="2164080"/>
              <a:ext cx="1057655" cy="794003"/>
            </a:xfrm>
            <a:prstGeom prst="rect">
              <a:avLst/>
            </a:prstGeom>
          </p:spPr>
        </p:pic>
        <p:sp>
          <p:nvSpPr>
            <p:cNvPr id="129" name="object 129"/>
            <p:cNvSpPr/>
            <p:nvPr/>
          </p:nvSpPr>
          <p:spPr>
            <a:xfrm>
              <a:off x="7315200" y="2151888"/>
              <a:ext cx="352425" cy="105410"/>
            </a:xfrm>
            <a:custGeom>
              <a:avLst/>
              <a:gdLst/>
              <a:ahLst/>
              <a:cxnLst/>
              <a:rect l="l" t="t" r="r" b="b"/>
              <a:pathLst>
                <a:path w="352425" h="105410">
                  <a:moveTo>
                    <a:pt x="295655" y="0"/>
                  </a:moveTo>
                  <a:lnTo>
                    <a:pt x="56388" y="0"/>
                  </a:lnTo>
                  <a:lnTo>
                    <a:pt x="34718" y="4024"/>
                  </a:lnTo>
                  <a:lnTo>
                    <a:pt x="16764" y="15049"/>
                  </a:lnTo>
                  <a:lnTo>
                    <a:pt x="4524" y="31503"/>
                  </a:lnTo>
                  <a:lnTo>
                    <a:pt x="0" y="51816"/>
                  </a:lnTo>
                  <a:lnTo>
                    <a:pt x="4524" y="72366"/>
                  </a:lnTo>
                  <a:lnTo>
                    <a:pt x="16763" y="89344"/>
                  </a:lnTo>
                  <a:lnTo>
                    <a:pt x="34718" y="100893"/>
                  </a:lnTo>
                  <a:lnTo>
                    <a:pt x="56388" y="105156"/>
                  </a:lnTo>
                  <a:lnTo>
                    <a:pt x="295655" y="105156"/>
                  </a:lnTo>
                  <a:lnTo>
                    <a:pt x="317968" y="100893"/>
                  </a:lnTo>
                  <a:lnTo>
                    <a:pt x="335851" y="89344"/>
                  </a:lnTo>
                  <a:lnTo>
                    <a:pt x="347733" y="72366"/>
                  </a:lnTo>
                  <a:lnTo>
                    <a:pt x="352044" y="51816"/>
                  </a:lnTo>
                  <a:lnTo>
                    <a:pt x="347733" y="31503"/>
                  </a:lnTo>
                  <a:lnTo>
                    <a:pt x="335851" y="15049"/>
                  </a:lnTo>
                  <a:lnTo>
                    <a:pt x="317968" y="4024"/>
                  </a:lnTo>
                  <a:lnTo>
                    <a:pt x="295655" y="0"/>
                  </a:lnTo>
                  <a:close/>
                </a:path>
              </a:pathLst>
            </a:custGeom>
            <a:solidFill>
              <a:srgbClr val="FF9577"/>
            </a:solidFill>
          </p:spPr>
          <p:txBody>
            <a:bodyPr wrap="square" lIns="0" tIns="0" rIns="0" bIns="0" rtlCol="0"/>
            <a:lstStyle/>
            <a:p/>
          </p:txBody>
        </p:sp>
      </p:grpSp>
      <p:sp>
        <p:nvSpPr>
          <p:cNvPr id="130" name="object 130"/>
          <p:cNvSpPr txBox="1"/>
          <p:nvPr/>
        </p:nvSpPr>
        <p:spPr>
          <a:xfrm>
            <a:off x="7329931" y="2136139"/>
            <a:ext cx="324485" cy="144780"/>
          </a:xfrm>
          <a:prstGeom prst="rect">
            <a:avLst/>
          </a:prstGeom>
        </p:spPr>
        <p:txBody>
          <a:bodyPr wrap="square" lIns="0" tIns="16510" rIns="0" bIns="0" rtlCol="0" vert="horz">
            <a:spAutoFit/>
          </a:bodyPr>
          <a:lstStyle/>
          <a:p>
            <a:pPr marL="12700">
              <a:lnSpc>
                <a:spcPct val="100000"/>
              </a:lnSpc>
              <a:spcBef>
                <a:spcPts val="130"/>
              </a:spcBef>
            </a:pPr>
            <a:r>
              <a:rPr dirty="0" sz="750" spc="40" b="1">
                <a:solidFill>
                  <a:srgbClr val="FFFFFF"/>
                </a:solidFill>
                <a:latin typeface="BIZ UDGothic"/>
                <a:cs typeface="BIZ UDGothic"/>
              </a:rPr>
              <a:t>２</a:t>
            </a:r>
            <a:r>
              <a:rPr dirty="0" sz="750" spc="30" b="1">
                <a:solidFill>
                  <a:srgbClr val="FFFFFF"/>
                </a:solidFill>
                <a:latin typeface="BIZ UDGothic"/>
                <a:cs typeface="BIZ UDGothic"/>
              </a:rPr>
              <a:t>－⑦</a:t>
            </a:r>
            <a:endParaRPr sz="750">
              <a:latin typeface="BIZ UDGothic"/>
              <a:cs typeface="BIZ UDGothic"/>
            </a:endParaRPr>
          </a:p>
        </p:txBody>
      </p:sp>
      <p:grpSp>
        <p:nvGrpSpPr>
          <p:cNvPr id="131" name="object 131"/>
          <p:cNvGrpSpPr/>
          <p:nvPr/>
        </p:nvGrpSpPr>
        <p:grpSpPr>
          <a:xfrm>
            <a:off x="7315200" y="2108390"/>
            <a:ext cx="2817495" cy="1140460"/>
            <a:chOff x="7315200" y="2108390"/>
            <a:chExt cx="2817495" cy="1140460"/>
          </a:xfrm>
        </p:grpSpPr>
        <p:sp>
          <p:nvSpPr>
            <p:cNvPr id="132" name="object 132"/>
            <p:cNvSpPr/>
            <p:nvPr/>
          </p:nvSpPr>
          <p:spPr>
            <a:xfrm>
              <a:off x="7315200" y="2151887"/>
              <a:ext cx="352425" cy="105410"/>
            </a:xfrm>
            <a:custGeom>
              <a:avLst/>
              <a:gdLst/>
              <a:ahLst/>
              <a:cxnLst/>
              <a:rect l="l" t="t" r="r" b="b"/>
              <a:pathLst>
                <a:path w="352425" h="105410">
                  <a:moveTo>
                    <a:pt x="295655" y="0"/>
                  </a:moveTo>
                  <a:lnTo>
                    <a:pt x="56388" y="0"/>
                  </a:lnTo>
                  <a:lnTo>
                    <a:pt x="34718" y="4024"/>
                  </a:lnTo>
                  <a:lnTo>
                    <a:pt x="16764" y="15049"/>
                  </a:lnTo>
                  <a:lnTo>
                    <a:pt x="4524" y="31503"/>
                  </a:lnTo>
                  <a:lnTo>
                    <a:pt x="0" y="51816"/>
                  </a:lnTo>
                  <a:lnTo>
                    <a:pt x="4524" y="72366"/>
                  </a:lnTo>
                  <a:lnTo>
                    <a:pt x="16763" y="89344"/>
                  </a:lnTo>
                  <a:lnTo>
                    <a:pt x="34718" y="100893"/>
                  </a:lnTo>
                  <a:lnTo>
                    <a:pt x="56388" y="105156"/>
                  </a:lnTo>
                  <a:lnTo>
                    <a:pt x="295655" y="105156"/>
                  </a:lnTo>
                  <a:lnTo>
                    <a:pt x="317968" y="100893"/>
                  </a:lnTo>
                  <a:lnTo>
                    <a:pt x="335851" y="89344"/>
                  </a:lnTo>
                  <a:lnTo>
                    <a:pt x="347733" y="72366"/>
                  </a:lnTo>
                  <a:lnTo>
                    <a:pt x="352044" y="51816"/>
                  </a:lnTo>
                  <a:lnTo>
                    <a:pt x="347733" y="31503"/>
                  </a:lnTo>
                  <a:lnTo>
                    <a:pt x="335851" y="15049"/>
                  </a:lnTo>
                  <a:lnTo>
                    <a:pt x="317968" y="4024"/>
                  </a:lnTo>
                  <a:lnTo>
                    <a:pt x="295655" y="0"/>
                  </a:lnTo>
                  <a:close/>
                </a:path>
              </a:pathLst>
            </a:custGeom>
            <a:solidFill>
              <a:srgbClr val="FF9577"/>
            </a:solidFill>
          </p:spPr>
          <p:txBody>
            <a:bodyPr wrap="square" lIns="0" tIns="0" rIns="0" bIns="0" rtlCol="0"/>
            <a:lstStyle/>
            <a:p/>
          </p:txBody>
        </p:sp>
        <p:pic>
          <p:nvPicPr>
            <p:cNvPr id="133" name="object 133"/>
            <p:cNvPicPr/>
            <p:nvPr/>
          </p:nvPicPr>
          <p:blipFill>
            <a:blip r:embed="rId17" cstate="print"/>
            <a:stretch>
              <a:fillRect/>
            </a:stretch>
          </p:blipFill>
          <p:spPr>
            <a:xfrm>
              <a:off x="8999220" y="2150363"/>
              <a:ext cx="1091183" cy="1056132"/>
            </a:xfrm>
            <a:prstGeom prst="rect">
              <a:avLst/>
            </a:prstGeom>
          </p:spPr>
        </p:pic>
        <p:sp>
          <p:nvSpPr>
            <p:cNvPr id="134" name="object 134"/>
            <p:cNvSpPr/>
            <p:nvPr/>
          </p:nvSpPr>
          <p:spPr>
            <a:xfrm>
              <a:off x="8977883" y="2129027"/>
              <a:ext cx="1134110" cy="1099185"/>
            </a:xfrm>
            <a:custGeom>
              <a:avLst/>
              <a:gdLst/>
              <a:ahLst/>
              <a:cxnLst/>
              <a:rect l="l" t="t" r="r" b="b"/>
              <a:pathLst>
                <a:path w="1134109" h="1099185">
                  <a:moveTo>
                    <a:pt x="0" y="0"/>
                  </a:moveTo>
                  <a:lnTo>
                    <a:pt x="1133856" y="0"/>
                  </a:lnTo>
                  <a:lnTo>
                    <a:pt x="1133856" y="1098804"/>
                  </a:lnTo>
                  <a:lnTo>
                    <a:pt x="0" y="1098804"/>
                  </a:lnTo>
                  <a:lnTo>
                    <a:pt x="0" y="0"/>
                  </a:lnTo>
                  <a:close/>
                </a:path>
              </a:pathLst>
            </a:custGeom>
            <a:ln w="41148">
              <a:solidFill>
                <a:srgbClr val="7E7E7E"/>
              </a:solidFill>
            </a:ln>
          </p:spPr>
          <p:txBody>
            <a:bodyPr wrap="square" lIns="0" tIns="0" rIns="0" bIns="0" rtlCol="0"/>
            <a:lstStyle/>
            <a:p/>
          </p:txBody>
        </p:sp>
        <p:pic>
          <p:nvPicPr>
            <p:cNvPr id="135" name="object 135"/>
            <p:cNvPicPr/>
            <p:nvPr/>
          </p:nvPicPr>
          <p:blipFill>
            <a:blip r:embed="rId18" cstate="print"/>
            <a:stretch>
              <a:fillRect/>
            </a:stretch>
          </p:blipFill>
          <p:spPr>
            <a:xfrm>
              <a:off x="9012935" y="2171699"/>
              <a:ext cx="1056131" cy="880872"/>
            </a:xfrm>
            <a:prstGeom prst="rect">
              <a:avLst/>
            </a:prstGeom>
          </p:spPr>
        </p:pic>
        <p:sp>
          <p:nvSpPr>
            <p:cNvPr id="136" name="object 136"/>
            <p:cNvSpPr/>
            <p:nvPr/>
          </p:nvSpPr>
          <p:spPr>
            <a:xfrm>
              <a:off x="9029700" y="2959608"/>
              <a:ext cx="1056640" cy="241300"/>
            </a:xfrm>
            <a:custGeom>
              <a:avLst/>
              <a:gdLst/>
              <a:ahLst/>
              <a:cxnLst/>
              <a:rect l="l" t="t" r="r" b="b"/>
              <a:pathLst>
                <a:path w="1056640" h="241300">
                  <a:moveTo>
                    <a:pt x="1056131" y="0"/>
                  </a:moveTo>
                  <a:lnTo>
                    <a:pt x="0" y="0"/>
                  </a:lnTo>
                  <a:lnTo>
                    <a:pt x="0" y="240791"/>
                  </a:lnTo>
                  <a:lnTo>
                    <a:pt x="1056131" y="240791"/>
                  </a:lnTo>
                  <a:lnTo>
                    <a:pt x="1056131" y="0"/>
                  </a:lnTo>
                  <a:close/>
                </a:path>
              </a:pathLst>
            </a:custGeom>
            <a:solidFill>
              <a:srgbClr val="FFFFFF"/>
            </a:solidFill>
          </p:spPr>
          <p:txBody>
            <a:bodyPr wrap="square" lIns="0" tIns="0" rIns="0" bIns="0" rtlCol="0"/>
            <a:lstStyle/>
            <a:p/>
          </p:txBody>
        </p:sp>
      </p:grpSp>
      <p:sp>
        <p:nvSpPr>
          <p:cNvPr id="137" name="object 137"/>
          <p:cNvSpPr txBox="1"/>
          <p:nvPr/>
        </p:nvSpPr>
        <p:spPr>
          <a:xfrm>
            <a:off x="9017000" y="2946907"/>
            <a:ext cx="755015" cy="264795"/>
          </a:xfrm>
          <a:prstGeom prst="rect">
            <a:avLst/>
          </a:prstGeom>
        </p:spPr>
        <p:txBody>
          <a:bodyPr wrap="square" lIns="0" tIns="10160" rIns="0" bIns="0" rtlCol="0" vert="horz">
            <a:spAutoFit/>
          </a:bodyPr>
          <a:lstStyle/>
          <a:p>
            <a:pPr marL="12700" marR="5080">
              <a:lnSpc>
                <a:spcPct val="105300"/>
              </a:lnSpc>
              <a:spcBef>
                <a:spcPts val="80"/>
              </a:spcBef>
            </a:pPr>
            <a:r>
              <a:rPr dirty="0" sz="750" spc="25" b="1">
                <a:latin typeface="Meiryo UI"/>
                <a:cs typeface="Meiryo UI"/>
              </a:rPr>
              <a:t>家庭学習カ</a:t>
            </a:r>
            <a:r>
              <a:rPr dirty="0" sz="750" spc="20" b="1">
                <a:latin typeface="Meiryo UI"/>
                <a:cs typeface="Meiryo UI"/>
              </a:rPr>
              <a:t>ー</a:t>
            </a:r>
            <a:r>
              <a:rPr dirty="0" sz="750" spc="20" b="1">
                <a:latin typeface="Meiryo UI"/>
                <a:cs typeface="Meiryo UI"/>
              </a:rPr>
              <a:t>ドの </a:t>
            </a:r>
            <a:r>
              <a:rPr dirty="0" sz="750" spc="20" b="1">
                <a:latin typeface="Meiryo UI"/>
                <a:cs typeface="Meiryo UI"/>
              </a:rPr>
              <a:t>オ</a:t>
            </a:r>
            <a:r>
              <a:rPr dirty="0" sz="750" spc="10" b="1">
                <a:latin typeface="Meiryo UI"/>
                <a:cs typeface="Meiryo UI"/>
              </a:rPr>
              <a:t>ン</a:t>
            </a:r>
            <a:r>
              <a:rPr dirty="0" sz="750" spc="15" b="1">
                <a:latin typeface="Meiryo UI"/>
                <a:cs typeface="Meiryo UI"/>
              </a:rPr>
              <a:t>ラ</a:t>
            </a:r>
            <a:r>
              <a:rPr dirty="0" sz="750" spc="20" b="1">
                <a:latin typeface="Meiryo UI"/>
                <a:cs typeface="Meiryo UI"/>
              </a:rPr>
              <a:t>イ</a:t>
            </a:r>
            <a:r>
              <a:rPr dirty="0" sz="750" spc="10" b="1">
                <a:latin typeface="Meiryo UI"/>
                <a:cs typeface="Meiryo UI"/>
              </a:rPr>
              <a:t>ン</a:t>
            </a:r>
            <a:r>
              <a:rPr dirty="0" sz="750" spc="30" b="1">
                <a:latin typeface="Meiryo UI"/>
                <a:cs typeface="Meiryo UI"/>
              </a:rPr>
              <a:t>化</a:t>
            </a:r>
            <a:endParaRPr sz="750">
              <a:latin typeface="Meiryo UI"/>
              <a:cs typeface="Meiryo UI"/>
            </a:endParaRPr>
          </a:p>
        </p:txBody>
      </p:sp>
      <p:sp>
        <p:nvSpPr>
          <p:cNvPr id="138" name="object 138"/>
          <p:cNvSpPr/>
          <p:nvPr/>
        </p:nvSpPr>
        <p:spPr>
          <a:xfrm>
            <a:off x="9017507" y="2150364"/>
            <a:ext cx="352425" cy="105410"/>
          </a:xfrm>
          <a:custGeom>
            <a:avLst/>
            <a:gdLst/>
            <a:ahLst/>
            <a:cxnLst/>
            <a:rect l="l" t="t" r="r" b="b"/>
            <a:pathLst>
              <a:path w="352425" h="105410">
                <a:moveTo>
                  <a:pt x="295656" y="0"/>
                </a:moveTo>
                <a:lnTo>
                  <a:pt x="56388" y="0"/>
                </a:lnTo>
                <a:lnTo>
                  <a:pt x="34075" y="4024"/>
                </a:lnTo>
                <a:lnTo>
                  <a:pt x="16192" y="15049"/>
                </a:lnTo>
                <a:lnTo>
                  <a:pt x="4310" y="31503"/>
                </a:lnTo>
                <a:lnTo>
                  <a:pt x="0" y="51816"/>
                </a:lnTo>
                <a:lnTo>
                  <a:pt x="4310" y="72366"/>
                </a:lnTo>
                <a:lnTo>
                  <a:pt x="16192" y="89344"/>
                </a:lnTo>
                <a:lnTo>
                  <a:pt x="34075" y="100893"/>
                </a:lnTo>
                <a:lnTo>
                  <a:pt x="56388" y="105156"/>
                </a:lnTo>
                <a:lnTo>
                  <a:pt x="295656" y="105156"/>
                </a:lnTo>
                <a:lnTo>
                  <a:pt x="317325" y="100893"/>
                </a:lnTo>
                <a:lnTo>
                  <a:pt x="335279" y="89344"/>
                </a:lnTo>
                <a:lnTo>
                  <a:pt x="347519" y="72366"/>
                </a:lnTo>
                <a:lnTo>
                  <a:pt x="352044" y="51816"/>
                </a:lnTo>
                <a:lnTo>
                  <a:pt x="347519" y="31503"/>
                </a:lnTo>
                <a:lnTo>
                  <a:pt x="335279" y="15049"/>
                </a:lnTo>
                <a:lnTo>
                  <a:pt x="317325" y="4024"/>
                </a:lnTo>
                <a:lnTo>
                  <a:pt x="295656" y="0"/>
                </a:lnTo>
                <a:close/>
              </a:path>
            </a:pathLst>
          </a:custGeom>
          <a:solidFill>
            <a:srgbClr val="FF9577"/>
          </a:solidFill>
        </p:spPr>
        <p:txBody>
          <a:bodyPr wrap="square" lIns="0" tIns="0" rIns="0" bIns="0" rtlCol="0"/>
          <a:lstStyle/>
          <a:p/>
        </p:txBody>
      </p:sp>
      <p:sp>
        <p:nvSpPr>
          <p:cNvPr id="139" name="object 139"/>
          <p:cNvSpPr txBox="1"/>
          <p:nvPr/>
        </p:nvSpPr>
        <p:spPr>
          <a:xfrm>
            <a:off x="9030716" y="2134616"/>
            <a:ext cx="324485" cy="144780"/>
          </a:xfrm>
          <a:prstGeom prst="rect">
            <a:avLst/>
          </a:prstGeom>
        </p:spPr>
        <p:txBody>
          <a:bodyPr wrap="square" lIns="0" tIns="16510" rIns="0" bIns="0" rtlCol="0" vert="horz">
            <a:spAutoFit/>
          </a:bodyPr>
          <a:lstStyle/>
          <a:p>
            <a:pPr marL="12700">
              <a:lnSpc>
                <a:spcPct val="100000"/>
              </a:lnSpc>
              <a:spcBef>
                <a:spcPts val="130"/>
              </a:spcBef>
            </a:pPr>
            <a:r>
              <a:rPr dirty="0" sz="750" spc="40" b="1">
                <a:solidFill>
                  <a:srgbClr val="FFFFFF"/>
                </a:solidFill>
                <a:latin typeface="BIZ UDGothic"/>
                <a:cs typeface="BIZ UDGothic"/>
              </a:rPr>
              <a:t>２</a:t>
            </a:r>
            <a:r>
              <a:rPr dirty="0" sz="750" spc="30" b="1">
                <a:solidFill>
                  <a:srgbClr val="FFFFFF"/>
                </a:solidFill>
                <a:latin typeface="BIZ UDGothic"/>
                <a:cs typeface="BIZ UDGothic"/>
              </a:rPr>
              <a:t>－①</a:t>
            </a:r>
            <a:endParaRPr sz="750">
              <a:latin typeface="BIZ UDGothic"/>
              <a:cs typeface="BIZ UDGothic"/>
            </a:endParaRPr>
          </a:p>
        </p:txBody>
      </p:sp>
      <p:grpSp>
        <p:nvGrpSpPr>
          <p:cNvPr id="140" name="object 140"/>
          <p:cNvGrpSpPr/>
          <p:nvPr/>
        </p:nvGrpSpPr>
        <p:grpSpPr>
          <a:xfrm>
            <a:off x="5833046" y="2108390"/>
            <a:ext cx="3536950" cy="1140460"/>
            <a:chOff x="5833046" y="2108390"/>
            <a:chExt cx="3536950" cy="1140460"/>
          </a:xfrm>
        </p:grpSpPr>
        <p:sp>
          <p:nvSpPr>
            <p:cNvPr id="141" name="object 141"/>
            <p:cNvSpPr/>
            <p:nvPr/>
          </p:nvSpPr>
          <p:spPr>
            <a:xfrm>
              <a:off x="9017508" y="2150363"/>
              <a:ext cx="352425" cy="105410"/>
            </a:xfrm>
            <a:custGeom>
              <a:avLst/>
              <a:gdLst/>
              <a:ahLst/>
              <a:cxnLst/>
              <a:rect l="l" t="t" r="r" b="b"/>
              <a:pathLst>
                <a:path w="352425" h="105410">
                  <a:moveTo>
                    <a:pt x="295656" y="0"/>
                  </a:moveTo>
                  <a:lnTo>
                    <a:pt x="56388" y="0"/>
                  </a:lnTo>
                  <a:lnTo>
                    <a:pt x="34075" y="4024"/>
                  </a:lnTo>
                  <a:lnTo>
                    <a:pt x="16192" y="15049"/>
                  </a:lnTo>
                  <a:lnTo>
                    <a:pt x="4310" y="31503"/>
                  </a:lnTo>
                  <a:lnTo>
                    <a:pt x="0" y="51816"/>
                  </a:lnTo>
                  <a:lnTo>
                    <a:pt x="4310" y="72366"/>
                  </a:lnTo>
                  <a:lnTo>
                    <a:pt x="16192" y="89344"/>
                  </a:lnTo>
                  <a:lnTo>
                    <a:pt x="34075" y="100893"/>
                  </a:lnTo>
                  <a:lnTo>
                    <a:pt x="56388" y="105156"/>
                  </a:lnTo>
                  <a:lnTo>
                    <a:pt x="295656" y="105156"/>
                  </a:lnTo>
                  <a:lnTo>
                    <a:pt x="317325" y="100893"/>
                  </a:lnTo>
                  <a:lnTo>
                    <a:pt x="335279" y="89344"/>
                  </a:lnTo>
                  <a:lnTo>
                    <a:pt x="347519" y="72366"/>
                  </a:lnTo>
                  <a:lnTo>
                    <a:pt x="352044" y="51816"/>
                  </a:lnTo>
                  <a:lnTo>
                    <a:pt x="347519" y="31503"/>
                  </a:lnTo>
                  <a:lnTo>
                    <a:pt x="335279" y="15049"/>
                  </a:lnTo>
                  <a:lnTo>
                    <a:pt x="317325" y="4024"/>
                  </a:lnTo>
                  <a:lnTo>
                    <a:pt x="295656" y="0"/>
                  </a:lnTo>
                  <a:close/>
                </a:path>
              </a:pathLst>
            </a:custGeom>
            <a:solidFill>
              <a:srgbClr val="FF9577"/>
            </a:solidFill>
          </p:spPr>
          <p:txBody>
            <a:bodyPr wrap="square" lIns="0" tIns="0" rIns="0" bIns="0" rtlCol="0"/>
            <a:lstStyle/>
            <a:p/>
          </p:txBody>
        </p:sp>
        <p:pic>
          <p:nvPicPr>
            <p:cNvPr id="142" name="object 142"/>
            <p:cNvPicPr/>
            <p:nvPr/>
          </p:nvPicPr>
          <p:blipFill>
            <a:blip r:embed="rId19" cstate="print"/>
            <a:stretch>
              <a:fillRect/>
            </a:stretch>
          </p:blipFill>
          <p:spPr>
            <a:xfrm>
              <a:off x="5875020" y="2150363"/>
              <a:ext cx="1091183" cy="1056132"/>
            </a:xfrm>
            <a:prstGeom prst="rect">
              <a:avLst/>
            </a:prstGeom>
          </p:spPr>
        </p:pic>
        <p:sp>
          <p:nvSpPr>
            <p:cNvPr id="143" name="object 143"/>
            <p:cNvSpPr/>
            <p:nvPr/>
          </p:nvSpPr>
          <p:spPr>
            <a:xfrm>
              <a:off x="5853684" y="2129027"/>
              <a:ext cx="1134110" cy="1099185"/>
            </a:xfrm>
            <a:custGeom>
              <a:avLst/>
              <a:gdLst/>
              <a:ahLst/>
              <a:cxnLst/>
              <a:rect l="l" t="t" r="r" b="b"/>
              <a:pathLst>
                <a:path w="1134109" h="1099185">
                  <a:moveTo>
                    <a:pt x="0" y="0"/>
                  </a:moveTo>
                  <a:lnTo>
                    <a:pt x="1133856" y="0"/>
                  </a:lnTo>
                  <a:lnTo>
                    <a:pt x="1133856" y="1098804"/>
                  </a:lnTo>
                  <a:lnTo>
                    <a:pt x="0" y="1098804"/>
                  </a:lnTo>
                  <a:lnTo>
                    <a:pt x="0" y="0"/>
                  </a:lnTo>
                  <a:close/>
                </a:path>
              </a:pathLst>
            </a:custGeom>
            <a:ln w="41148">
              <a:solidFill>
                <a:srgbClr val="7E7E7E"/>
              </a:solidFill>
            </a:ln>
          </p:spPr>
          <p:txBody>
            <a:bodyPr wrap="square" lIns="0" tIns="0" rIns="0" bIns="0" rtlCol="0"/>
            <a:lstStyle/>
            <a:p/>
          </p:txBody>
        </p:sp>
        <p:sp>
          <p:nvSpPr>
            <p:cNvPr id="144" name="object 144"/>
            <p:cNvSpPr/>
            <p:nvPr/>
          </p:nvSpPr>
          <p:spPr>
            <a:xfrm>
              <a:off x="5894832" y="2956560"/>
              <a:ext cx="1056640" cy="241300"/>
            </a:xfrm>
            <a:custGeom>
              <a:avLst/>
              <a:gdLst/>
              <a:ahLst/>
              <a:cxnLst/>
              <a:rect l="l" t="t" r="r" b="b"/>
              <a:pathLst>
                <a:path w="1056640" h="241300">
                  <a:moveTo>
                    <a:pt x="1056132" y="0"/>
                  </a:moveTo>
                  <a:lnTo>
                    <a:pt x="0" y="0"/>
                  </a:lnTo>
                  <a:lnTo>
                    <a:pt x="0" y="240791"/>
                  </a:lnTo>
                  <a:lnTo>
                    <a:pt x="1056132" y="240791"/>
                  </a:lnTo>
                  <a:lnTo>
                    <a:pt x="1056132" y="0"/>
                  </a:lnTo>
                  <a:close/>
                </a:path>
              </a:pathLst>
            </a:custGeom>
            <a:solidFill>
              <a:srgbClr val="FFFFFF"/>
            </a:solidFill>
          </p:spPr>
          <p:txBody>
            <a:bodyPr wrap="square" lIns="0" tIns="0" rIns="0" bIns="0" rtlCol="0"/>
            <a:lstStyle/>
            <a:p/>
          </p:txBody>
        </p:sp>
      </p:grpSp>
      <p:sp>
        <p:nvSpPr>
          <p:cNvPr id="145" name="object 145"/>
          <p:cNvSpPr txBox="1"/>
          <p:nvPr/>
        </p:nvSpPr>
        <p:spPr>
          <a:xfrm>
            <a:off x="5882132" y="2945383"/>
            <a:ext cx="797560" cy="144780"/>
          </a:xfrm>
          <a:prstGeom prst="rect">
            <a:avLst/>
          </a:prstGeom>
        </p:spPr>
        <p:txBody>
          <a:bodyPr wrap="square" lIns="0" tIns="16510" rIns="0" bIns="0" rtlCol="0" vert="horz">
            <a:spAutoFit/>
          </a:bodyPr>
          <a:lstStyle/>
          <a:p>
            <a:pPr marL="12700">
              <a:lnSpc>
                <a:spcPct val="100000"/>
              </a:lnSpc>
              <a:spcBef>
                <a:spcPts val="130"/>
              </a:spcBef>
            </a:pPr>
            <a:r>
              <a:rPr dirty="0" sz="750" spc="30" b="1">
                <a:latin typeface="Meiryo UI"/>
                <a:cs typeface="Meiryo UI"/>
              </a:rPr>
              <a:t>振</a:t>
            </a:r>
            <a:r>
              <a:rPr dirty="0" sz="750" spc="15" b="1">
                <a:latin typeface="Meiryo UI"/>
                <a:cs typeface="Meiryo UI"/>
              </a:rPr>
              <a:t>り</a:t>
            </a:r>
            <a:r>
              <a:rPr dirty="0" sz="750" spc="30" b="1">
                <a:latin typeface="Meiryo UI"/>
                <a:cs typeface="Meiryo UI"/>
              </a:rPr>
              <a:t>返</a:t>
            </a:r>
            <a:r>
              <a:rPr dirty="0" sz="750" spc="15" b="1">
                <a:latin typeface="Meiryo UI"/>
                <a:cs typeface="Meiryo UI"/>
              </a:rPr>
              <a:t>り</a:t>
            </a:r>
            <a:r>
              <a:rPr dirty="0" sz="750" spc="25" b="1">
                <a:latin typeface="Meiryo UI"/>
                <a:cs typeface="Meiryo UI"/>
              </a:rPr>
              <a:t>活動の</a:t>
            </a:r>
            <a:r>
              <a:rPr dirty="0" sz="750" spc="15" b="1">
                <a:latin typeface="Meiryo UI"/>
                <a:cs typeface="Meiryo UI"/>
              </a:rPr>
              <a:t>D</a:t>
            </a:r>
            <a:r>
              <a:rPr dirty="0" sz="750" spc="20" b="1">
                <a:latin typeface="Meiryo UI"/>
                <a:cs typeface="Meiryo UI"/>
              </a:rPr>
              <a:t>X</a:t>
            </a:r>
            <a:endParaRPr sz="750">
              <a:latin typeface="Meiryo UI"/>
              <a:cs typeface="Meiryo UI"/>
            </a:endParaRPr>
          </a:p>
        </p:txBody>
      </p:sp>
      <p:grpSp>
        <p:nvGrpSpPr>
          <p:cNvPr id="146" name="object 146"/>
          <p:cNvGrpSpPr/>
          <p:nvPr/>
        </p:nvGrpSpPr>
        <p:grpSpPr>
          <a:xfrm>
            <a:off x="5887211" y="2150364"/>
            <a:ext cx="1064260" cy="806450"/>
            <a:chOff x="5887211" y="2150364"/>
            <a:chExt cx="1064260" cy="806450"/>
          </a:xfrm>
        </p:grpSpPr>
        <p:pic>
          <p:nvPicPr>
            <p:cNvPr id="147" name="object 147"/>
            <p:cNvPicPr/>
            <p:nvPr/>
          </p:nvPicPr>
          <p:blipFill>
            <a:blip r:embed="rId20" cstate="print"/>
            <a:stretch>
              <a:fillRect/>
            </a:stretch>
          </p:blipFill>
          <p:spPr>
            <a:xfrm>
              <a:off x="5893307" y="2164080"/>
              <a:ext cx="1057656" cy="792479"/>
            </a:xfrm>
            <a:prstGeom prst="rect">
              <a:avLst/>
            </a:prstGeom>
          </p:spPr>
        </p:pic>
        <p:sp>
          <p:nvSpPr>
            <p:cNvPr id="148" name="object 148"/>
            <p:cNvSpPr/>
            <p:nvPr/>
          </p:nvSpPr>
          <p:spPr>
            <a:xfrm>
              <a:off x="5887211" y="2150364"/>
              <a:ext cx="352425" cy="105410"/>
            </a:xfrm>
            <a:custGeom>
              <a:avLst/>
              <a:gdLst/>
              <a:ahLst/>
              <a:cxnLst/>
              <a:rect l="l" t="t" r="r" b="b"/>
              <a:pathLst>
                <a:path w="352425" h="105410">
                  <a:moveTo>
                    <a:pt x="295655" y="0"/>
                  </a:moveTo>
                  <a:lnTo>
                    <a:pt x="56387" y="0"/>
                  </a:lnTo>
                  <a:lnTo>
                    <a:pt x="34075" y="4024"/>
                  </a:lnTo>
                  <a:lnTo>
                    <a:pt x="16192" y="15049"/>
                  </a:lnTo>
                  <a:lnTo>
                    <a:pt x="4310" y="31503"/>
                  </a:lnTo>
                  <a:lnTo>
                    <a:pt x="0" y="51816"/>
                  </a:lnTo>
                  <a:lnTo>
                    <a:pt x="4310" y="72366"/>
                  </a:lnTo>
                  <a:lnTo>
                    <a:pt x="16192" y="89344"/>
                  </a:lnTo>
                  <a:lnTo>
                    <a:pt x="34075" y="100893"/>
                  </a:lnTo>
                  <a:lnTo>
                    <a:pt x="56387" y="105156"/>
                  </a:lnTo>
                  <a:lnTo>
                    <a:pt x="295655" y="105156"/>
                  </a:lnTo>
                  <a:lnTo>
                    <a:pt x="317325" y="100893"/>
                  </a:lnTo>
                  <a:lnTo>
                    <a:pt x="335279" y="89344"/>
                  </a:lnTo>
                  <a:lnTo>
                    <a:pt x="347519" y="72366"/>
                  </a:lnTo>
                  <a:lnTo>
                    <a:pt x="352043" y="51816"/>
                  </a:lnTo>
                  <a:lnTo>
                    <a:pt x="347519" y="31503"/>
                  </a:lnTo>
                  <a:lnTo>
                    <a:pt x="335279" y="15049"/>
                  </a:lnTo>
                  <a:lnTo>
                    <a:pt x="317325" y="4024"/>
                  </a:lnTo>
                  <a:lnTo>
                    <a:pt x="295655" y="0"/>
                  </a:lnTo>
                  <a:close/>
                </a:path>
              </a:pathLst>
            </a:custGeom>
            <a:solidFill>
              <a:srgbClr val="FFB8A5"/>
            </a:solidFill>
          </p:spPr>
          <p:txBody>
            <a:bodyPr wrap="square" lIns="0" tIns="0" rIns="0" bIns="0" rtlCol="0"/>
            <a:lstStyle/>
            <a:p/>
          </p:txBody>
        </p:sp>
      </p:grpSp>
      <p:sp>
        <p:nvSpPr>
          <p:cNvPr id="149" name="object 149"/>
          <p:cNvSpPr txBox="1"/>
          <p:nvPr/>
        </p:nvSpPr>
        <p:spPr>
          <a:xfrm>
            <a:off x="5900420" y="2134616"/>
            <a:ext cx="324485" cy="144780"/>
          </a:xfrm>
          <a:prstGeom prst="rect">
            <a:avLst/>
          </a:prstGeom>
        </p:spPr>
        <p:txBody>
          <a:bodyPr wrap="square" lIns="0" tIns="16510" rIns="0" bIns="0" rtlCol="0" vert="horz">
            <a:spAutoFit/>
          </a:bodyPr>
          <a:lstStyle/>
          <a:p>
            <a:pPr marL="12700">
              <a:lnSpc>
                <a:spcPct val="100000"/>
              </a:lnSpc>
              <a:spcBef>
                <a:spcPts val="130"/>
              </a:spcBef>
            </a:pPr>
            <a:r>
              <a:rPr dirty="0" sz="750" spc="40" b="1">
                <a:solidFill>
                  <a:srgbClr val="FFFFFF"/>
                </a:solidFill>
                <a:latin typeface="BIZ UDGothic"/>
                <a:cs typeface="BIZ UDGothic"/>
              </a:rPr>
              <a:t>３</a:t>
            </a:r>
            <a:r>
              <a:rPr dirty="0" sz="750" spc="30" b="1">
                <a:solidFill>
                  <a:srgbClr val="FFFFFF"/>
                </a:solidFill>
                <a:latin typeface="BIZ UDGothic"/>
                <a:cs typeface="BIZ UDGothic"/>
              </a:rPr>
              <a:t>－④</a:t>
            </a:r>
            <a:endParaRPr sz="750">
              <a:latin typeface="BIZ UDGothic"/>
              <a:cs typeface="BIZ UDGothic"/>
            </a:endParaRPr>
          </a:p>
        </p:txBody>
      </p:sp>
      <p:grpSp>
        <p:nvGrpSpPr>
          <p:cNvPr id="150" name="object 150"/>
          <p:cNvGrpSpPr/>
          <p:nvPr/>
        </p:nvGrpSpPr>
        <p:grpSpPr>
          <a:xfrm>
            <a:off x="4366958" y="2108390"/>
            <a:ext cx="1872614" cy="1140460"/>
            <a:chOff x="4366958" y="2108390"/>
            <a:chExt cx="1872614" cy="1140460"/>
          </a:xfrm>
        </p:grpSpPr>
        <p:sp>
          <p:nvSpPr>
            <p:cNvPr id="151" name="object 151"/>
            <p:cNvSpPr/>
            <p:nvPr/>
          </p:nvSpPr>
          <p:spPr>
            <a:xfrm>
              <a:off x="5887212" y="2150363"/>
              <a:ext cx="352425" cy="105410"/>
            </a:xfrm>
            <a:custGeom>
              <a:avLst/>
              <a:gdLst/>
              <a:ahLst/>
              <a:cxnLst/>
              <a:rect l="l" t="t" r="r" b="b"/>
              <a:pathLst>
                <a:path w="352425" h="105410">
                  <a:moveTo>
                    <a:pt x="295655" y="0"/>
                  </a:moveTo>
                  <a:lnTo>
                    <a:pt x="56387" y="0"/>
                  </a:lnTo>
                  <a:lnTo>
                    <a:pt x="34075" y="4024"/>
                  </a:lnTo>
                  <a:lnTo>
                    <a:pt x="16192" y="15049"/>
                  </a:lnTo>
                  <a:lnTo>
                    <a:pt x="4310" y="31503"/>
                  </a:lnTo>
                  <a:lnTo>
                    <a:pt x="0" y="51816"/>
                  </a:lnTo>
                  <a:lnTo>
                    <a:pt x="4310" y="72366"/>
                  </a:lnTo>
                  <a:lnTo>
                    <a:pt x="16192" y="89344"/>
                  </a:lnTo>
                  <a:lnTo>
                    <a:pt x="34075" y="100893"/>
                  </a:lnTo>
                  <a:lnTo>
                    <a:pt x="56387" y="105156"/>
                  </a:lnTo>
                  <a:lnTo>
                    <a:pt x="295655" y="105156"/>
                  </a:lnTo>
                  <a:lnTo>
                    <a:pt x="317325" y="100893"/>
                  </a:lnTo>
                  <a:lnTo>
                    <a:pt x="335279" y="89344"/>
                  </a:lnTo>
                  <a:lnTo>
                    <a:pt x="347519" y="72366"/>
                  </a:lnTo>
                  <a:lnTo>
                    <a:pt x="352043" y="51816"/>
                  </a:lnTo>
                  <a:lnTo>
                    <a:pt x="347519" y="31503"/>
                  </a:lnTo>
                  <a:lnTo>
                    <a:pt x="335279" y="15049"/>
                  </a:lnTo>
                  <a:lnTo>
                    <a:pt x="317325" y="4024"/>
                  </a:lnTo>
                  <a:lnTo>
                    <a:pt x="295655" y="0"/>
                  </a:lnTo>
                  <a:close/>
                </a:path>
              </a:pathLst>
            </a:custGeom>
            <a:solidFill>
              <a:srgbClr val="FFB8A5"/>
            </a:solidFill>
          </p:spPr>
          <p:txBody>
            <a:bodyPr wrap="square" lIns="0" tIns="0" rIns="0" bIns="0" rtlCol="0"/>
            <a:lstStyle/>
            <a:p/>
          </p:txBody>
        </p:sp>
        <p:pic>
          <p:nvPicPr>
            <p:cNvPr id="152" name="object 152"/>
            <p:cNvPicPr/>
            <p:nvPr/>
          </p:nvPicPr>
          <p:blipFill>
            <a:blip r:embed="rId21" cstate="print"/>
            <a:stretch>
              <a:fillRect/>
            </a:stretch>
          </p:blipFill>
          <p:spPr>
            <a:xfrm>
              <a:off x="4408932" y="2150363"/>
              <a:ext cx="1091184" cy="1056132"/>
            </a:xfrm>
            <a:prstGeom prst="rect">
              <a:avLst/>
            </a:prstGeom>
          </p:spPr>
        </p:pic>
        <p:sp>
          <p:nvSpPr>
            <p:cNvPr id="153" name="object 153"/>
            <p:cNvSpPr/>
            <p:nvPr/>
          </p:nvSpPr>
          <p:spPr>
            <a:xfrm>
              <a:off x="4387596" y="2129027"/>
              <a:ext cx="1134110" cy="1099185"/>
            </a:xfrm>
            <a:custGeom>
              <a:avLst/>
              <a:gdLst/>
              <a:ahLst/>
              <a:cxnLst/>
              <a:rect l="l" t="t" r="r" b="b"/>
              <a:pathLst>
                <a:path w="1134110" h="1099185">
                  <a:moveTo>
                    <a:pt x="0" y="0"/>
                  </a:moveTo>
                  <a:lnTo>
                    <a:pt x="1133855" y="0"/>
                  </a:lnTo>
                  <a:lnTo>
                    <a:pt x="1133855" y="1098804"/>
                  </a:lnTo>
                  <a:lnTo>
                    <a:pt x="0" y="1098804"/>
                  </a:lnTo>
                  <a:lnTo>
                    <a:pt x="0" y="0"/>
                  </a:lnTo>
                  <a:close/>
                </a:path>
              </a:pathLst>
            </a:custGeom>
            <a:ln w="41148">
              <a:solidFill>
                <a:srgbClr val="7E7E7E"/>
              </a:solidFill>
            </a:ln>
          </p:spPr>
          <p:txBody>
            <a:bodyPr wrap="square" lIns="0" tIns="0" rIns="0" bIns="0" rtlCol="0"/>
            <a:lstStyle/>
            <a:p/>
          </p:txBody>
        </p:sp>
        <p:sp>
          <p:nvSpPr>
            <p:cNvPr id="154" name="object 154"/>
            <p:cNvSpPr/>
            <p:nvPr/>
          </p:nvSpPr>
          <p:spPr>
            <a:xfrm>
              <a:off x="4425696" y="2959608"/>
              <a:ext cx="1057910" cy="241300"/>
            </a:xfrm>
            <a:custGeom>
              <a:avLst/>
              <a:gdLst/>
              <a:ahLst/>
              <a:cxnLst/>
              <a:rect l="l" t="t" r="r" b="b"/>
              <a:pathLst>
                <a:path w="1057910" h="241300">
                  <a:moveTo>
                    <a:pt x="1057655" y="0"/>
                  </a:moveTo>
                  <a:lnTo>
                    <a:pt x="0" y="0"/>
                  </a:lnTo>
                  <a:lnTo>
                    <a:pt x="0" y="240791"/>
                  </a:lnTo>
                  <a:lnTo>
                    <a:pt x="1057655" y="240791"/>
                  </a:lnTo>
                  <a:lnTo>
                    <a:pt x="1057655" y="0"/>
                  </a:lnTo>
                  <a:close/>
                </a:path>
              </a:pathLst>
            </a:custGeom>
            <a:solidFill>
              <a:srgbClr val="FFFFFF"/>
            </a:solidFill>
          </p:spPr>
          <p:txBody>
            <a:bodyPr wrap="square" lIns="0" tIns="0" rIns="0" bIns="0" rtlCol="0"/>
            <a:lstStyle/>
            <a:p/>
          </p:txBody>
        </p:sp>
      </p:grpSp>
      <p:sp>
        <p:nvSpPr>
          <p:cNvPr id="155" name="object 155"/>
          <p:cNvSpPr txBox="1"/>
          <p:nvPr/>
        </p:nvSpPr>
        <p:spPr>
          <a:xfrm>
            <a:off x="4414520" y="2946907"/>
            <a:ext cx="961390" cy="144780"/>
          </a:xfrm>
          <a:prstGeom prst="rect">
            <a:avLst/>
          </a:prstGeom>
        </p:spPr>
        <p:txBody>
          <a:bodyPr wrap="square" lIns="0" tIns="16510" rIns="0" bIns="0" rtlCol="0" vert="horz">
            <a:spAutoFit/>
          </a:bodyPr>
          <a:lstStyle/>
          <a:p>
            <a:pPr marL="12700">
              <a:lnSpc>
                <a:spcPct val="100000"/>
              </a:lnSpc>
              <a:spcBef>
                <a:spcPts val="130"/>
              </a:spcBef>
            </a:pPr>
            <a:r>
              <a:rPr dirty="0" sz="750" spc="20" b="1">
                <a:latin typeface="Meiryo UI"/>
                <a:cs typeface="Meiryo UI"/>
              </a:rPr>
              <a:t>オ</a:t>
            </a:r>
            <a:r>
              <a:rPr dirty="0" sz="750" spc="10" b="1">
                <a:latin typeface="Meiryo UI"/>
                <a:cs typeface="Meiryo UI"/>
              </a:rPr>
              <a:t>ン</a:t>
            </a:r>
            <a:r>
              <a:rPr dirty="0" sz="750" spc="15" b="1">
                <a:latin typeface="Meiryo UI"/>
                <a:cs typeface="Meiryo UI"/>
              </a:rPr>
              <a:t>ラ</a:t>
            </a:r>
            <a:r>
              <a:rPr dirty="0" sz="750" spc="20" b="1">
                <a:latin typeface="Meiryo UI"/>
                <a:cs typeface="Meiryo UI"/>
              </a:rPr>
              <a:t>イ</a:t>
            </a:r>
            <a:r>
              <a:rPr dirty="0" sz="750" spc="10" b="1">
                <a:latin typeface="Meiryo UI"/>
                <a:cs typeface="Meiryo UI"/>
              </a:rPr>
              <a:t>ン</a:t>
            </a:r>
            <a:r>
              <a:rPr dirty="0" sz="750" spc="20" b="1">
                <a:latin typeface="Meiryo UI"/>
                <a:cs typeface="Meiryo UI"/>
              </a:rPr>
              <a:t>で</a:t>
            </a:r>
            <a:r>
              <a:rPr dirty="0" sz="750" spc="30" b="1">
                <a:latin typeface="Meiryo UI"/>
                <a:cs typeface="Meiryo UI"/>
              </a:rPr>
              <a:t>学校</a:t>
            </a:r>
            <a:r>
              <a:rPr dirty="0" sz="750" spc="25" b="1">
                <a:latin typeface="Meiryo UI"/>
                <a:cs typeface="Meiryo UI"/>
              </a:rPr>
              <a:t>の</a:t>
            </a:r>
            <a:r>
              <a:rPr dirty="0" sz="750" spc="30" b="1">
                <a:latin typeface="Meiryo UI"/>
                <a:cs typeface="Meiryo UI"/>
              </a:rPr>
              <a:t>外</a:t>
            </a:r>
            <a:r>
              <a:rPr dirty="0" sz="750" spc="20" b="1">
                <a:latin typeface="Meiryo UI"/>
                <a:cs typeface="Meiryo UI"/>
              </a:rPr>
              <a:t>と</a:t>
            </a:r>
            <a:endParaRPr sz="750">
              <a:latin typeface="Meiryo UI"/>
              <a:cs typeface="Meiryo UI"/>
            </a:endParaRPr>
          </a:p>
        </p:txBody>
      </p:sp>
      <p:sp>
        <p:nvSpPr>
          <p:cNvPr id="156" name="object 156"/>
          <p:cNvSpPr txBox="1"/>
          <p:nvPr/>
        </p:nvSpPr>
        <p:spPr>
          <a:xfrm>
            <a:off x="4414520" y="3067304"/>
            <a:ext cx="440690" cy="144780"/>
          </a:xfrm>
          <a:prstGeom prst="rect">
            <a:avLst/>
          </a:prstGeom>
        </p:spPr>
        <p:txBody>
          <a:bodyPr wrap="square" lIns="0" tIns="16510" rIns="0" bIns="0" rtlCol="0" vert="horz">
            <a:spAutoFit/>
          </a:bodyPr>
          <a:lstStyle/>
          <a:p>
            <a:pPr marL="12700">
              <a:lnSpc>
                <a:spcPct val="100000"/>
              </a:lnSpc>
              <a:spcBef>
                <a:spcPts val="130"/>
              </a:spcBef>
            </a:pPr>
            <a:r>
              <a:rPr dirty="0" sz="750" spc="30" b="1">
                <a:latin typeface="Meiryo UI"/>
                <a:cs typeface="Meiryo UI"/>
              </a:rPr>
              <a:t>つな</a:t>
            </a:r>
            <a:r>
              <a:rPr dirty="0" sz="750" spc="20" b="1">
                <a:latin typeface="Meiryo UI"/>
                <a:cs typeface="Meiryo UI"/>
              </a:rPr>
              <a:t>がろ</a:t>
            </a:r>
            <a:r>
              <a:rPr dirty="0" sz="750" spc="20" b="1">
                <a:latin typeface="Meiryo UI"/>
                <a:cs typeface="Meiryo UI"/>
              </a:rPr>
              <a:t>う</a:t>
            </a:r>
            <a:endParaRPr sz="750">
              <a:latin typeface="Meiryo UI"/>
              <a:cs typeface="Meiryo UI"/>
            </a:endParaRPr>
          </a:p>
        </p:txBody>
      </p:sp>
      <p:grpSp>
        <p:nvGrpSpPr>
          <p:cNvPr id="157" name="object 157"/>
          <p:cNvGrpSpPr/>
          <p:nvPr/>
        </p:nvGrpSpPr>
        <p:grpSpPr>
          <a:xfrm>
            <a:off x="4415028" y="2150364"/>
            <a:ext cx="1064260" cy="807720"/>
            <a:chOff x="4415028" y="2150364"/>
            <a:chExt cx="1064260" cy="807720"/>
          </a:xfrm>
        </p:grpSpPr>
        <p:pic>
          <p:nvPicPr>
            <p:cNvPr id="158" name="object 158"/>
            <p:cNvPicPr/>
            <p:nvPr/>
          </p:nvPicPr>
          <p:blipFill>
            <a:blip r:embed="rId22" cstate="print"/>
            <a:stretch>
              <a:fillRect/>
            </a:stretch>
          </p:blipFill>
          <p:spPr>
            <a:xfrm>
              <a:off x="4422648" y="2167128"/>
              <a:ext cx="1056131" cy="790955"/>
            </a:xfrm>
            <a:prstGeom prst="rect">
              <a:avLst/>
            </a:prstGeom>
          </p:spPr>
        </p:pic>
        <p:sp>
          <p:nvSpPr>
            <p:cNvPr id="159" name="object 159"/>
            <p:cNvSpPr/>
            <p:nvPr/>
          </p:nvSpPr>
          <p:spPr>
            <a:xfrm>
              <a:off x="4415028" y="2150364"/>
              <a:ext cx="352425" cy="105410"/>
            </a:xfrm>
            <a:custGeom>
              <a:avLst/>
              <a:gdLst/>
              <a:ahLst/>
              <a:cxnLst/>
              <a:rect l="l" t="t" r="r" b="b"/>
              <a:pathLst>
                <a:path w="352425" h="105410">
                  <a:moveTo>
                    <a:pt x="295656" y="0"/>
                  </a:moveTo>
                  <a:lnTo>
                    <a:pt x="56387" y="0"/>
                  </a:lnTo>
                  <a:lnTo>
                    <a:pt x="34718" y="4024"/>
                  </a:lnTo>
                  <a:lnTo>
                    <a:pt x="16763" y="15049"/>
                  </a:lnTo>
                  <a:lnTo>
                    <a:pt x="4524" y="31503"/>
                  </a:lnTo>
                  <a:lnTo>
                    <a:pt x="0" y="51816"/>
                  </a:lnTo>
                  <a:lnTo>
                    <a:pt x="4524" y="72366"/>
                  </a:lnTo>
                  <a:lnTo>
                    <a:pt x="16763" y="89344"/>
                  </a:lnTo>
                  <a:lnTo>
                    <a:pt x="34718" y="100893"/>
                  </a:lnTo>
                  <a:lnTo>
                    <a:pt x="56387" y="105156"/>
                  </a:lnTo>
                  <a:lnTo>
                    <a:pt x="295656" y="105156"/>
                  </a:lnTo>
                  <a:lnTo>
                    <a:pt x="317325" y="100893"/>
                  </a:lnTo>
                  <a:lnTo>
                    <a:pt x="335280" y="89344"/>
                  </a:lnTo>
                  <a:lnTo>
                    <a:pt x="347519" y="72366"/>
                  </a:lnTo>
                  <a:lnTo>
                    <a:pt x="352044" y="51816"/>
                  </a:lnTo>
                  <a:lnTo>
                    <a:pt x="347519" y="31503"/>
                  </a:lnTo>
                  <a:lnTo>
                    <a:pt x="335280" y="15049"/>
                  </a:lnTo>
                  <a:lnTo>
                    <a:pt x="317325" y="4024"/>
                  </a:lnTo>
                  <a:lnTo>
                    <a:pt x="295656" y="0"/>
                  </a:lnTo>
                  <a:close/>
                </a:path>
              </a:pathLst>
            </a:custGeom>
            <a:solidFill>
              <a:srgbClr val="FFB8A5"/>
            </a:solidFill>
          </p:spPr>
          <p:txBody>
            <a:bodyPr wrap="square" lIns="0" tIns="0" rIns="0" bIns="0" rtlCol="0"/>
            <a:lstStyle/>
            <a:p/>
          </p:txBody>
        </p:sp>
      </p:grpSp>
      <p:sp>
        <p:nvSpPr>
          <p:cNvPr id="160" name="object 160"/>
          <p:cNvSpPr txBox="1"/>
          <p:nvPr/>
        </p:nvSpPr>
        <p:spPr>
          <a:xfrm>
            <a:off x="4428235" y="2134616"/>
            <a:ext cx="324485" cy="144780"/>
          </a:xfrm>
          <a:prstGeom prst="rect">
            <a:avLst/>
          </a:prstGeom>
        </p:spPr>
        <p:txBody>
          <a:bodyPr wrap="square" lIns="0" tIns="16510" rIns="0" bIns="0" rtlCol="0" vert="horz">
            <a:spAutoFit/>
          </a:bodyPr>
          <a:lstStyle/>
          <a:p>
            <a:pPr marL="12700">
              <a:lnSpc>
                <a:spcPct val="100000"/>
              </a:lnSpc>
              <a:spcBef>
                <a:spcPts val="130"/>
              </a:spcBef>
            </a:pPr>
            <a:r>
              <a:rPr dirty="0" sz="750" spc="40" b="1">
                <a:solidFill>
                  <a:srgbClr val="FFFFFF"/>
                </a:solidFill>
                <a:latin typeface="BIZ UDGothic"/>
                <a:cs typeface="BIZ UDGothic"/>
              </a:rPr>
              <a:t>３</a:t>
            </a:r>
            <a:r>
              <a:rPr dirty="0" sz="750" spc="30" b="1">
                <a:solidFill>
                  <a:srgbClr val="FFFFFF"/>
                </a:solidFill>
                <a:latin typeface="BIZ UDGothic"/>
                <a:cs typeface="BIZ UDGothic"/>
              </a:rPr>
              <a:t>－⑩</a:t>
            </a:r>
            <a:endParaRPr sz="750">
              <a:latin typeface="BIZ UDGothic"/>
              <a:cs typeface="BIZ UDGothic"/>
            </a:endParaRPr>
          </a:p>
        </p:txBody>
      </p:sp>
      <p:grpSp>
        <p:nvGrpSpPr>
          <p:cNvPr id="161" name="object 161"/>
          <p:cNvGrpSpPr/>
          <p:nvPr/>
        </p:nvGrpSpPr>
        <p:grpSpPr>
          <a:xfrm>
            <a:off x="2867342" y="2108390"/>
            <a:ext cx="1899920" cy="1140460"/>
            <a:chOff x="2867342" y="2108390"/>
            <a:chExt cx="1899920" cy="1140460"/>
          </a:xfrm>
        </p:grpSpPr>
        <p:sp>
          <p:nvSpPr>
            <p:cNvPr id="162" name="object 162"/>
            <p:cNvSpPr/>
            <p:nvPr/>
          </p:nvSpPr>
          <p:spPr>
            <a:xfrm>
              <a:off x="4415027" y="2150363"/>
              <a:ext cx="352425" cy="105410"/>
            </a:xfrm>
            <a:custGeom>
              <a:avLst/>
              <a:gdLst/>
              <a:ahLst/>
              <a:cxnLst/>
              <a:rect l="l" t="t" r="r" b="b"/>
              <a:pathLst>
                <a:path w="352425" h="105410">
                  <a:moveTo>
                    <a:pt x="295656" y="0"/>
                  </a:moveTo>
                  <a:lnTo>
                    <a:pt x="56387" y="0"/>
                  </a:lnTo>
                  <a:lnTo>
                    <a:pt x="34718" y="4024"/>
                  </a:lnTo>
                  <a:lnTo>
                    <a:pt x="16763" y="15049"/>
                  </a:lnTo>
                  <a:lnTo>
                    <a:pt x="4524" y="31503"/>
                  </a:lnTo>
                  <a:lnTo>
                    <a:pt x="0" y="51816"/>
                  </a:lnTo>
                  <a:lnTo>
                    <a:pt x="4524" y="72366"/>
                  </a:lnTo>
                  <a:lnTo>
                    <a:pt x="16763" y="89344"/>
                  </a:lnTo>
                  <a:lnTo>
                    <a:pt x="34718" y="100893"/>
                  </a:lnTo>
                  <a:lnTo>
                    <a:pt x="56387" y="105156"/>
                  </a:lnTo>
                  <a:lnTo>
                    <a:pt x="295656" y="105156"/>
                  </a:lnTo>
                  <a:lnTo>
                    <a:pt x="317325" y="100893"/>
                  </a:lnTo>
                  <a:lnTo>
                    <a:pt x="335280" y="89344"/>
                  </a:lnTo>
                  <a:lnTo>
                    <a:pt x="347519" y="72366"/>
                  </a:lnTo>
                  <a:lnTo>
                    <a:pt x="352044" y="51816"/>
                  </a:lnTo>
                  <a:lnTo>
                    <a:pt x="347519" y="31503"/>
                  </a:lnTo>
                  <a:lnTo>
                    <a:pt x="335280" y="15049"/>
                  </a:lnTo>
                  <a:lnTo>
                    <a:pt x="317325" y="4024"/>
                  </a:lnTo>
                  <a:lnTo>
                    <a:pt x="295656" y="0"/>
                  </a:lnTo>
                  <a:close/>
                </a:path>
              </a:pathLst>
            </a:custGeom>
            <a:solidFill>
              <a:srgbClr val="FFB8A5"/>
            </a:solidFill>
          </p:spPr>
          <p:txBody>
            <a:bodyPr wrap="square" lIns="0" tIns="0" rIns="0" bIns="0" rtlCol="0"/>
            <a:lstStyle/>
            <a:p/>
          </p:txBody>
        </p:sp>
        <p:pic>
          <p:nvPicPr>
            <p:cNvPr id="163" name="object 163"/>
            <p:cNvPicPr/>
            <p:nvPr/>
          </p:nvPicPr>
          <p:blipFill>
            <a:blip r:embed="rId23" cstate="print"/>
            <a:stretch>
              <a:fillRect/>
            </a:stretch>
          </p:blipFill>
          <p:spPr>
            <a:xfrm>
              <a:off x="2907791" y="2150363"/>
              <a:ext cx="1092708" cy="1056132"/>
            </a:xfrm>
            <a:prstGeom prst="rect">
              <a:avLst/>
            </a:prstGeom>
          </p:spPr>
        </p:pic>
        <p:sp>
          <p:nvSpPr>
            <p:cNvPr id="164" name="object 164"/>
            <p:cNvSpPr/>
            <p:nvPr/>
          </p:nvSpPr>
          <p:spPr>
            <a:xfrm>
              <a:off x="2887979" y="2129027"/>
              <a:ext cx="1134110" cy="1099185"/>
            </a:xfrm>
            <a:custGeom>
              <a:avLst/>
              <a:gdLst/>
              <a:ahLst/>
              <a:cxnLst/>
              <a:rect l="l" t="t" r="r" b="b"/>
              <a:pathLst>
                <a:path w="1134110" h="1099185">
                  <a:moveTo>
                    <a:pt x="0" y="0"/>
                  </a:moveTo>
                  <a:lnTo>
                    <a:pt x="1133856" y="0"/>
                  </a:lnTo>
                  <a:lnTo>
                    <a:pt x="1133856" y="1098804"/>
                  </a:lnTo>
                  <a:lnTo>
                    <a:pt x="0" y="1098804"/>
                  </a:lnTo>
                  <a:lnTo>
                    <a:pt x="0" y="0"/>
                  </a:lnTo>
                  <a:close/>
                </a:path>
              </a:pathLst>
            </a:custGeom>
            <a:ln w="41148">
              <a:solidFill>
                <a:srgbClr val="7E7E7E"/>
              </a:solidFill>
            </a:ln>
          </p:spPr>
          <p:txBody>
            <a:bodyPr wrap="square" lIns="0" tIns="0" rIns="0" bIns="0" rtlCol="0"/>
            <a:lstStyle/>
            <a:p/>
          </p:txBody>
        </p:sp>
        <p:sp>
          <p:nvSpPr>
            <p:cNvPr id="165" name="object 165"/>
            <p:cNvSpPr/>
            <p:nvPr/>
          </p:nvSpPr>
          <p:spPr>
            <a:xfrm>
              <a:off x="2927603" y="2964180"/>
              <a:ext cx="1057910" cy="241300"/>
            </a:xfrm>
            <a:custGeom>
              <a:avLst/>
              <a:gdLst/>
              <a:ahLst/>
              <a:cxnLst/>
              <a:rect l="l" t="t" r="r" b="b"/>
              <a:pathLst>
                <a:path w="1057910" h="241300">
                  <a:moveTo>
                    <a:pt x="1057656" y="0"/>
                  </a:moveTo>
                  <a:lnTo>
                    <a:pt x="0" y="0"/>
                  </a:lnTo>
                  <a:lnTo>
                    <a:pt x="0" y="240791"/>
                  </a:lnTo>
                  <a:lnTo>
                    <a:pt x="1057656" y="240791"/>
                  </a:lnTo>
                  <a:lnTo>
                    <a:pt x="1057656" y="0"/>
                  </a:lnTo>
                  <a:close/>
                </a:path>
              </a:pathLst>
            </a:custGeom>
            <a:solidFill>
              <a:srgbClr val="FFFFFF"/>
            </a:solidFill>
          </p:spPr>
          <p:txBody>
            <a:bodyPr wrap="square" lIns="0" tIns="0" rIns="0" bIns="0" rtlCol="0"/>
            <a:lstStyle/>
            <a:p/>
          </p:txBody>
        </p:sp>
      </p:grpSp>
      <p:sp>
        <p:nvSpPr>
          <p:cNvPr id="166" name="object 166"/>
          <p:cNvSpPr txBox="1"/>
          <p:nvPr/>
        </p:nvSpPr>
        <p:spPr>
          <a:xfrm>
            <a:off x="2916427" y="2951480"/>
            <a:ext cx="873125" cy="144780"/>
          </a:xfrm>
          <a:prstGeom prst="rect">
            <a:avLst/>
          </a:prstGeom>
        </p:spPr>
        <p:txBody>
          <a:bodyPr wrap="square" lIns="0" tIns="16510" rIns="0" bIns="0" rtlCol="0" vert="horz">
            <a:spAutoFit/>
          </a:bodyPr>
          <a:lstStyle/>
          <a:p>
            <a:pPr marL="12700">
              <a:lnSpc>
                <a:spcPct val="100000"/>
              </a:lnSpc>
              <a:spcBef>
                <a:spcPts val="130"/>
              </a:spcBef>
            </a:pPr>
            <a:r>
              <a:rPr dirty="0" sz="750" spc="25" b="1">
                <a:latin typeface="Meiryo UI"/>
                <a:cs typeface="Meiryo UI"/>
              </a:rPr>
              <a:t>短時間の積み重ねで</a:t>
            </a:r>
            <a:endParaRPr sz="750">
              <a:latin typeface="Meiryo UI"/>
              <a:cs typeface="Meiryo UI"/>
            </a:endParaRPr>
          </a:p>
        </p:txBody>
      </p:sp>
      <p:sp>
        <p:nvSpPr>
          <p:cNvPr id="167" name="object 167"/>
          <p:cNvSpPr txBox="1"/>
          <p:nvPr/>
        </p:nvSpPr>
        <p:spPr>
          <a:xfrm>
            <a:off x="2916427" y="3071875"/>
            <a:ext cx="502920" cy="144780"/>
          </a:xfrm>
          <a:prstGeom prst="rect">
            <a:avLst/>
          </a:prstGeom>
        </p:spPr>
        <p:txBody>
          <a:bodyPr wrap="square" lIns="0" tIns="16510" rIns="0" bIns="0" rtlCol="0" vert="horz">
            <a:spAutoFit/>
          </a:bodyPr>
          <a:lstStyle/>
          <a:p>
            <a:pPr marL="12700">
              <a:lnSpc>
                <a:spcPct val="100000"/>
              </a:lnSpc>
              <a:spcBef>
                <a:spcPts val="130"/>
              </a:spcBef>
            </a:pPr>
            <a:r>
              <a:rPr dirty="0" sz="750" spc="15" b="1">
                <a:latin typeface="Meiryo UI"/>
                <a:cs typeface="Meiryo UI"/>
              </a:rPr>
              <a:t>ス</a:t>
            </a:r>
            <a:r>
              <a:rPr dirty="0" sz="750" spc="20" b="1">
                <a:latin typeface="Meiryo UI"/>
                <a:cs typeface="Meiryo UI"/>
              </a:rPr>
              <a:t>キ</a:t>
            </a:r>
            <a:r>
              <a:rPr dirty="0" sz="750" spc="15" b="1">
                <a:latin typeface="Meiryo UI"/>
                <a:cs typeface="Meiryo UI"/>
              </a:rPr>
              <a:t>ル</a:t>
            </a:r>
            <a:r>
              <a:rPr dirty="0" sz="750" spc="20" b="1">
                <a:latin typeface="Meiryo UI"/>
                <a:cs typeface="Meiryo UI"/>
              </a:rPr>
              <a:t>ア</a:t>
            </a:r>
            <a:r>
              <a:rPr dirty="0" sz="750" spc="5" b="1">
                <a:latin typeface="Meiryo UI"/>
                <a:cs typeface="Meiryo UI"/>
              </a:rPr>
              <a:t>ッ</a:t>
            </a:r>
            <a:r>
              <a:rPr dirty="0" sz="750" spc="25" b="1">
                <a:latin typeface="Meiryo UI"/>
                <a:cs typeface="Meiryo UI"/>
              </a:rPr>
              <a:t>プ</a:t>
            </a:r>
            <a:endParaRPr sz="750">
              <a:latin typeface="Meiryo UI"/>
              <a:cs typeface="Meiryo UI"/>
            </a:endParaRPr>
          </a:p>
        </p:txBody>
      </p:sp>
      <p:grpSp>
        <p:nvGrpSpPr>
          <p:cNvPr id="168" name="object 168"/>
          <p:cNvGrpSpPr/>
          <p:nvPr/>
        </p:nvGrpSpPr>
        <p:grpSpPr>
          <a:xfrm>
            <a:off x="2910839" y="2150364"/>
            <a:ext cx="1073150" cy="807720"/>
            <a:chOff x="2910839" y="2150364"/>
            <a:chExt cx="1073150" cy="807720"/>
          </a:xfrm>
        </p:grpSpPr>
        <p:pic>
          <p:nvPicPr>
            <p:cNvPr id="169" name="object 169"/>
            <p:cNvPicPr/>
            <p:nvPr/>
          </p:nvPicPr>
          <p:blipFill>
            <a:blip r:embed="rId24" cstate="print"/>
            <a:stretch>
              <a:fillRect/>
            </a:stretch>
          </p:blipFill>
          <p:spPr>
            <a:xfrm>
              <a:off x="2930651" y="2167128"/>
              <a:ext cx="1053084" cy="790955"/>
            </a:xfrm>
            <a:prstGeom prst="rect">
              <a:avLst/>
            </a:prstGeom>
          </p:spPr>
        </p:pic>
        <p:sp>
          <p:nvSpPr>
            <p:cNvPr id="170" name="object 170"/>
            <p:cNvSpPr/>
            <p:nvPr/>
          </p:nvSpPr>
          <p:spPr>
            <a:xfrm>
              <a:off x="2910839" y="2150364"/>
              <a:ext cx="352425" cy="105410"/>
            </a:xfrm>
            <a:custGeom>
              <a:avLst/>
              <a:gdLst/>
              <a:ahLst/>
              <a:cxnLst/>
              <a:rect l="l" t="t" r="r" b="b"/>
              <a:pathLst>
                <a:path w="352425" h="105410">
                  <a:moveTo>
                    <a:pt x="295656" y="0"/>
                  </a:moveTo>
                  <a:lnTo>
                    <a:pt x="56387" y="0"/>
                  </a:lnTo>
                  <a:lnTo>
                    <a:pt x="34075" y="4048"/>
                  </a:lnTo>
                  <a:lnTo>
                    <a:pt x="16192" y="15239"/>
                  </a:lnTo>
                  <a:lnTo>
                    <a:pt x="4310" y="32146"/>
                  </a:lnTo>
                  <a:lnTo>
                    <a:pt x="0" y="53340"/>
                  </a:lnTo>
                  <a:lnTo>
                    <a:pt x="4310" y="73652"/>
                  </a:lnTo>
                  <a:lnTo>
                    <a:pt x="16192" y="90106"/>
                  </a:lnTo>
                  <a:lnTo>
                    <a:pt x="34075" y="101131"/>
                  </a:lnTo>
                  <a:lnTo>
                    <a:pt x="56387" y="105156"/>
                  </a:lnTo>
                  <a:lnTo>
                    <a:pt x="295656" y="105156"/>
                  </a:lnTo>
                  <a:lnTo>
                    <a:pt x="317325" y="101131"/>
                  </a:lnTo>
                  <a:lnTo>
                    <a:pt x="335280" y="90106"/>
                  </a:lnTo>
                  <a:lnTo>
                    <a:pt x="347519" y="73652"/>
                  </a:lnTo>
                  <a:lnTo>
                    <a:pt x="352044" y="53340"/>
                  </a:lnTo>
                  <a:lnTo>
                    <a:pt x="347519" y="32146"/>
                  </a:lnTo>
                  <a:lnTo>
                    <a:pt x="335280" y="15240"/>
                  </a:lnTo>
                  <a:lnTo>
                    <a:pt x="317325" y="4048"/>
                  </a:lnTo>
                  <a:lnTo>
                    <a:pt x="295656" y="0"/>
                  </a:lnTo>
                  <a:close/>
                </a:path>
              </a:pathLst>
            </a:custGeom>
            <a:solidFill>
              <a:srgbClr val="B1809C"/>
            </a:solidFill>
          </p:spPr>
          <p:txBody>
            <a:bodyPr wrap="square" lIns="0" tIns="0" rIns="0" bIns="0" rtlCol="0"/>
            <a:lstStyle/>
            <a:p/>
          </p:txBody>
        </p:sp>
      </p:grpSp>
      <p:sp>
        <p:nvSpPr>
          <p:cNvPr id="171" name="object 171"/>
          <p:cNvSpPr txBox="1"/>
          <p:nvPr/>
        </p:nvSpPr>
        <p:spPr>
          <a:xfrm>
            <a:off x="2924048" y="2134616"/>
            <a:ext cx="324485" cy="144780"/>
          </a:xfrm>
          <a:prstGeom prst="rect">
            <a:avLst/>
          </a:prstGeom>
        </p:spPr>
        <p:txBody>
          <a:bodyPr wrap="square" lIns="0" tIns="16510" rIns="0" bIns="0" rtlCol="0" vert="horz">
            <a:spAutoFit/>
          </a:bodyPr>
          <a:lstStyle/>
          <a:p>
            <a:pPr marL="12700">
              <a:lnSpc>
                <a:spcPct val="100000"/>
              </a:lnSpc>
              <a:spcBef>
                <a:spcPts val="130"/>
              </a:spcBef>
            </a:pPr>
            <a:r>
              <a:rPr dirty="0" sz="750" spc="40" b="1">
                <a:solidFill>
                  <a:srgbClr val="FFFFFF"/>
                </a:solidFill>
                <a:latin typeface="BIZ UDGothic"/>
                <a:cs typeface="BIZ UDGothic"/>
              </a:rPr>
              <a:t>１</a:t>
            </a:r>
            <a:r>
              <a:rPr dirty="0" sz="750" spc="30" b="1">
                <a:solidFill>
                  <a:srgbClr val="FFFFFF"/>
                </a:solidFill>
                <a:latin typeface="BIZ UDGothic"/>
                <a:cs typeface="BIZ UDGothic"/>
              </a:rPr>
              <a:t>－⑥</a:t>
            </a:r>
            <a:endParaRPr sz="750">
              <a:latin typeface="BIZ UDGothic"/>
              <a:cs typeface="BIZ UDGothic"/>
            </a:endParaRPr>
          </a:p>
        </p:txBody>
      </p:sp>
      <p:grpSp>
        <p:nvGrpSpPr>
          <p:cNvPr id="172" name="object 172"/>
          <p:cNvGrpSpPr/>
          <p:nvPr/>
        </p:nvGrpSpPr>
        <p:grpSpPr>
          <a:xfrm>
            <a:off x="2734754" y="1384490"/>
            <a:ext cx="2040889" cy="5748655"/>
            <a:chOff x="2734754" y="1384490"/>
            <a:chExt cx="2040889" cy="5748655"/>
          </a:xfrm>
        </p:grpSpPr>
        <p:sp>
          <p:nvSpPr>
            <p:cNvPr id="173" name="object 173"/>
            <p:cNvSpPr/>
            <p:nvPr/>
          </p:nvSpPr>
          <p:spPr>
            <a:xfrm>
              <a:off x="2910840" y="2150363"/>
              <a:ext cx="352425" cy="105410"/>
            </a:xfrm>
            <a:custGeom>
              <a:avLst/>
              <a:gdLst/>
              <a:ahLst/>
              <a:cxnLst/>
              <a:rect l="l" t="t" r="r" b="b"/>
              <a:pathLst>
                <a:path w="352425" h="105410">
                  <a:moveTo>
                    <a:pt x="295656" y="0"/>
                  </a:moveTo>
                  <a:lnTo>
                    <a:pt x="56387" y="0"/>
                  </a:lnTo>
                  <a:lnTo>
                    <a:pt x="34075" y="4048"/>
                  </a:lnTo>
                  <a:lnTo>
                    <a:pt x="16192" y="15239"/>
                  </a:lnTo>
                  <a:lnTo>
                    <a:pt x="4310" y="32146"/>
                  </a:lnTo>
                  <a:lnTo>
                    <a:pt x="0" y="53340"/>
                  </a:lnTo>
                  <a:lnTo>
                    <a:pt x="4310" y="73652"/>
                  </a:lnTo>
                  <a:lnTo>
                    <a:pt x="16192" y="90106"/>
                  </a:lnTo>
                  <a:lnTo>
                    <a:pt x="34075" y="101131"/>
                  </a:lnTo>
                  <a:lnTo>
                    <a:pt x="56387" y="105156"/>
                  </a:lnTo>
                  <a:lnTo>
                    <a:pt x="295656" y="105156"/>
                  </a:lnTo>
                  <a:lnTo>
                    <a:pt x="317325" y="101131"/>
                  </a:lnTo>
                  <a:lnTo>
                    <a:pt x="335280" y="90106"/>
                  </a:lnTo>
                  <a:lnTo>
                    <a:pt x="347519" y="73652"/>
                  </a:lnTo>
                  <a:lnTo>
                    <a:pt x="352044" y="53340"/>
                  </a:lnTo>
                  <a:lnTo>
                    <a:pt x="347519" y="32146"/>
                  </a:lnTo>
                  <a:lnTo>
                    <a:pt x="335280" y="15240"/>
                  </a:lnTo>
                  <a:lnTo>
                    <a:pt x="317325" y="4048"/>
                  </a:lnTo>
                  <a:lnTo>
                    <a:pt x="295656" y="0"/>
                  </a:lnTo>
                  <a:close/>
                </a:path>
              </a:pathLst>
            </a:custGeom>
            <a:solidFill>
              <a:srgbClr val="B1809C"/>
            </a:solidFill>
          </p:spPr>
          <p:txBody>
            <a:bodyPr wrap="square" lIns="0" tIns="0" rIns="0" bIns="0" rtlCol="0"/>
            <a:lstStyle/>
            <a:p/>
          </p:txBody>
        </p:sp>
        <p:sp>
          <p:nvSpPr>
            <p:cNvPr id="174" name="object 174"/>
            <p:cNvSpPr/>
            <p:nvPr/>
          </p:nvSpPr>
          <p:spPr>
            <a:xfrm>
              <a:off x="2755392" y="1405127"/>
              <a:ext cx="20320" cy="5707380"/>
            </a:xfrm>
            <a:custGeom>
              <a:avLst/>
              <a:gdLst/>
              <a:ahLst/>
              <a:cxnLst/>
              <a:rect l="l" t="t" r="r" b="b"/>
              <a:pathLst>
                <a:path w="20319" h="5707380">
                  <a:moveTo>
                    <a:pt x="0" y="0"/>
                  </a:moveTo>
                  <a:lnTo>
                    <a:pt x="19812" y="5707385"/>
                  </a:lnTo>
                </a:path>
              </a:pathLst>
            </a:custGeom>
            <a:ln w="41148">
              <a:solidFill>
                <a:srgbClr val="000000"/>
              </a:solidFill>
            </a:ln>
          </p:spPr>
          <p:txBody>
            <a:bodyPr wrap="square" lIns="0" tIns="0" rIns="0" bIns="0" rtlCol="0"/>
            <a:lstStyle/>
            <a:p/>
          </p:txBody>
        </p:sp>
        <p:pic>
          <p:nvPicPr>
            <p:cNvPr id="175" name="object 175"/>
            <p:cNvPicPr/>
            <p:nvPr/>
          </p:nvPicPr>
          <p:blipFill>
            <a:blip r:embed="rId25" cstate="print"/>
            <a:stretch>
              <a:fillRect/>
            </a:stretch>
          </p:blipFill>
          <p:spPr>
            <a:xfrm>
              <a:off x="3642360" y="3374135"/>
              <a:ext cx="1091184" cy="1056132"/>
            </a:xfrm>
            <a:prstGeom prst="rect">
              <a:avLst/>
            </a:prstGeom>
          </p:spPr>
        </p:pic>
        <p:sp>
          <p:nvSpPr>
            <p:cNvPr id="176" name="object 176"/>
            <p:cNvSpPr/>
            <p:nvPr/>
          </p:nvSpPr>
          <p:spPr>
            <a:xfrm>
              <a:off x="3621024" y="3352800"/>
              <a:ext cx="1134110" cy="1099185"/>
            </a:xfrm>
            <a:custGeom>
              <a:avLst/>
              <a:gdLst/>
              <a:ahLst/>
              <a:cxnLst/>
              <a:rect l="l" t="t" r="r" b="b"/>
              <a:pathLst>
                <a:path w="1134110" h="1099185">
                  <a:moveTo>
                    <a:pt x="0" y="0"/>
                  </a:moveTo>
                  <a:lnTo>
                    <a:pt x="1133855" y="0"/>
                  </a:lnTo>
                  <a:lnTo>
                    <a:pt x="1133855" y="1098804"/>
                  </a:lnTo>
                  <a:lnTo>
                    <a:pt x="0" y="1098804"/>
                  </a:lnTo>
                  <a:lnTo>
                    <a:pt x="0" y="0"/>
                  </a:lnTo>
                  <a:close/>
                </a:path>
              </a:pathLst>
            </a:custGeom>
            <a:ln w="41148">
              <a:solidFill>
                <a:srgbClr val="7E7E7E"/>
              </a:solidFill>
            </a:ln>
          </p:spPr>
          <p:txBody>
            <a:bodyPr wrap="square" lIns="0" tIns="0" rIns="0" bIns="0" rtlCol="0"/>
            <a:lstStyle/>
            <a:p/>
          </p:txBody>
        </p:sp>
        <p:sp>
          <p:nvSpPr>
            <p:cNvPr id="177" name="object 177"/>
            <p:cNvSpPr/>
            <p:nvPr/>
          </p:nvSpPr>
          <p:spPr>
            <a:xfrm>
              <a:off x="3665220" y="4180332"/>
              <a:ext cx="1057910" cy="241300"/>
            </a:xfrm>
            <a:custGeom>
              <a:avLst/>
              <a:gdLst/>
              <a:ahLst/>
              <a:cxnLst/>
              <a:rect l="l" t="t" r="r" b="b"/>
              <a:pathLst>
                <a:path w="1057910" h="241300">
                  <a:moveTo>
                    <a:pt x="1057655" y="0"/>
                  </a:moveTo>
                  <a:lnTo>
                    <a:pt x="0" y="0"/>
                  </a:lnTo>
                  <a:lnTo>
                    <a:pt x="0" y="240791"/>
                  </a:lnTo>
                  <a:lnTo>
                    <a:pt x="1057655" y="240791"/>
                  </a:lnTo>
                  <a:lnTo>
                    <a:pt x="1057655" y="0"/>
                  </a:lnTo>
                  <a:close/>
                </a:path>
              </a:pathLst>
            </a:custGeom>
            <a:solidFill>
              <a:srgbClr val="FFFFFF"/>
            </a:solidFill>
          </p:spPr>
          <p:txBody>
            <a:bodyPr wrap="square" lIns="0" tIns="0" rIns="0" bIns="0" rtlCol="0"/>
            <a:lstStyle/>
            <a:p/>
          </p:txBody>
        </p:sp>
      </p:grpSp>
      <p:sp>
        <p:nvSpPr>
          <p:cNvPr id="178" name="object 178"/>
          <p:cNvSpPr txBox="1"/>
          <p:nvPr/>
        </p:nvSpPr>
        <p:spPr>
          <a:xfrm>
            <a:off x="3641597" y="4169155"/>
            <a:ext cx="1092835" cy="144780"/>
          </a:xfrm>
          <a:prstGeom prst="rect">
            <a:avLst/>
          </a:prstGeom>
        </p:spPr>
        <p:txBody>
          <a:bodyPr wrap="square" lIns="0" tIns="16510" rIns="0" bIns="0" rtlCol="0" vert="horz">
            <a:spAutoFit/>
          </a:bodyPr>
          <a:lstStyle/>
          <a:p>
            <a:pPr marL="24765">
              <a:lnSpc>
                <a:spcPct val="100000"/>
              </a:lnSpc>
              <a:spcBef>
                <a:spcPts val="130"/>
              </a:spcBef>
            </a:pPr>
            <a:r>
              <a:rPr dirty="0" sz="750" spc="15" b="1">
                <a:latin typeface="Meiryo UI"/>
                <a:cs typeface="Meiryo UI"/>
              </a:rPr>
              <a:t>スピー</a:t>
            </a:r>
            <a:r>
              <a:rPr dirty="0" sz="750" spc="25" b="1">
                <a:latin typeface="Meiryo UI"/>
                <a:cs typeface="Meiryo UI"/>
              </a:rPr>
              <a:t>チ練習に音声認識</a:t>
            </a:r>
            <a:endParaRPr sz="750">
              <a:latin typeface="Meiryo UI"/>
              <a:cs typeface="Meiryo UI"/>
            </a:endParaRPr>
          </a:p>
        </p:txBody>
      </p:sp>
      <p:grpSp>
        <p:nvGrpSpPr>
          <p:cNvPr id="179" name="object 179"/>
          <p:cNvGrpSpPr/>
          <p:nvPr/>
        </p:nvGrpSpPr>
        <p:grpSpPr>
          <a:xfrm>
            <a:off x="3643884" y="3374135"/>
            <a:ext cx="1069975" cy="809625"/>
            <a:chOff x="3643884" y="3374135"/>
            <a:chExt cx="1069975" cy="809625"/>
          </a:xfrm>
        </p:grpSpPr>
        <p:pic>
          <p:nvPicPr>
            <p:cNvPr id="180" name="object 180"/>
            <p:cNvPicPr/>
            <p:nvPr/>
          </p:nvPicPr>
          <p:blipFill>
            <a:blip r:embed="rId26" cstate="print"/>
            <a:stretch>
              <a:fillRect/>
            </a:stretch>
          </p:blipFill>
          <p:spPr>
            <a:xfrm>
              <a:off x="3657600" y="3390899"/>
              <a:ext cx="1056131" cy="792479"/>
            </a:xfrm>
            <a:prstGeom prst="rect">
              <a:avLst/>
            </a:prstGeom>
          </p:spPr>
        </p:pic>
        <p:sp>
          <p:nvSpPr>
            <p:cNvPr id="181" name="object 181"/>
            <p:cNvSpPr/>
            <p:nvPr/>
          </p:nvSpPr>
          <p:spPr>
            <a:xfrm>
              <a:off x="3643884" y="3374135"/>
              <a:ext cx="353695" cy="105410"/>
            </a:xfrm>
            <a:custGeom>
              <a:avLst/>
              <a:gdLst/>
              <a:ahLst/>
              <a:cxnLst/>
              <a:rect l="l" t="t" r="r" b="b"/>
              <a:pathLst>
                <a:path w="353695" h="105410">
                  <a:moveTo>
                    <a:pt x="295655" y="0"/>
                  </a:moveTo>
                  <a:lnTo>
                    <a:pt x="57912" y="0"/>
                  </a:lnTo>
                  <a:lnTo>
                    <a:pt x="35361" y="4048"/>
                  </a:lnTo>
                  <a:lnTo>
                    <a:pt x="16954" y="15239"/>
                  </a:lnTo>
                  <a:lnTo>
                    <a:pt x="4548" y="32146"/>
                  </a:lnTo>
                  <a:lnTo>
                    <a:pt x="0" y="53339"/>
                  </a:lnTo>
                  <a:lnTo>
                    <a:pt x="4548" y="73652"/>
                  </a:lnTo>
                  <a:lnTo>
                    <a:pt x="16954" y="90106"/>
                  </a:lnTo>
                  <a:lnTo>
                    <a:pt x="35361" y="101131"/>
                  </a:lnTo>
                  <a:lnTo>
                    <a:pt x="57912" y="105156"/>
                  </a:lnTo>
                  <a:lnTo>
                    <a:pt x="295655" y="105156"/>
                  </a:lnTo>
                  <a:lnTo>
                    <a:pt x="318206" y="101131"/>
                  </a:lnTo>
                  <a:lnTo>
                    <a:pt x="336613" y="90106"/>
                  </a:lnTo>
                  <a:lnTo>
                    <a:pt x="349019" y="73652"/>
                  </a:lnTo>
                  <a:lnTo>
                    <a:pt x="353567" y="53339"/>
                  </a:lnTo>
                  <a:lnTo>
                    <a:pt x="349019" y="32146"/>
                  </a:lnTo>
                  <a:lnTo>
                    <a:pt x="336613" y="15240"/>
                  </a:lnTo>
                  <a:lnTo>
                    <a:pt x="318206" y="4048"/>
                  </a:lnTo>
                  <a:lnTo>
                    <a:pt x="295655" y="0"/>
                  </a:lnTo>
                  <a:close/>
                </a:path>
              </a:pathLst>
            </a:custGeom>
            <a:solidFill>
              <a:srgbClr val="B1809C"/>
            </a:solidFill>
          </p:spPr>
          <p:txBody>
            <a:bodyPr wrap="square" lIns="0" tIns="0" rIns="0" bIns="0" rtlCol="0"/>
            <a:lstStyle/>
            <a:p/>
          </p:txBody>
        </p:sp>
      </p:grpSp>
      <p:sp>
        <p:nvSpPr>
          <p:cNvPr id="182" name="object 182"/>
          <p:cNvSpPr txBox="1"/>
          <p:nvPr/>
        </p:nvSpPr>
        <p:spPr>
          <a:xfrm>
            <a:off x="3671315" y="3358388"/>
            <a:ext cx="311785" cy="144780"/>
          </a:xfrm>
          <a:prstGeom prst="rect">
            <a:avLst/>
          </a:prstGeom>
        </p:spPr>
        <p:txBody>
          <a:bodyPr wrap="square" lIns="0" tIns="16510" rIns="0" bIns="0" rtlCol="0" vert="horz">
            <a:spAutoFit/>
          </a:bodyPr>
          <a:lstStyle/>
          <a:p>
            <a:pPr>
              <a:lnSpc>
                <a:spcPct val="100000"/>
              </a:lnSpc>
              <a:spcBef>
                <a:spcPts val="130"/>
              </a:spcBef>
            </a:pPr>
            <a:r>
              <a:rPr dirty="0" sz="750" spc="40" b="1">
                <a:solidFill>
                  <a:srgbClr val="FFFFFF"/>
                </a:solidFill>
                <a:latin typeface="BIZ UDGothic"/>
                <a:cs typeface="BIZ UDGothic"/>
              </a:rPr>
              <a:t>１</a:t>
            </a:r>
            <a:r>
              <a:rPr dirty="0" sz="750" spc="30" b="1">
                <a:solidFill>
                  <a:srgbClr val="FFFFFF"/>
                </a:solidFill>
                <a:latin typeface="BIZ UDGothic"/>
                <a:cs typeface="BIZ UDGothic"/>
              </a:rPr>
              <a:t>－⑯</a:t>
            </a:r>
            <a:endParaRPr sz="750">
              <a:latin typeface="BIZ UDGothic"/>
              <a:cs typeface="BIZ UDGothic"/>
            </a:endParaRPr>
          </a:p>
        </p:txBody>
      </p:sp>
      <p:grpSp>
        <p:nvGrpSpPr>
          <p:cNvPr id="183" name="object 183"/>
          <p:cNvGrpSpPr/>
          <p:nvPr/>
        </p:nvGrpSpPr>
        <p:grpSpPr>
          <a:xfrm>
            <a:off x="3643884" y="3374135"/>
            <a:ext cx="2574290" cy="1035050"/>
            <a:chOff x="3643884" y="3374135"/>
            <a:chExt cx="2574290" cy="1035050"/>
          </a:xfrm>
        </p:grpSpPr>
        <p:sp>
          <p:nvSpPr>
            <p:cNvPr id="184" name="object 184"/>
            <p:cNvSpPr/>
            <p:nvPr/>
          </p:nvSpPr>
          <p:spPr>
            <a:xfrm>
              <a:off x="3643884" y="3374135"/>
              <a:ext cx="353695" cy="105410"/>
            </a:xfrm>
            <a:custGeom>
              <a:avLst/>
              <a:gdLst/>
              <a:ahLst/>
              <a:cxnLst/>
              <a:rect l="l" t="t" r="r" b="b"/>
              <a:pathLst>
                <a:path w="353695" h="105410">
                  <a:moveTo>
                    <a:pt x="295655" y="0"/>
                  </a:moveTo>
                  <a:lnTo>
                    <a:pt x="57912" y="0"/>
                  </a:lnTo>
                  <a:lnTo>
                    <a:pt x="35361" y="4048"/>
                  </a:lnTo>
                  <a:lnTo>
                    <a:pt x="16954" y="15239"/>
                  </a:lnTo>
                  <a:lnTo>
                    <a:pt x="4548" y="32146"/>
                  </a:lnTo>
                  <a:lnTo>
                    <a:pt x="0" y="53339"/>
                  </a:lnTo>
                  <a:lnTo>
                    <a:pt x="4548" y="73652"/>
                  </a:lnTo>
                  <a:lnTo>
                    <a:pt x="16954" y="90106"/>
                  </a:lnTo>
                  <a:lnTo>
                    <a:pt x="35361" y="101131"/>
                  </a:lnTo>
                  <a:lnTo>
                    <a:pt x="57912" y="105156"/>
                  </a:lnTo>
                  <a:lnTo>
                    <a:pt x="295655" y="105156"/>
                  </a:lnTo>
                  <a:lnTo>
                    <a:pt x="318206" y="101131"/>
                  </a:lnTo>
                  <a:lnTo>
                    <a:pt x="336613" y="90106"/>
                  </a:lnTo>
                  <a:lnTo>
                    <a:pt x="349019" y="73652"/>
                  </a:lnTo>
                  <a:lnTo>
                    <a:pt x="353567" y="53339"/>
                  </a:lnTo>
                  <a:lnTo>
                    <a:pt x="349019" y="32146"/>
                  </a:lnTo>
                  <a:lnTo>
                    <a:pt x="336613" y="15240"/>
                  </a:lnTo>
                  <a:lnTo>
                    <a:pt x="318206" y="4048"/>
                  </a:lnTo>
                  <a:lnTo>
                    <a:pt x="295655" y="0"/>
                  </a:lnTo>
                  <a:close/>
                </a:path>
              </a:pathLst>
            </a:custGeom>
            <a:solidFill>
              <a:srgbClr val="B1809C"/>
            </a:solidFill>
          </p:spPr>
          <p:txBody>
            <a:bodyPr wrap="square" lIns="0" tIns="0" rIns="0" bIns="0" rtlCol="0"/>
            <a:lstStyle/>
            <a:p/>
          </p:txBody>
        </p:sp>
        <p:pic>
          <p:nvPicPr>
            <p:cNvPr id="185" name="object 185"/>
            <p:cNvPicPr/>
            <p:nvPr/>
          </p:nvPicPr>
          <p:blipFill>
            <a:blip r:embed="rId27" cstate="print"/>
            <a:stretch>
              <a:fillRect/>
            </a:stretch>
          </p:blipFill>
          <p:spPr>
            <a:xfrm>
              <a:off x="5126736" y="3374135"/>
              <a:ext cx="1091184" cy="1034795"/>
            </a:xfrm>
            <a:prstGeom prst="rect">
              <a:avLst/>
            </a:prstGeom>
          </p:spPr>
        </p:pic>
        <p:sp>
          <p:nvSpPr>
            <p:cNvPr id="186" name="object 186"/>
            <p:cNvSpPr/>
            <p:nvPr/>
          </p:nvSpPr>
          <p:spPr>
            <a:xfrm>
              <a:off x="5145024" y="4160519"/>
              <a:ext cx="1056640" cy="241300"/>
            </a:xfrm>
            <a:custGeom>
              <a:avLst/>
              <a:gdLst/>
              <a:ahLst/>
              <a:cxnLst/>
              <a:rect l="l" t="t" r="r" b="b"/>
              <a:pathLst>
                <a:path w="1056639" h="241300">
                  <a:moveTo>
                    <a:pt x="1056131" y="0"/>
                  </a:moveTo>
                  <a:lnTo>
                    <a:pt x="0" y="0"/>
                  </a:lnTo>
                  <a:lnTo>
                    <a:pt x="0" y="240791"/>
                  </a:lnTo>
                  <a:lnTo>
                    <a:pt x="1056131" y="240791"/>
                  </a:lnTo>
                  <a:lnTo>
                    <a:pt x="1056131" y="0"/>
                  </a:lnTo>
                  <a:close/>
                </a:path>
              </a:pathLst>
            </a:custGeom>
            <a:solidFill>
              <a:srgbClr val="FFFFFF"/>
            </a:solidFill>
          </p:spPr>
          <p:txBody>
            <a:bodyPr wrap="square" lIns="0" tIns="0" rIns="0" bIns="0" rtlCol="0"/>
            <a:lstStyle/>
            <a:p/>
          </p:txBody>
        </p:sp>
        <p:pic>
          <p:nvPicPr>
            <p:cNvPr id="187" name="object 187"/>
            <p:cNvPicPr/>
            <p:nvPr/>
          </p:nvPicPr>
          <p:blipFill>
            <a:blip r:embed="rId28" cstate="print"/>
            <a:stretch>
              <a:fillRect/>
            </a:stretch>
          </p:blipFill>
          <p:spPr>
            <a:xfrm>
              <a:off x="5145024" y="3384803"/>
              <a:ext cx="1057655" cy="790955"/>
            </a:xfrm>
            <a:prstGeom prst="rect">
              <a:avLst/>
            </a:prstGeom>
          </p:spPr>
        </p:pic>
        <p:sp>
          <p:nvSpPr>
            <p:cNvPr id="188" name="object 188"/>
            <p:cNvSpPr/>
            <p:nvPr/>
          </p:nvSpPr>
          <p:spPr>
            <a:xfrm>
              <a:off x="5131308" y="3374135"/>
              <a:ext cx="353695" cy="105410"/>
            </a:xfrm>
            <a:custGeom>
              <a:avLst/>
              <a:gdLst/>
              <a:ahLst/>
              <a:cxnLst/>
              <a:rect l="l" t="t" r="r" b="b"/>
              <a:pathLst>
                <a:path w="353695" h="105410">
                  <a:moveTo>
                    <a:pt x="295655" y="0"/>
                  </a:moveTo>
                  <a:lnTo>
                    <a:pt x="57912" y="0"/>
                  </a:lnTo>
                  <a:lnTo>
                    <a:pt x="35361" y="4048"/>
                  </a:lnTo>
                  <a:lnTo>
                    <a:pt x="16954" y="15239"/>
                  </a:lnTo>
                  <a:lnTo>
                    <a:pt x="4548" y="32146"/>
                  </a:lnTo>
                  <a:lnTo>
                    <a:pt x="0" y="53339"/>
                  </a:lnTo>
                  <a:lnTo>
                    <a:pt x="4548" y="73652"/>
                  </a:lnTo>
                  <a:lnTo>
                    <a:pt x="16954" y="90106"/>
                  </a:lnTo>
                  <a:lnTo>
                    <a:pt x="35361" y="101131"/>
                  </a:lnTo>
                  <a:lnTo>
                    <a:pt x="57912" y="105156"/>
                  </a:lnTo>
                  <a:lnTo>
                    <a:pt x="295655" y="105156"/>
                  </a:lnTo>
                  <a:lnTo>
                    <a:pt x="318206" y="101131"/>
                  </a:lnTo>
                  <a:lnTo>
                    <a:pt x="336613" y="90106"/>
                  </a:lnTo>
                  <a:lnTo>
                    <a:pt x="349019" y="73652"/>
                  </a:lnTo>
                  <a:lnTo>
                    <a:pt x="353567" y="53339"/>
                  </a:lnTo>
                  <a:lnTo>
                    <a:pt x="349019" y="32146"/>
                  </a:lnTo>
                  <a:lnTo>
                    <a:pt x="336613" y="15240"/>
                  </a:lnTo>
                  <a:lnTo>
                    <a:pt x="318206" y="4048"/>
                  </a:lnTo>
                  <a:lnTo>
                    <a:pt x="295655" y="0"/>
                  </a:lnTo>
                  <a:close/>
                </a:path>
              </a:pathLst>
            </a:custGeom>
            <a:solidFill>
              <a:srgbClr val="FFB8A5"/>
            </a:solidFill>
          </p:spPr>
          <p:txBody>
            <a:bodyPr wrap="square" lIns="0" tIns="0" rIns="0" bIns="0" rtlCol="0"/>
            <a:lstStyle/>
            <a:p/>
          </p:txBody>
        </p:sp>
      </p:grpSp>
      <p:sp>
        <p:nvSpPr>
          <p:cNvPr id="189" name="object 189"/>
          <p:cNvSpPr txBox="1"/>
          <p:nvPr/>
        </p:nvSpPr>
        <p:spPr>
          <a:xfrm>
            <a:off x="5105400" y="3352800"/>
            <a:ext cx="1134110" cy="1077595"/>
          </a:xfrm>
          <a:prstGeom prst="rect">
            <a:avLst/>
          </a:prstGeom>
          <a:ln w="41148">
            <a:solidFill>
              <a:srgbClr val="7E7E7E"/>
            </a:solidFill>
          </a:ln>
        </p:spPr>
        <p:txBody>
          <a:bodyPr wrap="square" lIns="0" tIns="21590" rIns="0" bIns="0" rtlCol="0" vert="horz">
            <a:spAutoFit/>
          </a:bodyPr>
          <a:lstStyle/>
          <a:p>
            <a:pPr marL="52705">
              <a:lnSpc>
                <a:spcPct val="100000"/>
              </a:lnSpc>
              <a:spcBef>
                <a:spcPts val="170"/>
              </a:spcBef>
            </a:pPr>
            <a:r>
              <a:rPr dirty="0" sz="750" spc="30" b="1">
                <a:solidFill>
                  <a:srgbClr val="FFFFFF"/>
                </a:solidFill>
                <a:latin typeface="BIZ UDGothic"/>
                <a:cs typeface="BIZ UDGothic"/>
              </a:rPr>
              <a:t>３－②</a:t>
            </a:r>
            <a:endParaRPr sz="750">
              <a:latin typeface="BIZ UDGothic"/>
              <a:cs typeface="BIZ UDGothic"/>
            </a:endParaRPr>
          </a:p>
          <a:p>
            <a:pPr>
              <a:lnSpc>
                <a:spcPct val="100000"/>
              </a:lnSpc>
            </a:pPr>
            <a:endParaRPr sz="800">
              <a:latin typeface="BIZ UDGothic"/>
              <a:cs typeface="BIZ UDGothic"/>
            </a:endParaRPr>
          </a:p>
          <a:p>
            <a:pPr>
              <a:lnSpc>
                <a:spcPct val="100000"/>
              </a:lnSpc>
            </a:pPr>
            <a:endParaRPr sz="800">
              <a:latin typeface="BIZ UDGothic"/>
              <a:cs typeface="BIZ UDGothic"/>
            </a:endParaRPr>
          </a:p>
          <a:p>
            <a:pPr>
              <a:lnSpc>
                <a:spcPct val="100000"/>
              </a:lnSpc>
            </a:pPr>
            <a:endParaRPr sz="800">
              <a:latin typeface="BIZ UDGothic"/>
              <a:cs typeface="BIZ UDGothic"/>
            </a:endParaRPr>
          </a:p>
          <a:p>
            <a:pPr>
              <a:lnSpc>
                <a:spcPct val="100000"/>
              </a:lnSpc>
            </a:pPr>
            <a:endParaRPr sz="800">
              <a:latin typeface="BIZ UDGothic"/>
              <a:cs typeface="BIZ UDGothic"/>
            </a:endParaRPr>
          </a:p>
          <a:p>
            <a:pPr>
              <a:lnSpc>
                <a:spcPct val="100000"/>
              </a:lnSpc>
              <a:spcBef>
                <a:spcPts val="45"/>
              </a:spcBef>
            </a:pPr>
            <a:endParaRPr sz="1050">
              <a:latin typeface="BIZ UDGothic"/>
              <a:cs typeface="BIZ UDGothic"/>
            </a:endParaRPr>
          </a:p>
          <a:p>
            <a:pPr marL="39370">
              <a:lnSpc>
                <a:spcPct val="100000"/>
              </a:lnSpc>
              <a:spcBef>
                <a:spcPts val="5"/>
              </a:spcBef>
            </a:pPr>
            <a:r>
              <a:rPr dirty="0" sz="750" spc="25" b="1">
                <a:latin typeface="Meiryo UI"/>
                <a:cs typeface="Meiryo UI"/>
              </a:rPr>
              <a:t>付箋操作のオ</a:t>
            </a:r>
            <a:r>
              <a:rPr dirty="0" sz="750" spc="10" b="1">
                <a:latin typeface="Meiryo UI"/>
                <a:cs typeface="Meiryo UI"/>
              </a:rPr>
              <a:t>ン</a:t>
            </a:r>
            <a:r>
              <a:rPr dirty="0" sz="750" spc="15" b="1">
                <a:latin typeface="Meiryo UI"/>
                <a:cs typeface="Meiryo UI"/>
              </a:rPr>
              <a:t>ラ</a:t>
            </a:r>
            <a:r>
              <a:rPr dirty="0" sz="750" spc="20" b="1">
                <a:latin typeface="Meiryo UI"/>
                <a:cs typeface="Meiryo UI"/>
              </a:rPr>
              <a:t>イ</a:t>
            </a:r>
            <a:r>
              <a:rPr dirty="0" sz="750" spc="10" b="1">
                <a:latin typeface="Meiryo UI"/>
                <a:cs typeface="Meiryo UI"/>
              </a:rPr>
              <a:t>ン</a:t>
            </a:r>
            <a:r>
              <a:rPr dirty="0" sz="750" spc="30" b="1">
                <a:latin typeface="Meiryo UI"/>
                <a:cs typeface="Meiryo UI"/>
              </a:rPr>
              <a:t>化</a:t>
            </a:r>
            <a:endParaRPr sz="750">
              <a:latin typeface="Meiryo UI"/>
              <a:cs typeface="Meiryo UI"/>
            </a:endParaRPr>
          </a:p>
        </p:txBody>
      </p:sp>
      <p:grpSp>
        <p:nvGrpSpPr>
          <p:cNvPr id="190" name="object 190"/>
          <p:cNvGrpSpPr/>
          <p:nvPr/>
        </p:nvGrpSpPr>
        <p:grpSpPr>
          <a:xfrm>
            <a:off x="5131308" y="3332162"/>
            <a:ext cx="2582545" cy="1143635"/>
            <a:chOff x="5131308" y="3332162"/>
            <a:chExt cx="2582545" cy="1143635"/>
          </a:xfrm>
        </p:grpSpPr>
        <p:sp>
          <p:nvSpPr>
            <p:cNvPr id="191" name="object 191"/>
            <p:cNvSpPr/>
            <p:nvPr/>
          </p:nvSpPr>
          <p:spPr>
            <a:xfrm>
              <a:off x="5131308" y="3374136"/>
              <a:ext cx="353695" cy="105410"/>
            </a:xfrm>
            <a:custGeom>
              <a:avLst/>
              <a:gdLst/>
              <a:ahLst/>
              <a:cxnLst/>
              <a:rect l="l" t="t" r="r" b="b"/>
              <a:pathLst>
                <a:path w="353695" h="105410">
                  <a:moveTo>
                    <a:pt x="295655" y="0"/>
                  </a:moveTo>
                  <a:lnTo>
                    <a:pt x="57912" y="0"/>
                  </a:lnTo>
                  <a:lnTo>
                    <a:pt x="35361" y="4048"/>
                  </a:lnTo>
                  <a:lnTo>
                    <a:pt x="16954" y="15239"/>
                  </a:lnTo>
                  <a:lnTo>
                    <a:pt x="4548" y="32146"/>
                  </a:lnTo>
                  <a:lnTo>
                    <a:pt x="0" y="53339"/>
                  </a:lnTo>
                  <a:lnTo>
                    <a:pt x="4548" y="73652"/>
                  </a:lnTo>
                  <a:lnTo>
                    <a:pt x="16954" y="90106"/>
                  </a:lnTo>
                  <a:lnTo>
                    <a:pt x="35361" y="101131"/>
                  </a:lnTo>
                  <a:lnTo>
                    <a:pt x="57912" y="105156"/>
                  </a:lnTo>
                  <a:lnTo>
                    <a:pt x="295655" y="105156"/>
                  </a:lnTo>
                  <a:lnTo>
                    <a:pt x="318206" y="101131"/>
                  </a:lnTo>
                  <a:lnTo>
                    <a:pt x="336613" y="90106"/>
                  </a:lnTo>
                  <a:lnTo>
                    <a:pt x="349019" y="73652"/>
                  </a:lnTo>
                  <a:lnTo>
                    <a:pt x="353567" y="53339"/>
                  </a:lnTo>
                  <a:lnTo>
                    <a:pt x="349019" y="32146"/>
                  </a:lnTo>
                  <a:lnTo>
                    <a:pt x="336613" y="15240"/>
                  </a:lnTo>
                  <a:lnTo>
                    <a:pt x="318206" y="4048"/>
                  </a:lnTo>
                  <a:lnTo>
                    <a:pt x="295655" y="0"/>
                  </a:lnTo>
                  <a:close/>
                </a:path>
              </a:pathLst>
            </a:custGeom>
            <a:solidFill>
              <a:srgbClr val="FFB8A5"/>
            </a:solidFill>
          </p:spPr>
          <p:txBody>
            <a:bodyPr wrap="square" lIns="0" tIns="0" rIns="0" bIns="0" rtlCol="0"/>
            <a:lstStyle/>
            <a:p/>
          </p:txBody>
        </p:sp>
        <p:pic>
          <p:nvPicPr>
            <p:cNvPr id="192" name="object 192"/>
            <p:cNvPicPr/>
            <p:nvPr/>
          </p:nvPicPr>
          <p:blipFill>
            <a:blip r:embed="rId29" cstate="print"/>
            <a:stretch>
              <a:fillRect/>
            </a:stretch>
          </p:blipFill>
          <p:spPr>
            <a:xfrm>
              <a:off x="6580632" y="3374136"/>
              <a:ext cx="1092707" cy="1059180"/>
            </a:xfrm>
            <a:prstGeom prst="rect">
              <a:avLst/>
            </a:prstGeom>
          </p:spPr>
        </p:pic>
        <p:sp>
          <p:nvSpPr>
            <p:cNvPr id="193" name="object 193"/>
            <p:cNvSpPr/>
            <p:nvPr/>
          </p:nvSpPr>
          <p:spPr>
            <a:xfrm>
              <a:off x="6560820" y="3352800"/>
              <a:ext cx="1132840" cy="1102360"/>
            </a:xfrm>
            <a:custGeom>
              <a:avLst/>
              <a:gdLst/>
              <a:ahLst/>
              <a:cxnLst/>
              <a:rect l="l" t="t" r="r" b="b"/>
              <a:pathLst>
                <a:path w="1132840" h="1102360">
                  <a:moveTo>
                    <a:pt x="0" y="0"/>
                  </a:moveTo>
                  <a:lnTo>
                    <a:pt x="1132331" y="0"/>
                  </a:lnTo>
                  <a:lnTo>
                    <a:pt x="1132331" y="1101852"/>
                  </a:lnTo>
                  <a:lnTo>
                    <a:pt x="0" y="1101852"/>
                  </a:lnTo>
                  <a:lnTo>
                    <a:pt x="0" y="0"/>
                  </a:lnTo>
                  <a:close/>
                </a:path>
              </a:pathLst>
            </a:custGeom>
            <a:ln w="41148">
              <a:solidFill>
                <a:srgbClr val="7E7E7E"/>
              </a:solidFill>
            </a:ln>
          </p:spPr>
          <p:txBody>
            <a:bodyPr wrap="square" lIns="0" tIns="0" rIns="0" bIns="0" rtlCol="0"/>
            <a:lstStyle/>
            <a:p/>
          </p:txBody>
        </p:sp>
        <p:sp>
          <p:nvSpPr>
            <p:cNvPr id="194" name="object 194"/>
            <p:cNvSpPr/>
            <p:nvPr/>
          </p:nvSpPr>
          <p:spPr>
            <a:xfrm>
              <a:off x="6598920" y="4186427"/>
              <a:ext cx="1057910" cy="241300"/>
            </a:xfrm>
            <a:custGeom>
              <a:avLst/>
              <a:gdLst/>
              <a:ahLst/>
              <a:cxnLst/>
              <a:rect l="l" t="t" r="r" b="b"/>
              <a:pathLst>
                <a:path w="1057909" h="241300">
                  <a:moveTo>
                    <a:pt x="1057655" y="0"/>
                  </a:moveTo>
                  <a:lnTo>
                    <a:pt x="0" y="0"/>
                  </a:lnTo>
                  <a:lnTo>
                    <a:pt x="0" y="240791"/>
                  </a:lnTo>
                  <a:lnTo>
                    <a:pt x="1057655" y="240791"/>
                  </a:lnTo>
                  <a:lnTo>
                    <a:pt x="1057655" y="0"/>
                  </a:lnTo>
                  <a:close/>
                </a:path>
              </a:pathLst>
            </a:custGeom>
            <a:solidFill>
              <a:srgbClr val="FFFFFF"/>
            </a:solidFill>
          </p:spPr>
          <p:txBody>
            <a:bodyPr wrap="square" lIns="0" tIns="0" rIns="0" bIns="0" rtlCol="0"/>
            <a:lstStyle/>
            <a:p/>
          </p:txBody>
        </p:sp>
      </p:grpSp>
      <p:sp>
        <p:nvSpPr>
          <p:cNvPr id="195" name="object 195"/>
          <p:cNvSpPr txBox="1"/>
          <p:nvPr/>
        </p:nvSpPr>
        <p:spPr>
          <a:xfrm>
            <a:off x="6587743" y="4173728"/>
            <a:ext cx="944880" cy="264795"/>
          </a:xfrm>
          <a:prstGeom prst="rect">
            <a:avLst/>
          </a:prstGeom>
        </p:spPr>
        <p:txBody>
          <a:bodyPr wrap="square" lIns="0" tIns="10160" rIns="0" bIns="0" rtlCol="0" vert="horz">
            <a:spAutoFit/>
          </a:bodyPr>
          <a:lstStyle/>
          <a:p>
            <a:pPr marL="12700" marR="5080">
              <a:lnSpc>
                <a:spcPct val="105300"/>
              </a:lnSpc>
              <a:spcBef>
                <a:spcPts val="80"/>
              </a:spcBef>
            </a:pPr>
            <a:r>
              <a:rPr dirty="0" sz="750" spc="25" b="1">
                <a:latin typeface="Meiryo UI"/>
                <a:cs typeface="Meiryo UI"/>
              </a:rPr>
              <a:t>隙間の時間を利用</a:t>
            </a:r>
            <a:r>
              <a:rPr dirty="0" sz="750" spc="15" b="1">
                <a:latin typeface="Meiryo UI"/>
                <a:cs typeface="Meiryo UI"/>
              </a:rPr>
              <a:t>し</a:t>
            </a:r>
            <a:r>
              <a:rPr dirty="0" sz="750" spc="15" b="1">
                <a:latin typeface="Meiryo UI"/>
                <a:cs typeface="Meiryo UI"/>
              </a:rPr>
              <a:t>て </a:t>
            </a:r>
            <a:r>
              <a:rPr dirty="0" sz="750" spc="15" b="1">
                <a:latin typeface="Meiryo UI"/>
                <a:cs typeface="Meiryo UI"/>
              </a:rPr>
              <a:t>タ</a:t>
            </a:r>
            <a:r>
              <a:rPr dirty="0" sz="750" spc="20" b="1">
                <a:latin typeface="Meiryo UI"/>
                <a:cs typeface="Meiryo UI"/>
              </a:rPr>
              <a:t>イ</a:t>
            </a:r>
            <a:r>
              <a:rPr dirty="0" sz="750" spc="15" b="1">
                <a:latin typeface="Meiryo UI"/>
                <a:cs typeface="Meiryo UI"/>
              </a:rPr>
              <a:t>ピ</a:t>
            </a:r>
            <a:r>
              <a:rPr dirty="0" sz="750" spc="10" b="1">
                <a:latin typeface="Meiryo UI"/>
                <a:cs typeface="Meiryo UI"/>
              </a:rPr>
              <a:t>ン</a:t>
            </a:r>
            <a:r>
              <a:rPr dirty="0" sz="750" spc="25" b="1">
                <a:latin typeface="Meiryo UI"/>
                <a:cs typeface="Meiryo UI"/>
              </a:rPr>
              <a:t>グ</a:t>
            </a:r>
            <a:r>
              <a:rPr dirty="0" sz="750" spc="30" b="1">
                <a:latin typeface="Meiryo UI"/>
                <a:cs typeface="Meiryo UI"/>
              </a:rPr>
              <a:t>力</a:t>
            </a:r>
            <a:r>
              <a:rPr dirty="0" sz="750" spc="20" b="1">
                <a:latin typeface="Meiryo UI"/>
                <a:cs typeface="Meiryo UI"/>
              </a:rPr>
              <a:t>UP</a:t>
            </a:r>
            <a:endParaRPr sz="750">
              <a:latin typeface="Meiryo UI"/>
              <a:cs typeface="Meiryo UI"/>
            </a:endParaRPr>
          </a:p>
        </p:txBody>
      </p:sp>
      <p:grpSp>
        <p:nvGrpSpPr>
          <p:cNvPr id="196" name="object 196"/>
          <p:cNvGrpSpPr/>
          <p:nvPr/>
        </p:nvGrpSpPr>
        <p:grpSpPr>
          <a:xfrm>
            <a:off x="6588252" y="3374135"/>
            <a:ext cx="1066800" cy="802005"/>
            <a:chOff x="6588252" y="3374135"/>
            <a:chExt cx="1066800" cy="802005"/>
          </a:xfrm>
        </p:grpSpPr>
        <p:pic>
          <p:nvPicPr>
            <p:cNvPr id="197" name="object 197"/>
            <p:cNvPicPr/>
            <p:nvPr/>
          </p:nvPicPr>
          <p:blipFill>
            <a:blip r:embed="rId30" cstate="print"/>
            <a:stretch>
              <a:fillRect/>
            </a:stretch>
          </p:blipFill>
          <p:spPr>
            <a:xfrm>
              <a:off x="6598920" y="3384803"/>
              <a:ext cx="1056131" cy="790955"/>
            </a:xfrm>
            <a:prstGeom prst="rect">
              <a:avLst/>
            </a:prstGeom>
          </p:spPr>
        </p:pic>
        <p:sp>
          <p:nvSpPr>
            <p:cNvPr id="198" name="object 198"/>
            <p:cNvSpPr/>
            <p:nvPr/>
          </p:nvSpPr>
          <p:spPr>
            <a:xfrm>
              <a:off x="6588252" y="3374135"/>
              <a:ext cx="352425" cy="105410"/>
            </a:xfrm>
            <a:custGeom>
              <a:avLst/>
              <a:gdLst/>
              <a:ahLst/>
              <a:cxnLst/>
              <a:rect l="l" t="t" r="r" b="b"/>
              <a:pathLst>
                <a:path w="352425" h="105410">
                  <a:moveTo>
                    <a:pt x="295655" y="0"/>
                  </a:moveTo>
                  <a:lnTo>
                    <a:pt x="56388" y="0"/>
                  </a:lnTo>
                  <a:lnTo>
                    <a:pt x="34718" y="4048"/>
                  </a:lnTo>
                  <a:lnTo>
                    <a:pt x="16764" y="15239"/>
                  </a:lnTo>
                  <a:lnTo>
                    <a:pt x="4524" y="32146"/>
                  </a:lnTo>
                  <a:lnTo>
                    <a:pt x="0" y="53339"/>
                  </a:lnTo>
                  <a:lnTo>
                    <a:pt x="4524" y="73652"/>
                  </a:lnTo>
                  <a:lnTo>
                    <a:pt x="16763" y="90106"/>
                  </a:lnTo>
                  <a:lnTo>
                    <a:pt x="34718" y="101131"/>
                  </a:lnTo>
                  <a:lnTo>
                    <a:pt x="56388" y="105156"/>
                  </a:lnTo>
                  <a:lnTo>
                    <a:pt x="295655" y="105156"/>
                  </a:lnTo>
                  <a:lnTo>
                    <a:pt x="317325" y="101131"/>
                  </a:lnTo>
                  <a:lnTo>
                    <a:pt x="335279" y="90106"/>
                  </a:lnTo>
                  <a:lnTo>
                    <a:pt x="347519" y="73652"/>
                  </a:lnTo>
                  <a:lnTo>
                    <a:pt x="352044" y="53339"/>
                  </a:lnTo>
                  <a:lnTo>
                    <a:pt x="347519" y="32146"/>
                  </a:lnTo>
                  <a:lnTo>
                    <a:pt x="335280" y="15240"/>
                  </a:lnTo>
                  <a:lnTo>
                    <a:pt x="317325" y="4048"/>
                  </a:lnTo>
                  <a:lnTo>
                    <a:pt x="295655" y="0"/>
                  </a:lnTo>
                  <a:close/>
                </a:path>
              </a:pathLst>
            </a:custGeom>
            <a:solidFill>
              <a:srgbClr val="B1809C"/>
            </a:solidFill>
          </p:spPr>
          <p:txBody>
            <a:bodyPr wrap="square" lIns="0" tIns="0" rIns="0" bIns="0" rtlCol="0"/>
            <a:lstStyle/>
            <a:p/>
          </p:txBody>
        </p:sp>
      </p:grpSp>
      <p:sp>
        <p:nvSpPr>
          <p:cNvPr id="199" name="object 199"/>
          <p:cNvSpPr txBox="1"/>
          <p:nvPr/>
        </p:nvSpPr>
        <p:spPr>
          <a:xfrm>
            <a:off x="6601459" y="3358388"/>
            <a:ext cx="324485" cy="144780"/>
          </a:xfrm>
          <a:prstGeom prst="rect">
            <a:avLst/>
          </a:prstGeom>
        </p:spPr>
        <p:txBody>
          <a:bodyPr wrap="square" lIns="0" tIns="16510" rIns="0" bIns="0" rtlCol="0" vert="horz">
            <a:spAutoFit/>
          </a:bodyPr>
          <a:lstStyle/>
          <a:p>
            <a:pPr marL="12700">
              <a:lnSpc>
                <a:spcPct val="100000"/>
              </a:lnSpc>
              <a:spcBef>
                <a:spcPts val="130"/>
              </a:spcBef>
            </a:pPr>
            <a:r>
              <a:rPr dirty="0" sz="750" spc="40" b="1">
                <a:solidFill>
                  <a:srgbClr val="FFFFFF"/>
                </a:solidFill>
                <a:latin typeface="BIZ UDGothic"/>
                <a:cs typeface="BIZ UDGothic"/>
              </a:rPr>
              <a:t>１</a:t>
            </a:r>
            <a:r>
              <a:rPr dirty="0" sz="750" spc="30" b="1">
                <a:solidFill>
                  <a:srgbClr val="FFFFFF"/>
                </a:solidFill>
                <a:latin typeface="BIZ UDGothic"/>
                <a:cs typeface="BIZ UDGothic"/>
              </a:rPr>
              <a:t>－⑬</a:t>
            </a:r>
            <a:endParaRPr sz="750">
              <a:latin typeface="BIZ UDGothic"/>
              <a:cs typeface="BIZ UDGothic"/>
            </a:endParaRPr>
          </a:p>
        </p:txBody>
      </p:sp>
      <p:grpSp>
        <p:nvGrpSpPr>
          <p:cNvPr id="200" name="object 200"/>
          <p:cNvGrpSpPr/>
          <p:nvPr/>
        </p:nvGrpSpPr>
        <p:grpSpPr>
          <a:xfrm>
            <a:off x="6588252" y="3332162"/>
            <a:ext cx="2869565" cy="1140460"/>
            <a:chOff x="6588252" y="3332162"/>
            <a:chExt cx="2869565" cy="1140460"/>
          </a:xfrm>
        </p:grpSpPr>
        <p:sp>
          <p:nvSpPr>
            <p:cNvPr id="201" name="object 201"/>
            <p:cNvSpPr/>
            <p:nvPr/>
          </p:nvSpPr>
          <p:spPr>
            <a:xfrm>
              <a:off x="6588252" y="3374136"/>
              <a:ext cx="352425" cy="105410"/>
            </a:xfrm>
            <a:custGeom>
              <a:avLst/>
              <a:gdLst/>
              <a:ahLst/>
              <a:cxnLst/>
              <a:rect l="l" t="t" r="r" b="b"/>
              <a:pathLst>
                <a:path w="352425" h="105410">
                  <a:moveTo>
                    <a:pt x="295655" y="0"/>
                  </a:moveTo>
                  <a:lnTo>
                    <a:pt x="56388" y="0"/>
                  </a:lnTo>
                  <a:lnTo>
                    <a:pt x="34718" y="4048"/>
                  </a:lnTo>
                  <a:lnTo>
                    <a:pt x="16764" y="15239"/>
                  </a:lnTo>
                  <a:lnTo>
                    <a:pt x="4524" y="32146"/>
                  </a:lnTo>
                  <a:lnTo>
                    <a:pt x="0" y="53339"/>
                  </a:lnTo>
                  <a:lnTo>
                    <a:pt x="4524" y="73652"/>
                  </a:lnTo>
                  <a:lnTo>
                    <a:pt x="16763" y="90106"/>
                  </a:lnTo>
                  <a:lnTo>
                    <a:pt x="34718" y="101131"/>
                  </a:lnTo>
                  <a:lnTo>
                    <a:pt x="56388" y="105156"/>
                  </a:lnTo>
                  <a:lnTo>
                    <a:pt x="295655" y="105156"/>
                  </a:lnTo>
                  <a:lnTo>
                    <a:pt x="317325" y="101131"/>
                  </a:lnTo>
                  <a:lnTo>
                    <a:pt x="335279" y="90106"/>
                  </a:lnTo>
                  <a:lnTo>
                    <a:pt x="347519" y="73652"/>
                  </a:lnTo>
                  <a:lnTo>
                    <a:pt x="352044" y="53339"/>
                  </a:lnTo>
                  <a:lnTo>
                    <a:pt x="347519" y="32146"/>
                  </a:lnTo>
                  <a:lnTo>
                    <a:pt x="335280" y="15240"/>
                  </a:lnTo>
                  <a:lnTo>
                    <a:pt x="317325" y="4048"/>
                  </a:lnTo>
                  <a:lnTo>
                    <a:pt x="295655" y="0"/>
                  </a:lnTo>
                  <a:close/>
                </a:path>
              </a:pathLst>
            </a:custGeom>
            <a:solidFill>
              <a:srgbClr val="B1809C"/>
            </a:solidFill>
          </p:spPr>
          <p:txBody>
            <a:bodyPr wrap="square" lIns="0" tIns="0" rIns="0" bIns="0" rtlCol="0"/>
            <a:lstStyle/>
            <a:p/>
          </p:txBody>
        </p:sp>
        <p:pic>
          <p:nvPicPr>
            <p:cNvPr id="202" name="object 202"/>
            <p:cNvPicPr/>
            <p:nvPr/>
          </p:nvPicPr>
          <p:blipFill>
            <a:blip r:embed="rId31" cstate="print"/>
            <a:stretch>
              <a:fillRect/>
            </a:stretch>
          </p:blipFill>
          <p:spPr>
            <a:xfrm>
              <a:off x="8324088" y="3374136"/>
              <a:ext cx="1091183" cy="1056132"/>
            </a:xfrm>
            <a:prstGeom prst="rect">
              <a:avLst/>
            </a:prstGeom>
          </p:spPr>
        </p:pic>
        <p:sp>
          <p:nvSpPr>
            <p:cNvPr id="203" name="object 203"/>
            <p:cNvSpPr/>
            <p:nvPr/>
          </p:nvSpPr>
          <p:spPr>
            <a:xfrm>
              <a:off x="8302752" y="3352800"/>
              <a:ext cx="1134110" cy="1099185"/>
            </a:xfrm>
            <a:custGeom>
              <a:avLst/>
              <a:gdLst/>
              <a:ahLst/>
              <a:cxnLst/>
              <a:rect l="l" t="t" r="r" b="b"/>
              <a:pathLst>
                <a:path w="1134109" h="1099185">
                  <a:moveTo>
                    <a:pt x="0" y="0"/>
                  </a:moveTo>
                  <a:lnTo>
                    <a:pt x="1133855" y="0"/>
                  </a:lnTo>
                  <a:lnTo>
                    <a:pt x="1133855" y="1098804"/>
                  </a:lnTo>
                  <a:lnTo>
                    <a:pt x="0" y="1098804"/>
                  </a:lnTo>
                  <a:lnTo>
                    <a:pt x="0" y="0"/>
                  </a:lnTo>
                  <a:close/>
                </a:path>
              </a:pathLst>
            </a:custGeom>
            <a:ln w="41148">
              <a:solidFill>
                <a:srgbClr val="7E7E7E"/>
              </a:solidFill>
            </a:ln>
          </p:spPr>
          <p:txBody>
            <a:bodyPr wrap="square" lIns="0" tIns="0" rIns="0" bIns="0" rtlCol="0"/>
            <a:lstStyle/>
            <a:p/>
          </p:txBody>
        </p:sp>
      </p:grpSp>
      <p:sp>
        <p:nvSpPr>
          <p:cNvPr id="204" name="object 204"/>
          <p:cNvSpPr txBox="1"/>
          <p:nvPr/>
        </p:nvSpPr>
        <p:spPr>
          <a:xfrm>
            <a:off x="8323326" y="4168140"/>
            <a:ext cx="1092835" cy="262890"/>
          </a:xfrm>
          <a:prstGeom prst="rect">
            <a:avLst/>
          </a:prstGeom>
          <a:solidFill>
            <a:srgbClr val="FFFFFF"/>
          </a:solidFill>
        </p:spPr>
        <p:txBody>
          <a:bodyPr wrap="square" lIns="0" tIns="2540" rIns="0" bIns="0" rtlCol="0" vert="horz">
            <a:spAutoFit/>
          </a:bodyPr>
          <a:lstStyle/>
          <a:p>
            <a:pPr marL="26670" marR="302260">
              <a:lnSpc>
                <a:spcPts val="950"/>
              </a:lnSpc>
              <a:spcBef>
                <a:spcPts val="20"/>
              </a:spcBef>
            </a:pPr>
            <a:r>
              <a:rPr dirty="0" sz="750" spc="30" b="1">
                <a:latin typeface="Meiryo UI"/>
                <a:cs typeface="Meiryo UI"/>
              </a:rPr>
              <a:t>学級通信</a:t>
            </a:r>
            <a:r>
              <a:rPr dirty="0" sz="750" spc="20" b="1">
                <a:latin typeface="Meiryo UI"/>
                <a:cs typeface="Meiryo UI"/>
              </a:rPr>
              <a:t>を</a:t>
            </a:r>
            <a:r>
              <a:rPr dirty="0" sz="750" spc="30" b="1">
                <a:latin typeface="Meiryo UI"/>
                <a:cs typeface="Meiryo UI"/>
              </a:rPr>
              <a:t>通</a:t>
            </a:r>
            <a:r>
              <a:rPr dirty="0" sz="750" spc="15" b="1">
                <a:latin typeface="Meiryo UI"/>
                <a:cs typeface="Meiryo UI"/>
              </a:rPr>
              <a:t>し</a:t>
            </a:r>
            <a:r>
              <a:rPr dirty="0" sz="750" spc="25" b="1">
                <a:latin typeface="Meiryo UI"/>
                <a:cs typeface="Meiryo UI"/>
              </a:rPr>
              <a:t>た </a:t>
            </a:r>
            <a:r>
              <a:rPr dirty="0" sz="750" spc="30" b="1">
                <a:latin typeface="Meiryo UI"/>
                <a:cs typeface="Meiryo UI"/>
              </a:rPr>
              <a:t>家庭</a:t>
            </a:r>
            <a:r>
              <a:rPr dirty="0" sz="750" spc="15" b="1">
                <a:latin typeface="Meiryo UI"/>
                <a:cs typeface="Meiryo UI"/>
              </a:rPr>
              <a:t>と</a:t>
            </a:r>
            <a:r>
              <a:rPr dirty="0" sz="750" spc="25" b="1">
                <a:latin typeface="Meiryo UI"/>
                <a:cs typeface="Meiryo UI"/>
              </a:rPr>
              <a:t>の情報共有</a:t>
            </a:r>
            <a:endParaRPr sz="750">
              <a:latin typeface="Meiryo UI"/>
              <a:cs typeface="Meiryo UI"/>
            </a:endParaRPr>
          </a:p>
        </p:txBody>
      </p:sp>
      <p:grpSp>
        <p:nvGrpSpPr>
          <p:cNvPr id="205" name="object 205"/>
          <p:cNvGrpSpPr/>
          <p:nvPr/>
        </p:nvGrpSpPr>
        <p:grpSpPr>
          <a:xfrm>
            <a:off x="8322564" y="3374135"/>
            <a:ext cx="1088390" cy="809625"/>
            <a:chOff x="8322564" y="3374135"/>
            <a:chExt cx="1088390" cy="809625"/>
          </a:xfrm>
        </p:grpSpPr>
        <p:pic>
          <p:nvPicPr>
            <p:cNvPr id="206" name="object 206"/>
            <p:cNvPicPr/>
            <p:nvPr/>
          </p:nvPicPr>
          <p:blipFill>
            <a:blip r:embed="rId32" cstate="print"/>
            <a:stretch>
              <a:fillRect/>
            </a:stretch>
          </p:blipFill>
          <p:spPr>
            <a:xfrm>
              <a:off x="8357616" y="3392423"/>
              <a:ext cx="1053083" cy="790956"/>
            </a:xfrm>
            <a:prstGeom prst="rect">
              <a:avLst/>
            </a:prstGeom>
          </p:spPr>
        </p:pic>
        <p:sp>
          <p:nvSpPr>
            <p:cNvPr id="207" name="object 207"/>
            <p:cNvSpPr/>
            <p:nvPr/>
          </p:nvSpPr>
          <p:spPr>
            <a:xfrm>
              <a:off x="8322564" y="3374135"/>
              <a:ext cx="352425" cy="105410"/>
            </a:xfrm>
            <a:custGeom>
              <a:avLst/>
              <a:gdLst/>
              <a:ahLst/>
              <a:cxnLst/>
              <a:rect l="l" t="t" r="r" b="b"/>
              <a:pathLst>
                <a:path w="352425" h="105410">
                  <a:moveTo>
                    <a:pt x="295655" y="0"/>
                  </a:moveTo>
                  <a:lnTo>
                    <a:pt x="56387" y="0"/>
                  </a:lnTo>
                  <a:lnTo>
                    <a:pt x="34075" y="4048"/>
                  </a:lnTo>
                  <a:lnTo>
                    <a:pt x="16192" y="15239"/>
                  </a:lnTo>
                  <a:lnTo>
                    <a:pt x="4310" y="32146"/>
                  </a:lnTo>
                  <a:lnTo>
                    <a:pt x="0" y="53339"/>
                  </a:lnTo>
                  <a:lnTo>
                    <a:pt x="4310" y="73652"/>
                  </a:lnTo>
                  <a:lnTo>
                    <a:pt x="16192" y="90106"/>
                  </a:lnTo>
                  <a:lnTo>
                    <a:pt x="34075" y="101131"/>
                  </a:lnTo>
                  <a:lnTo>
                    <a:pt x="56387" y="105156"/>
                  </a:lnTo>
                  <a:lnTo>
                    <a:pt x="295655" y="105156"/>
                  </a:lnTo>
                  <a:lnTo>
                    <a:pt x="317325" y="101131"/>
                  </a:lnTo>
                  <a:lnTo>
                    <a:pt x="335279" y="90106"/>
                  </a:lnTo>
                  <a:lnTo>
                    <a:pt x="347519" y="73652"/>
                  </a:lnTo>
                  <a:lnTo>
                    <a:pt x="352043" y="53339"/>
                  </a:lnTo>
                  <a:lnTo>
                    <a:pt x="347519" y="32146"/>
                  </a:lnTo>
                  <a:lnTo>
                    <a:pt x="335279" y="15240"/>
                  </a:lnTo>
                  <a:lnTo>
                    <a:pt x="317325" y="4048"/>
                  </a:lnTo>
                  <a:lnTo>
                    <a:pt x="295655" y="0"/>
                  </a:lnTo>
                  <a:close/>
                </a:path>
              </a:pathLst>
            </a:custGeom>
            <a:solidFill>
              <a:srgbClr val="75B6FD"/>
            </a:solidFill>
          </p:spPr>
          <p:txBody>
            <a:bodyPr wrap="square" lIns="0" tIns="0" rIns="0" bIns="0" rtlCol="0"/>
            <a:lstStyle/>
            <a:p/>
          </p:txBody>
        </p:sp>
      </p:grpSp>
      <p:sp>
        <p:nvSpPr>
          <p:cNvPr id="208" name="object 208"/>
          <p:cNvSpPr txBox="1"/>
          <p:nvPr/>
        </p:nvSpPr>
        <p:spPr>
          <a:xfrm>
            <a:off x="8348471" y="3358388"/>
            <a:ext cx="311785" cy="144780"/>
          </a:xfrm>
          <a:prstGeom prst="rect">
            <a:avLst/>
          </a:prstGeom>
        </p:spPr>
        <p:txBody>
          <a:bodyPr wrap="square" lIns="0" tIns="16510" rIns="0" bIns="0" rtlCol="0" vert="horz">
            <a:spAutoFit/>
          </a:bodyPr>
          <a:lstStyle/>
          <a:p>
            <a:pPr>
              <a:lnSpc>
                <a:spcPct val="100000"/>
              </a:lnSpc>
              <a:spcBef>
                <a:spcPts val="130"/>
              </a:spcBef>
            </a:pPr>
            <a:r>
              <a:rPr dirty="0" sz="750" spc="40" b="1">
                <a:solidFill>
                  <a:srgbClr val="FFFFFF"/>
                </a:solidFill>
                <a:latin typeface="BIZ UDGothic"/>
                <a:cs typeface="BIZ UDGothic"/>
              </a:rPr>
              <a:t>４</a:t>
            </a:r>
            <a:r>
              <a:rPr dirty="0" sz="750" spc="30" b="1">
                <a:solidFill>
                  <a:srgbClr val="FFFFFF"/>
                </a:solidFill>
                <a:latin typeface="BIZ UDGothic"/>
                <a:cs typeface="BIZ UDGothic"/>
              </a:rPr>
              <a:t>－②</a:t>
            </a:r>
            <a:endParaRPr sz="750">
              <a:latin typeface="BIZ UDGothic"/>
              <a:cs typeface="BIZ UDGothic"/>
            </a:endParaRPr>
          </a:p>
        </p:txBody>
      </p:sp>
      <p:grpSp>
        <p:nvGrpSpPr>
          <p:cNvPr id="209" name="object 209"/>
          <p:cNvGrpSpPr/>
          <p:nvPr/>
        </p:nvGrpSpPr>
        <p:grpSpPr>
          <a:xfrm>
            <a:off x="1537716" y="3374135"/>
            <a:ext cx="7137400" cy="1056640"/>
            <a:chOff x="1537716" y="3374135"/>
            <a:chExt cx="7137400" cy="1056640"/>
          </a:xfrm>
        </p:grpSpPr>
        <p:sp>
          <p:nvSpPr>
            <p:cNvPr id="210" name="object 210"/>
            <p:cNvSpPr/>
            <p:nvPr/>
          </p:nvSpPr>
          <p:spPr>
            <a:xfrm>
              <a:off x="8322563" y="3374135"/>
              <a:ext cx="352425" cy="105410"/>
            </a:xfrm>
            <a:custGeom>
              <a:avLst/>
              <a:gdLst/>
              <a:ahLst/>
              <a:cxnLst/>
              <a:rect l="l" t="t" r="r" b="b"/>
              <a:pathLst>
                <a:path w="352425" h="105410">
                  <a:moveTo>
                    <a:pt x="295655" y="0"/>
                  </a:moveTo>
                  <a:lnTo>
                    <a:pt x="56387" y="0"/>
                  </a:lnTo>
                  <a:lnTo>
                    <a:pt x="34075" y="4048"/>
                  </a:lnTo>
                  <a:lnTo>
                    <a:pt x="16192" y="15239"/>
                  </a:lnTo>
                  <a:lnTo>
                    <a:pt x="4310" y="32146"/>
                  </a:lnTo>
                  <a:lnTo>
                    <a:pt x="0" y="53339"/>
                  </a:lnTo>
                  <a:lnTo>
                    <a:pt x="4310" y="73652"/>
                  </a:lnTo>
                  <a:lnTo>
                    <a:pt x="16192" y="90106"/>
                  </a:lnTo>
                  <a:lnTo>
                    <a:pt x="34075" y="101131"/>
                  </a:lnTo>
                  <a:lnTo>
                    <a:pt x="56387" y="105156"/>
                  </a:lnTo>
                  <a:lnTo>
                    <a:pt x="295655" y="105156"/>
                  </a:lnTo>
                  <a:lnTo>
                    <a:pt x="317325" y="101131"/>
                  </a:lnTo>
                  <a:lnTo>
                    <a:pt x="335279" y="90106"/>
                  </a:lnTo>
                  <a:lnTo>
                    <a:pt x="347519" y="73652"/>
                  </a:lnTo>
                  <a:lnTo>
                    <a:pt x="352043" y="53339"/>
                  </a:lnTo>
                  <a:lnTo>
                    <a:pt x="347519" y="32146"/>
                  </a:lnTo>
                  <a:lnTo>
                    <a:pt x="335279" y="15240"/>
                  </a:lnTo>
                  <a:lnTo>
                    <a:pt x="317325" y="4048"/>
                  </a:lnTo>
                  <a:lnTo>
                    <a:pt x="295655" y="0"/>
                  </a:lnTo>
                  <a:close/>
                </a:path>
              </a:pathLst>
            </a:custGeom>
            <a:solidFill>
              <a:srgbClr val="75B6FD"/>
            </a:solidFill>
          </p:spPr>
          <p:txBody>
            <a:bodyPr wrap="square" lIns="0" tIns="0" rIns="0" bIns="0" rtlCol="0"/>
            <a:lstStyle/>
            <a:p/>
          </p:txBody>
        </p:sp>
        <p:sp>
          <p:nvSpPr>
            <p:cNvPr id="211" name="object 211"/>
            <p:cNvSpPr/>
            <p:nvPr/>
          </p:nvSpPr>
          <p:spPr>
            <a:xfrm>
              <a:off x="1537716" y="3374135"/>
              <a:ext cx="1092835" cy="1056640"/>
            </a:xfrm>
            <a:custGeom>
              <a:avLst/>
              <a:gdLst/>
              <a:ahLst/>
              <a:cxnLst/>
              <a:rect l="l" t="t" r="r" b="b"/>
              <a:pathLst>
                <a:path w="1092835" h="1056639">
                  <a:moveTo>
                    <a:pt x="1092708" y="0"/>
                  </a:moveTo>
                  <a:lnTo>
                    <a:pt x="0" y="0"/>
                  </a:lnTo>
                  <a:lnTo>
                    <a:pt x="0" y="1056132"/>
                  </a:lnTo>
                  <a:lnTo>
                    <a:pt x="1092708" y="1056132"/>
                  </a:lnTo>
                  <a:lnTo>
                    <a:pt x="1092708" y="0"/>
                  </a:lnTo>
                  <a:close/>
                </a:path>
              </a:pathLst>
            </a:custGeom>
            <a:solidFill>
              <a:srgbClr val="FFFFFF"/>
            </a:solidFill>
          </p:spPr>
          <p:txBody>
            <a:bodyPr wrap="square" lIns="0" tIns="0" rIns="0" bIns="0" rtlCol="0"/>
            <a:lstStyle/>
            <a:p/>
          </p:txBody>
        </p:sp>
      </p:grpSp>
      <p:sp>
        <p:nvSpPr>
          <p:cNvPr id="212" name="object 212"/>
          <p:cNvSpPr txBox="1"/>
          <p:nvPr/>
        </p:nvSpPr>
        <p:spPr>
          <a:xfrm>
            <a:off x="1636776" y="3417105"/>
            <a:ext cx="891540" cy="301625"/>
          </a:xfrm>
          <a:prstGeom prst="rect">
            <a:avLst/>
          </a:prstGeom>
        </p:spPr>
        <p:txBody>
          <a:bodyPr wrap="square" lIns="0" tIns="6985" rIns="0" bIns="0" rtlCol="0" vert="horz">
            <a:spAutoFit/>
          </a:bodyPr>
          <a:lstStyle/>
          <a:p>
            <a:pPr>
              <a:lnSpc>
                <a:spcPct val="101099"/>
              </a:lnSpc>
              <a:spcBef>
                <a:spcPts val="55"/>
              </a:spcBef>
            </a:pPr>
            <a:r>
              <a:rPr dirty="0" sz="950" spc="5">
                <a:latin typeface="Meiryo UI"/>
                <a:cs typeface="Meiryo UI"/>
              </a:rPr>
              <a:t>欠席・遅刻等</a:t>
            </a:r>
            <a:r>
              <a:rPr dirty="0" sz="950">
                <a:latin typeface="Meiryo UI"/>
                <a:cs typeface="Meiryo UI"/>
              </a:rPr>
              <a:t>の</a:t>
            </a:r>
            <a:r>
              <a:rPr dirty="0" sz="950" spc="5">
                <a:latin typeface="Meiryo UI"/>
                <a:cs typeface="Meiryo UI"/>
              </a:rPr>
              <a:t>連 </a:t>
            </a:r>
            <a:r>
              <a:rPr dirty="0" sz="950" spc="10">
                <a:latin typeface="Meiryo UI"/>
                <a:cs typeface="Meiryo UI"/>
              </a:rPr>
              <a:t>絡</a:t>
            </a:r>
            <a:endParaRPr sz="950">
              <a:latin typeface="Meiryo UI"/>
              <a:cs typeface="Meiryo UI"/>
            </a:endParaRPr>
          </a:p>
        </p:txBody>
      </p:sp>
      <p:grpSp>
        <p:nvGrpSpPr>
          <p:cNvPr id="213" name="object 213"/>
          <p:cNvGrpSpPr/>
          <p:nvPr/>
        </p:nvGrpSpPr>
        <p:grpSpPr>
          <a:xfrm>
            <a:off x="1552955" y="3374135"/>
            <a:ext cx="1061085" cy="1033780"/>
            <a:chOff x="1552955" y="3374135"/>
            <a:chExt cx="1061085" cy="1033780"/>
          </a:xfrm>
        </p:grpSpPr>
        <p:pic>
          <p:nvPicPr>
            <p:cNvPr id="214" name="object 214"/>
            <p:cNvPicPr/>
            <p:nvPr/>
          </p:nvPicPr>
          <p:blipFill>
            <a:blip r:embed="rId33" cstate="print"/>
            <a:stretch>
              <a:fillRect/>
            </a:stretch>
          </p:blipFill>
          <p:spPr>
            <a:xfrm>
              <a:off x="1556003" y="3406139"/>
              <a:ext cx="1056132" cy="792479"/>
            </a:xfrm>
            <a:prstGeom prst="rect">
              <a:avLst/>
            </a:prstGeom>
          </p:spPr>
        </p:pic>
        <p:sp>
          <p:nvSpPr>
            <p:cNvPr id="215" name="object 215"/>
            <p:cNvSpPr/>
            <p:nvPr/>
          </p:nvSpPr>
          <p:spPr>
            <a:xfrm>
              <a:off x="1556003" y="4166615"/>
              <a:ext cx="1057910" cy="241300"/>
            </a:xfrm>
            <a:custGeom>
              <a:avLst/>
              <a:gdLst/>
              <a:ahLst/>
              <a:cxnLst/>
              <a:rect l="l" t="t" r="r" b="b"/>
              <a:pathLst>
                <a:path w="1057910" h="241300">
                  <a:moveTo>
                    <a:pt x="1057656" y="0"/>
                  </a:moveTo>
                  <a:lnTo>
                    <a:pt x="0" y="0"/>
                  </a:lnTo>
                  <a:lnTo>
                    <a:pt x="0" y="240791"/>
                  </a:lnTo>
                  <a:lnTo>
                    <a:pt x="1057656" y="240791"/>
                  </a:lnTo>
                  <a:lnTo>
                    <a:pt x="1057656" y="0"/>
                  </a:lnTo>
                  <a:close/>
                </a:path>
              </a:pathLst>
            </a:custGeom>
            <a:solidFill>
              <a:srgbClr val="FFFFFF"/>
            </a:solidFill>
          </p:spPr>
          <p:txBody>
            <a:bodyPr wrap="square" lIns="0" tIns="0" rIns="0" bIns="0" rtlCol="0"/>
            <a:lstStyle/>
            <a:p/>
          </p:txBody>
        </p:sp>
        <p:sp>
          <p:nvSpPr>
            <p:cNvPr id="216" name="object 216"/>
            <p:cNvSpPr/>
            <p:nvPr/>
          </p:nvSpPr>
          <p:spPr>
            <a:xfrm>
              <a:off x="1552955" y="3374135"/>
              <a:ext cx="352425" cy="105410"/>
            </a:xfrm>
            <a:custGeom>
              <a:avLst/>
              <a:gdLst/>
              <a:ahLst/>
              <a:cxnLst/>
              <a:rect l="l" t="t" r="r" b="b"/>
              <a:pathLst>
                <a:path w="352425" h="105410">
                  <a:moveTo>
                    <a:pt x="295656" y="0"/>
                  </a:moveTo>
                  <a:lnTo>
                    <a:pt x="56387" y="0"/>
                  </a:lnTo>
                  <a:lnTo>
                    <a:pt x="34075" y="4048"/>
                  </a:lnTo>
                  <a:lnTo>
                    <a:pt x="16192" y="15239"/>
                  </a:lnTo>
                  <a:lnTo>
                    <a:pt x="4310" y="32146"/>
                  </a:lnTo>
                  <a:lnTo>
                    <a:pt x="0" y="53339"/>
                  </a:lnTo>
                  <a:lnTo>
                    <a:pt x="4310" y="73652"/>
                  </a:lnTo>
                  <a:lnTo>
                    <a:pt x="16192" y="90106"/>
                  </a:lnTo>
                  <a:lnTo>
                    <a:pt x="34075" y="101131"/>
                  </a:lnTo>
                  <a:lnTo>
                    <a:pt x="56387" y="105156"/>
                  </a:lnTo>
                  <a:lnTo>
                    <a:pt x="295656" y="105156"/>
                  </a:lnTo>
                  <a:lnTo>
                    <a:pt x="317325" y="101131"/>
                  </a:lnTo>
                  <a:lnTo>
                    <a:pt x="335280" y="90106"/>
                  </a:lnTo>
                  <a:lnTo>
                    <a:pt x="347519" y="73652"/>
                  </a:lnTo>
                  <a:lnTo>
                    <a:pt x="352044" y="53339"/>
                  </a:lnTo>
                  <a:lnTo>
                    <a:pt x="347519" y="32146"/>
                  </a:lnTo>
                  <a:lnTo>
                    <a:pt x="335280" y="15240"/>
                  </a:lnTo>
                  <a:lnTo>
                    <a:pt x="317325" y="4048"/>
                  </a:lnTo>
                  <a:lnTo>
                    <a:pt x="295656" y="0"/>
                  </a:lnTo>
                  <a:close/>
                </a:path>
              </a:pathLst>
            </a:custGeom>
            <a:solidFill>
              <a:srgbClr val="75B6FD"/>
            </a:solidFill>
          </p:spPr>
          <p:txBody>
            <a:bodyPr wrap="square" lIns="0" tIns="0" rIns="0" bIns="0" rtlCol="0"/>
            <a:lstStyle/>
            <a:p/>
          </p:txBody>
        </p:sp>
      </p:grpSp>
      <p:sp>
        <p:nvSpPr>
          <p:cNvPr id="217" name="object 217"/>
          <p:cNvSpPr txBox="1"/>
          <p:nvPr/>
        </p:nvSpPr>
        <p:spPr>
          <a:xfrm>
            <a:off x="1537716" y="3374135"/>
            <a:ext cx="1092835" cy="1056640"/>
          </a:xfrm>
          <a:prstGeom prst="rect">
            <a:avLst/>
          </a:prstGeom>
          <a:ln w="41148">
            <a:solidFill>
              <a:srgbClr val="7E7E7E"/>
            </a:solidFill>
          </a:ln>
        </p:spPr>
        <p:txBody>
          <a:bodyPr wrap="square" lIns="0" tIns="635" rIns="0" bIns="0" rtlCol="0" vert="horz">
            <a:spAutoFit/>
          </a:bodyPr>
          <a:lstStyle/>
          <a:p>
            <a:pPr marL="40640">
              <a:lnSpc>
                <a:spcPct val="100000"/>
              </a:lnSpc>
              <a:spcBef>
                <a:spcPts val="5"/>
              </a:spcBef>
            </a:pPr>
            <a:r>
              <a:rPr dirty="0" sz="750" spc="30" b="1">
                <a:solidFill>
                  <a:srgbClr val="FFFFFF"/>
                </a:solidFill>
                <a:latin typeface="BIZ UDGothic"/>
                <a:cs typeface="BIZ UDGothic"/>
              </a:rPr>
              <a:t>４－⑥</a:t>
            </a:r>
            <a:endParaRPr sz="750">
              <a:latin typeface="BIZ UDGothic"/>
              <a:cs typeface="BIZ UDGothic"/>
            </a:endParaRPr>
          </a:p>
          <a:p>
            <a:pPr>
              <a:lnSpc>
                <a:spcPct val="100000"/>
              </a:lnSpc>
            </a:pPr>
            <a:endParaRPr sz="800">
              <a:latin typeface="BIZ UDGothic"/>
              <a:cs typeface="BIZ UDGothic"/>
            </a:endParaRPr>
          </a:p>
          <a:p>
            <a:pPr>
              <a:lnSpc>
                <a:spcPct val="100000"/>
              </a:lnSpc>
            </a:pPr>
            <a:endParaRPr sz="800">
              <a:latin typeface="BIZ UDGothic"/>
              <a:cs typeface="BIZ UDGothic"/>
            </a:endParaRPr>
          </a:p>
          <a:p>
            <a:pPr>
              <a:lnSpc>
                <a:spcPct val="100000"/>
              </a:lnSpc>
            </a:pPr>
            <a:endParaRPr sz="800">
              <a:latin typeface="BIZ UDGothic"/>
              <a:cs typeface="BIZ UDGothic"/>
            </a:endParaRPr>
          </a:p>
          <a:p>
            <a:pPr>
              <a:lnSpc>
                <a:spcPct val="100000"/>
              </a:lnSpc>
            </a:pPr>
            <a:endParaRPr sz="800">
              <a:latin typeface="BIZ UDGothic"/>
              <a:cs typeface="BIZ UDGothic"/>
            </a:endParaRPr>
          </a:p>
          <a:p>
            <a:pPr>
              <a:lnSpc>
                <a:spcPct val="100000"/>
              </a:lnSpc>
              <a:spcBef>
                <a:spcPts val="30"/>
              </a:spcBef>
            </a:pPr>
            <a:endParaRPr sz="1100">
              <a:latin typeface="BIZ UDGothic"/>
              <a:cs typeface="BIZ UDGothic"/>
            </a:endParaRPr>
          </a:p>
          <a:p>
            <a:pPr marL="19685">
              <a:lnSpc>
                <a:spcPct val="100000"/>
              </a:lnSpc>
            </a:pPr>
            <a:r>
              <a:rPr dirty="0" sz="750" spc="25" b="1">
                <a:latin typeface="Meiryo UI"/>
                <a:cs typeface="Meiryo UI"/>
              </a:rPr>
              <a:t>欠席連絡を</a:t>
            </a:r>
            <a:r>
              <a:rPr dirty="0" sz="750" spc="15" b="1">
                <a:latin typeface="Meiryo UI"/>
                <a:cs typeface="Meiryo UI"/>
              </a:rPr>
              <a:t>デ</a:t>
            </a:r>
            <a:r>
              <a:rPr dirty="0" sz="750" spc="25" b="1">
                <a:latin typeface="Meiryo UI"/>
                <a:cs typeface="Meiryo UI"/>
              </a:rPr>
              <a:t>ジ</a:t>
            </a:r>
            <a:r>
              <a:rPr dirty="0" sz="750" spc="15" b="1">
                <a:latin typeface="Meiryo UI"/>
                <a:cs typeface="Meiryo UI"/>
              </a:rPr>
              <a:t>タ</a:t>
            </a:r>
            <a:r>
              <a:rPr dirty="0" sz="750" spc="15" b="1">
                <a:latin typeface="Meiryo UI"/>
                <a:cs typeface="Meiryo UI"/>
              </a:rPr>
              <a:t>ル</a:t>
            </a:r>
            <a:r>
              <a:rPr dirty="0" sz="750" spc="30" b="1">
                <a:latin typeface="Meiryo UI"/>
                <a:cs typeface="Meiryo UI"/>
              </a:rPr>
              <a:t>化</a:t>
            </a:r>
            <a:endParaRPr sz="750">
              <a:latin typeface="Meiryo UI"/>
              <a:cs typeface="Meiryo UI"/>
            </a:endParaRPr>
          </a:p>
        </p:txBody>
      </p:sp>
      <p:grpSp>
        <p:nvGrpSpPr>
          <p:cNvPr id="218" name="object 218"/>
          <p:cNvGrpSpPr/>
          <p:nvPr/>
        </p:nvGrpSpPr>
        <p:grpSpPr>
          <a:xfrm>
            <a:off x="1552955" y="3374135"/>
            <a:ext cx="7200265" cy="2320925"/>
            <a:chOff x="1552955" y="3374135"/>
            <a:chExt cx="7200265" cy="2320925"/>
          </a:xfrm>
        </p:grpSpPr>
        <p:sp>
          <p:nvSpPr>
            <p:cNvPr id="219" name="object 219"/>
            <p:cNvSpPr/>
            <p:nvPr/>
          </p:nvSpPr>
          <p:spPr>
            <a:xfrm>
              <a:off x="1552955" y="3374135"/>
              <a:ext cx="352425" cy="105410"/>
            </a:xfrm>
            <a:custGeom>
              <a:avLst/>
              <a:gdLst/>
              <a:ahLst/>
              <a:cxnLst/>
              <a:rect l="l" t="t" r="r" b="b"/>
              <a:pathLst>
                <a:path w="352425" h="105410">
                  <a:moveTo>
                    <a:pt x="295656" y="0"/>
                  </a:moveTo>
                  <a:lnTo>
                    <a:pt x="56387" y="0"/>
                  </a:lnTo>
                  <a:lnTo>
                    <a:pt x="34075" y="4048"/>
                  </a:lnTo>
                  <a:lnTo>
                    <a:pt x="16192" y="15239"/>
                  </a:lnTo>
                  <a:lnTo>
                    <a:pt x="4310" y="32146"/>
                  </a:lnTo>
                  <a:lnTo>
                    <a:pt x="0" y="53339"/>
                  </a:lnTo>
                  <a:lnTo>
                    <a:pt x="4310" y="73652"/>
                  </a:lnTo>
                  <a:lnTo>
                    <a:pt x="16192" y="90106"/>
                  </a:lnTo>
                  <a:lnTo>
                    <a:pt x="34075" y="101131"/>
                  </a:lnTo>
                  <a:lnTo>
                    <a:pt x="56387" y="105156"/>
                  </a:lnTo>
                  <a:lnTo>
                    <a:pt x="295656" y="105156"/>
                  </a:lnTo>
                  <a:lnTo>
                    <a:pt x="317325" y="101131"/>
                  </a:lnTo>
                  <a:lnTo>
                    <a:pt x="335280" y="90106"/>
                  </a:lnTo>
                  <a:lnTo>
                    <a:pt x="347519" y="73652"/>
                  </a:lnTo>
                  <a:lnTo>
                    <a:pt x="352044" y="53339"/>
                  </a:lnTo>
                  <a:lnTo>
                    <a:pt x="347519" y="32146"/>
                  </a:lnTo>
                  <a:lnTo>
                    <a:pt x="335280" y="15240"/>
                  </a:lnTo>
                  <a:lnTo>
                    <a:pt x="317325" y="4048"/>
                  </a:lnTo>
                  <a:lnTo>
                    <a:pt x="295656" y="0"/>
                  </a:lnTo>
                  <a:close/>
                </a:path>
              </a:pathLst>
            </a:custGeom>
            <a:solidFill>
              <a:srgbClr val="75B6FD"/>
            </a:solidFill>
          </p:spPr>
          <p:txBody>
            <a:bodyPr wrap="square" lIns="0" tIns="0" rIns="0" bIns="0" rtlCol="0"/>
            <a:lstStyle/>
            <a:p/>
          </p:txBody>
        </p:sp>
        <p:pic>
          <p:nvPicPr>
            <p:cNvPr id="220" name="object 220"/>
            <p:cNvPicPr/>
            <p:nvPr/>
          </p:nvPicPr>
          <p:blipFill>
            <a:blip r:embed="rId13" cstate="print"/>
            <a:stretch>
              <a:fillRect/>
            </a:stretch>
          </p:blipFill>
          <p:spPr>
            <a:xfrm>
              <a:off x="7620000" y="4596383"/>
              <a:ext cx="1092707" cy="1057656"/>
            </a:xfrm>
            <a:prstGeom prst="rect">
              <a:avLst/>
            </a:prstGeom>
          </p:spPr>
        </p:pic>
        <p:sp>
          <p:nvSpPr>
            <p:cNvPr id="221" name="object 221"/>
            <p:cNvSpPr/>
            <p:nvPr/>
          </p:nvSpPr>
          <p:spPr>
            <a:xfrm>
              <a:off x="7600188" y="4576571"/>
              <a:ext cx="1132840" cy="1097280"/>
            </a:xfrm>
            <a:custGeom>
              <a:avLst/>
              <a:gdLst/>
              <a:ahLst/>
              <a:cxnLst/>
              <a:rect l="l" t="t" r="r" b="b"/>
              <a:pathLst>
                <a:path w="1132840" h="1097279">
                  <a:moveTo>
                    <a:pt x="0" y="0"/>
                  </a:moveTo>
                  <a:lnTo>
                    <a:pt x="1132331" y="0"/>
                  </a:lnTo>
                  <a:lnTo>
                    <a:pt x="1132331" y="1097280"/>
                  </a:lnTo>
                  <a:lnTo>
                    <a:pt x="0" y="1097280"/>
                  </a:lnTo>
                  <a:lnTo>
                    <a:pt x="0" y="0"/>
                  </a:lnTo>
                  <a:close/>
                </a:path>
              </a:pathLst>
            </a:custGeom>
            <a:ln w="41148">
              <a:solidFill>
                <a:srgbClr val="7E7E7E"/>
              </a:solidFill>
            </a:ln>
          </p:spPr>
          <p:txBody>
            <a:bodyPr wrap="square" lIns="0" tIns="0" rIns="0" bIns="0" rtlCol="0"/>
            <a:lstStyle/>
            <a:p/>
          </p:txBody>
        </p:sp>
        <p:sp>
          <p:nvSpPr>
            <p:cNvPr id="222" name="object 222"/>
            <p:cNvSpPr/>
            <p:nvPr/>
          </p:nvSpPr>
          <p:spPr>
            <a:xfrm>
              <a:off x="7639811" y="5405627"/>
              <a:ext cx="1057910" cy="241300"/>
            </a:xfrm>
            <a:custGeom>
              <a:avLst/>
              <a:gdLst/>
              <a:ahLst/>
              <a:cxnLst/>
              <a:rect l="l" t="t" r="r" b="b"/>
              <a:pathLst>
                <a:path w="1057909" h="241300">
                  <a:moveTo>
                    <a:pt x="1057655" y="0"/>
                  </a:moveTo>
                  <a:lnTo>
                    <a:pt x="0" y="0"/>
                  </a:lnTo>
                  <a:lnTo>
                    <a:pt x="0" y="240791"/>
                  </a:lnTo>
                  <a:lnTo>
                    <a:pt x="1057655" y="240791"/>
                  </a:lnTo>
                  <a:lnTo>
                    <a:pt x="1057655" y="0"/>
                  </a:lnTo>
                  <a:close/>
                </a:path>
              </a:pathLst>
            </a:custGeom>
            <a:solidFill>
              <a:srgbClr val="FFFFFF"/>
            </a:solidFill>
          </p:spPr>
          <p:txBody>
            <a:bodyPr wrap="square" lIns="0" tIns="0" rIns="0" bIns="0" rtlCol="0"/>
            <a:lstStyle/>
            <a:p/>
          </p:txBody>
        </p:sp>
      </p:grpSp>
      <p:sp>
        <p:nvSpPr>
          <p:cNvPr id="223" name="object 223"/>
          <p:cNvSpPr txBox="1"/>
          <p:nvPr/>
        </p:nvSpPr>
        <p:spPr>
          <a:xfrm>
            <a:off x="7628635" y="5392928"/>
            <a:ext cx="612140" cy="264795"/>
          </a:xfrm>
          <a:prstGeom prst="rect">
            <a:avLst/>
          </a:prstGeom>
        </p:spPr>
        <p:txBody>
          <a:bodyPr wrap="square" lIns="0" tIns="10160" rIns="0" bIns="0" rtlCol="0" vert="horz">
            <a:spAutoFit/>
          </a:bodyPr>
          <a:lstStyle/>
          <a:p>
            <a:pPr marL="12700" marR="5080">
              <a:lnSpc>
                <a:spcPct val="105300"/>
              </a:lnSpc>
              <a:spcBef>
                <a:spcPts val="80"/>
              </a:spcBef>
            </a:pPr>
            <a:r>
              <a:rPr dirty="0" sz="750" spc="25" b="1">
                <a:latin typeface="Meiryo UI"/>
                <a:cs typeface="Meiryo UI"/>
              </a:rPr>
              <a:t>部活動連絡の </a:t>
            </a:r>
            <a:r>
              <a:rPr dirty="0" sz="750" spc="20" b="1">
                <a:latin typeface="Meiryo UI"/>
                <a:cs typeface="Meiryo UI"/>
              </a:rPr>
              <a:t>オ</a:t>
            </a:r>
            <a:r>
              <a:rPr dirty="0" sz="750" spc="10" b="1">
                <a:latin typeface="Meiryo UI"/>
                <a:cs typeface="Meiryo UI"/>
              </a:rPr>
              <a:t>ン</a:t>
            </a:r>
            <a:r>
              <a:rPr dirty="0" sz="750" spc="15" b="1">
                <a:latin typeface="Meiryo UI"/>
                <a:cs typeface="Meiryo UI"/>
              </a:rPr>
              <a:t>ラ</a:t>
            </a:r>
            <a:r>
              <a:rPr dirty="0" sz="750" spc="20" b="1">
                <a:latin typeface="Meiryo UI"/>
                <a:cs typeface="Meiryo UI"/>
              </a:rPr>
              <a:t>イ</a:t>
            </a:r>
            <a:r>
              <a:rPr dirty="0" sz="750" spc="10" b="1">
                <a:latin typeface="Meiryo UI"/>
                <a:cs typeface="Meiryo UI"/>
              </a:rPr>
              <a:t>ン</a:t>
            </a:r>
            <a:r>
              <a:rPr dirty="0" sz="750" spc="30" b="1">
                <a:latin typeface="Meiryo UI"/>
                <a:cs typeface="Meiryo UI"/>
              </a:rPr>
              <a:t>化</a:t>
            </a:r>
            <a:endParaRPr sz="750">
              <a:latin typeface="Meiryo UI"/>
              <a:cs typeface="Meiryo UI"/>
            </a:endParaRPr>
          </a:p>
        </p:txBody>
      </p:sp>
      <p:grpSp>
        <p:nvGrpSpPr>
          <p:cNvPr id="224" name="object 224"/>
          <p:cNvGrpSpPr/>
          <p:nvPr/>
        </p:nvGrpSpPr>
        <p:grpSpPr>
          <a:xfrm>
            <a:off x="7620000" y="4608576"/>
            <a:ext cx="1082040" cy="792480"/>
            <a:chOff x="7620000" y="4608576"/>
            <a:chExt cx="1082040" cy="792480"/>
          </a:xfrm>
        </p:grpSpPr>
        <p:pic>
          <p:nvPicPr>
            <p:cNvPr id="225" name="object 225"/>
            <p:cNvPicPr/>
            <p:nvPr/>
          </p:nvPicPr>
          <p:blipFill>
            <a:blip r:embed="rId34" cstate="print"/>
            <a:stretch>
              <a:fillRect/>
            </a:stretch>
          </p:blipFill>
          <p:spPr>
            <a:xfrm>
              <a:off x="7644383" y="4608576"/>
              <a:ext cx="1057655" cy="792480"/>
            </a:xfrm>
            <a:prstGeom prst="rect">
              <a:avLst/>
            </a:prstGeom>
          </p:spPr>
        </p:pic>
        <p:sp>
          <p:nvSpPr>
            <p:cNvPr id="226" name="object 226"/>
            <p:cNvSpPr/>
            <p:nvPr/>
          </p:nvSpPr>
          <p:spPr>
            <a:xfrm>
              <a:off x="7620000" y="4608576"/>
              <a:ext cx="352425" cy="105410"/>
            </a:xfrm>
            <a:custGeom>
              <a:avLst/>
              <a:gdLst/>
              <a:ahLst/>
              <a:cxnLst/>
              <a:rect l="l" t="t" r="r" b="b"/>
              <a:pathLst>
                <a:path w="352425" h="105410">
                  <a:moveTo>
                    <a:pt x="295655" y="0"/>
                  </a:moveTo>
                  <a:lnTo>
                    <a:pt x="56388" y="0"/>
                  </a:lnTo>
                  <a:lnTo>
                    <a:pt x="34718" y="4024"/>
                  </a:lnTo>
                  <a:lnTo>
                    <a:pt x="16764" y="15049"/>
                  </a:lnTo>
                  <a:lnTo>
                    <a:pt x="4524" y="31503"/>
                  </a:lnTo>
                  <a:lnTo>
                    <a:pt x="0" y="51815"/>
                  </a:lnTo>
                  <a:lnTo>
                    <a:pt x="4524" y="73009"/>
                  </a:lnTo>
                  <a:lnTo>
                    <a:pt x="16763" y="89915"/>
                  </a:lnTo>
                  <a:lnTo>
                    <a:pt x="34718" y="101107"/>
                  </a:lnTo>
                  <a:lnTo>
                    <a:pt x="56388" y="105155"/>
                  </a:lnTo>
                  <a:lnTo>
                    <a:pt x="295655" y="105155"/>
                  </a:lnTo>
                  <a:lnTo>
                    <a:pt x="317968" y="101107"/>
                  </a:lnTo>
                  <a:lnTo>
                    <a:pt x="335851" y="89915"/>
                  </a:lnTo>
                  <a:lnTo>
                    <a:pt x="347733" y="73009"/>
                  </a:lnTo>
                  <a:lnTo>
                    <a:pt x="352044" y="51815"/>
                  </a:lnTo>
                  <a:lnTo>
                    <a:pt x="347733" y="31503"/>
                  </a:lnTo>
                  <a:lnTo>
                    <a:pt x="335851" y="15049"/>
                  </a:lnTo>
                  <a:lnTo>
                    <a:pt x="317968" y="4024"/>
                  </a:lnTo>
                  <a:lnTo>
                    <a:pt x="295655" y="0"/>
                  </a:lnTo>
                  <a:close/>
                </a:path>
              </a:pathLst>
            </a:custGeom>
            <a:solidFill>
              <a:srgbClr val="FF9577"/>
            </a:solidFill>
          </p:spPr>
          <p:txBody>
            <a:bodyPr wrap="square" lIns="0" tIns="0" rIns="0" bIns="0" rtlCol="0"/>
            <a:lstStyle/>
            <a:p/>
          </p:txBody>
        </p:sp>
      </p:grpSp>
      <p:sp>
        <p:nvSpPr>
          <p:cNvPr id="227" name="object 227"/>
          <p:cNvSpPr txBox="1"/>
          <p:nvPr/>
        </p:nvSpPr>
        <p:spPr>
          <a:xfrm>
            <a:off x="7634731" y="4592828"/>
            <a:ext cx="324485" cy="144780"/>
          </a:xfrm>
          <a:prstGeom prst="rect">
            <a:avLst/>
          </a:prstGeom>
        </p:spPr>
        <p:txBody>
          <a:bodyPr wrap="square" lIns="0" tIns="16510" rIns="0" bIns="0" rtlCol="0" vert="horz">
            <a:spAutoFit/>
          </a:bodyPr>
          <a:lstStyle/>
          <a:p>
            <a:pPr marL="12700">
              <a:lnSpc>
                <a:spcPct val="100000"/>
              </a:lnSpc>
              <a:spcBef>
                <a:spcPts val="130"/>
              </a:spcBef>
            </a:pPr>
            <a:r>
              <a:rPr dirty="0" sz="750" spc="40" b="1">
                <a:solidFill>
                  <a:srgbClr val="FFFFFF"/>
                </a:solidFill>
                <a:latin typeface="BIZ UDGothic"/>
                <a:cs typeface="BIZ UDGothic"/>
              </a:rPr>
              <a:t>２</a:t>
            </a:r>
            <a:r>
              <a:rPr dirty="0" sz="750" spc="30" b="1">
                <a:solidFill>
                  <a:srgbClr val="FFFFFF"/>
                </a:solidFill>
                <a:latin typeface="BIZ UDGothic"/>
                <a:cs typeface="BIZ UDGothic"/>
              </a:rPr>
              <a:t>－⑨</a:t>
            </a:r>
            <a:endParaRPr sz="750">
              <a:latin typeface="BIZ UDGothic"/>
              <a:cs typeface="BIZ UDGothic"/>
            </a:endParaRPr>
          </a:p>
        </p:txBody>
      </p:sp>
      <p:grpSp>
        <p:nvGrpSpPr>
          <p:cNvPr id="228" name="object 228"/>
          <p:cNvGrpSpPr/>
          <p:nvPr/>
        </p:nvGrpSpPr>
        <p:grpSpPr>
          <a:xfrm>
            <a:off x="7495031" y="1057655"/>
            <a:ext cx="692150" cy="3656329"/>
            <a:chOff x="7495031" y="1057655"/>
            <a:chExt cx="692150" cy="3656329"/>
          </a:xfrm>
        </p:grpSpPr>
        <p:sp>
          <p:nvSpPr>
            <p:cNvPr id="229" name="object 229"/>
            <p:cNvSpPr/>
            <p:nvPr/>
          </p:nvSpPr>
          <p:spPr>
            <a:xfrm>
              <a:off x="7619999" y="4608576"/>
              <a:ext cx="352425" cy="105410"/>
            </a:xfrm>
            <a:custGeom>
              <a:avLst/>
              <a:gdLst/>
              <a:ahLst/>
              <a:cxnLst/>
              <a:rect l="l" t="t" r="r" b="b"/>
              <a:pathLst>
                <a:path w="352425" h="105410">
                  <a:moveTo>
                    <a:pt x="295655" y="0"/>
                  </a:moveTo>
                  <a:lnTo>
                    <a:pt x="56388" y="0"/>
                  </a:lnTo>
                  <a:lnTo>
                    <a:pt x="34718" y="4024"/>
                  </a:lnTo>
                  <a:lnTo>
                    <a:pt x="16764" y="15049"/>
                  </a:lnTo>
                  <a:lnTo>
                    <a:pt x="4524" y="31503"/>
                  </a:lnTo>
                  <a:lnTo>
                    <a:pt x="0" y="51815"/>
                  </a:lnTo>
                  <a:lnTo>
                    <a:pt x="4524" y="73009"/>
                  </a:lnTo>
                  <a:lnTo>
                    <a:pt x="16763" y="89915"/>
                  </a:lnTo>
                  <a:lnTo>
                    <a:pt x="34718" y="101107"/>
                  </a:lnTo>
                  <a:lnTo>
                    <a:pt x="56388" y="105155"/>
                  </a:lnTo>
                  <a:lnTo>
                    <a:pt x="295655" y="105155"/>
                  </a:lnTo>
                  <a:lnTo>
                    <a:pt x="317968" y="101107"/>
                  </a:lnTo>
                  <a:lnTo>
                    <a:pt x="335851" y="89915"/>
                  </a:lnTo>
                  <a:lnTo>
                    <a:pt x="347733" y="73009"/>
                  </a:lnTo>
                  <a:lnTo>
                    <a:pt x="352044" y="51815"/>
                  </a:lnTo>
                  <a:lnTo>
                    <a:pt x="347733" y="31503"/>
                  </a:lnTo>
                  <a:lnTo>
                    <a:pt x="335851" y="15049"/>
                  </a:lnTo>
                  <a:lnTo>
                    <a:pt x="317968" y="4024"/>
                  </a:lnTo>
                  <a:lnTo>
                    <a:pt x="295655" y="0"/>
                  </a:lnTo>
                  <a:close/>
                </a:path>
              </a:pathLst>
            </a:custGeom>
            <a:solidFill>
              <a:srgbClr val="FF9577"/>
            </a:solidFill>
          </p:spPr>
          <p:txBody>
            <a:bodyPr wrap="square" lIns="0" tIns="0" rIns="0" bIns="0" rtlCol="0"/>
            <a:lstStyle/>
            <a:p/>
          </p:txBody>
        </p:sp>
        <p:sp>
          <p:nvSpPr>
            <p:cNvPr id="230" name="object 230"/>
            <p:cNvSpPr/>
            <p:nvPr/>
          </p:nvSpPr>
          <p:spPr>
            <a:xfrm>
              <a:off x="7495031" y="1057655"/>
              <a:ext cx="692150" cy="690880"/>
            </a:xfrm>
            <a:custGeom>
              <a:avLst/>
              <a:gdLst/>
              <a:ahLst/>
              <a:cxnLst/>
              <a:rect l="l" t="t" r="r" b="b"/>
              <a:pathLst>
                <a:path w="692150" h="690880">
                  <a:moveTo>
                    <a:pt x="345948" y="0"/>
                  </a:moveTo>
                  <a:lnTo>
                    <a:pt x="299122" y="3168"/>
                  </a:lnTo>
                  <a:lnTo>
                    <a:pt x="254176" y="12396"/>
                  </a:lnTo>
                  <a:lnTo>
                    <a:pt x="211526" y="27265"/>
                  </a:lnTo>
                  <a:lnTo>
                    <a:pt x="171591" y="47356"/>
                  </a:lnTo>
                  <a:lnTo>
                    <a:pt x="134788" y="72253"/>
                  </a:lnTo>
                  <a:lnTo>
                    <a:pt x="101536" y="101536"/>
                  </a:lnTo>
                  <a:lnTo>
                    <a:pt x="72253" y="134788"/>
                  </a:lnTo>
                  <a:lnTo>
                    <a:pt x="47356" y="171591"/>
                  </a:lnTo>
                  <a:lnTo>
                    <a:pt x="27265" y="211526"/>
                  </a:lnTo>
                  <a:lnTo>
                    <a:pt x="12396" y="254176"/>
                  </a:lnTo>
                  <a:lnTo>
                    <a:pt x="3168" y="299122"/>
                  </a:lnTo>
                  <a:lnTo>
                    <a:pt x="0" y="345948"/>
                  </a:lnTo>
                  <a:lnTo>
                    <a:pt x="3168" y="392422"/>
                  </a:lnTo>
                  <a:lnTo>
                    <a:pt x="12396" y="437077"/>
                  </a:lnTo>
                  <a:lnTo>
                    <a:pt x="27265" y="479488"/>
                  </a:lnTo>
                  <a:lnTo>
                    <a:pt x="47356" y="519232"/>
                  </a:lnTo>
                  <a:lnTo>
                    <a:pt x="72253" y="555886"/>
                  </a:lnTo>
                  <a:lnTo>
                    <a:pt x="101536" y="589026"/>
                  </a:lnTo>
                  <a:lnTo>
                    <a:pt x="134788" y="618228"/>
                  </a:lnTo>
                  <a:lnTo>
                    <a:pt x="171591" y="643071"/>
                  </a:lnTo>
                  <a:lnTo>
                    <a:pt x="211526" y="663130"/>
                  </a:lnTo>
                  <a:lnTo>
                    <a:pt x="254176" y="677982"/>
                  </a:lnTo>
                  <a:lnTo>
                    <a:pt x="299122" y="687204"/>
                  </a:lnTo>
                  <a:lnTo>
                    <a:pt x="345948" y="690371"/>
                  </a:lnTo>
                  <a:lnTo>
                    <a:pt x="392773" y="687204"/>
                  </a:lnTo>
                  <a:lnTo>
                    <a:pt x="437719" y="677982"/>
                  </a:lnTo>
                  <a:lnTo>
                    <a:pt x="480369" y="663130"/>
                  </a:lnTo>
                  <a:lnTo>
                    <a:pt x="520304" y="643071"/>
                  </a:lnTo>
                  <a:lnTo>
                    <a:pt x="557107" y="618228"/>
                  </a:lnTo>
                  <a:lnTo>
                    <a:pt x="590359" y="589026"/>
                  </a:lnTo>
                  <a:lnTo>
                    <a:pt x="619642" y="555886"/>
                  </a:lnTo>
                  <a:lnTo>
                    <a:pt x="644539" y="519232"/>
                  </a:lnTo>
                  <a:lnTo>
                    <a:pt x="664630" y="479488"/>
                  </a:lnTo>
                  <a:lnTo>
                    <a:pt x="679499" y="437077"/>
                  </a:lnTo>
                  <a:lnTo>
                    <a:pt x="688727" y="392422"/>
                  </a:lnTo>
                  <a:lnTo>
                    <a:pt x="691896" y="345948"/>
                  </a:lnTo>
                  <a:lnTo>
                    <a:pt x="688727" y="299122"/>
                  </a:lnTo>
                  <a:lnTo>
                    <a:pt x="679499" y="254176"/>
                  </a:lnTo>
                  <a:lnTo>
                    <a:pt x="664630" y="211526"/>
                  </a:lnTo>
                  <a:lnTo>
                    <a:pt x="644539" y="171591"/>
                  </a:lnTo>
                  <a:lnTo>
                    <a:pt x="619642" y="134788"/>
                  </a:lnTo>
                  <a:lnTo>
                    <a:pt x="590359" y="101536"/>
                  </a:lnTo>
                  <a:lnTo>
                    <a:pt x="557107" y="72253"/>
                  </a:lnTo>
                  <a:lnTo>
                    <a:pt x="520304" y="47356"/>
                  </a:lnTo>
                  <a:lnTo>
                    <a:pt x="480369" y="27265"/>
                  </a:lnTo>
                  <a:lnTo>
                    <a:pt x="437719" y="12396"/>
                  </a:lnTo>
                  <a:lnTo>
                    <a:pt x="392773" y="3168"/>
                  </a:lnTo>
                  <a:lnTo>
                    <a:pt x="345948" y="0"/>
                  </a:lnTo>
                  <a:close/>
                </a:path>
              </a:pathLst>
            </a:custGeom>
            <a:solidFill>
              <a:srgbClr val="FF4F1D"/>
            </a:solidFill>
          </p:spPr>
          <p:txBody>
            <a:bodyPr wrap="square" lIns="0" tIns="0" rIns="0" bIns="0" rtlCol="0"/>
            <a:lstStyle/>
            <a:p/>
          </p:txBody>
        </p:sp>
      </p:grpSp>
      <p:sp>
        <p:nvSpPr>
          <p:cNvPr id="231" name="object 231"/>
          <p:cNvSpPr txBox="1"/>
          <p:nvPr/>
        </p:nvSpPr>
        <p:spPr>
          <a:xfrm>
            <a:off x="7657592" y="1288796"/>
            <a:ext cx="367030" cy="230504"/>
          </a:xfrm>
          <a:prstGeom prst="rect">
            <a:avLst/>
          </a:prstGeom>
        </p:spPr>
        <p:txBody>
          <a:bodyPr wrap="square" lIns="0" tIns="11430" rIns="0" bIns="0" rtlCol="0" vert="horz">
            <a:spAutoFit/>
          </a:bodyPr>
          <a:lstStyle/>
          <a:p>
            <a:pPr marL="12700">
              <a:lnSpc>
                <a:spcPct val="100000"/>
              </a:lnSpc>
              <a:spcBef>
                <a:spcPts val="90"/>
              </a:spcBef>
            </a:pPr>
            <a:r>
              <a:rPr dirty="0" sz="1350" spc="-10" b="1">
                <a:solidFill>
                  <a:srgbClr val="FFFFFF"/>
                </a:solidFill>
                <a:latin typeface="Meiryo UI"/>
                <a:cs typeface="Meiryo UI"/>
              </a:rPr>
              <a:t>下校</a:t>
            </a:r>
            <a:endParaRPr sz="1350">
              <a:latin typeface="Meiryo UI"/>
              <a:cs typeface="Meiryo UI"/>
            </a:endParaRPr>
          </a:p>
        </p:txBody>
      </p:sp>
      <p:sp>
        <p:nvSpPr>
          <p:cNvPr id="232" name="object 232"/>
          <p:cNvSpPr/>
          <p:nvPr/>
        </p:nvSpPr>
        <p:spPr>
          <a:xfrm>
            <a:off x="2397251" y="1072896"/>
            <a:ext cx="692150" cy="688975"/>
          </a:xfrm>
          <a:custGeom>
            <a:avLst/>
            <a:gdLst/>
            <a:ahLst/>
            <a:cxnLst/>
            <a:rect l="l" t="t" r="r" b="b"/>
            <a:pathLst>
              <a:path w="692150" h="688975">
                <a:moveTo>
                  <a:pt x="345948" y="0"/>
                </a:moveTo>
                <a:lnTo>
                  <a:pt x="299122" y="3138"/>
                </a:lnTo>
                <a:lnTo>
                  <a:pt x="254176" y="12283"/>
                </a:lnTo>
                <a:lnTo>
                  <a:pt x="211526" y="27027"/>
                </a:lnTo>
                <a:lnTo>
                  <a:pt x="171591" y="46961"/>
                </a:lnTo>
                <a:lnTo>
                  <a:pt x="134788" y="71680"/>
                </a:lnTo>
                <a:lnTo>
                  <a:pt x="101536" y="100774"/>
                </a:lnTo>
                <a:lnTo>
                  <a:pt x="72253" y="133837"/>
                </a:lnTo>
                <a:lnTo>
                  <a:pt x="47356" y="170462"/>
                </a:lnTo>
                <a:lnTo>
                  <a:pt x="27265" y="210240"/>
                </a:lnTo>
                <a:lnTo>
                  <a:pt x="12396" y="252765"/>
                </a:lnTo>
                <a:lnTo>
                  <a:pt x="3168" y="297628"/>
                </a:lnTo>
                <a:lnTo>
                  <a:pt x="0" y="344424"/>
                </a:lnTo>
                <a:lnTo>
                  <a:pt x="3168" y="391219"/>
                </a:lnTo>
                <a:lnTo>
                  <a:pt x="12396" y="436082"/>
                </a:lnTo>
                <a:lnTo>
                  <a:pt x="27265" y="478607"/>
                </a:lnTo>
                <a:lnTo>
                  <a:pt x="47356" y="518385"/>
                </a:lnTo>
                <a:lnTo>
                  <a:pt x="72253" y="555010"/>
                </a:lnTo>
                <a:lnTo>
                  <a:pt x="101536" y="588073"/>
                </a:lnTo>
                <a:lnTo>
                  <a:pt x="134788" y="617167"/>
                </a:lnTo>
                <a:lnTo>
                  <a:pt x="171591" y="641886"/>
                </a:lnTo>
                <a:lnTo>
                  <a:pt x="211526" y="661820"/>
                </a:lnTo>
                <a:lnTo>
                  <a:pt x="254176" y="676564"/>
                </a:lnTo>
                <a:lnTo>
                  <a:pt x="299122" y="685709"/>
                </a:lnTo>
                <a:lnTo>
                  <a:pt x="345948" y="688848"/>
                </a:lnTo>
                <a:lnTo>
                  <a:pt x="393093" y="685709"/>
                </a:lnTo>
                <a:lnTo>
                  <a:pt x="438248" y="676564"/>
                </a:lnTo>
                <a:lnTo>
                  <a:pt x="481012" y="661820"/>
                </a:lnTo>
                <a:lnTo>
                  <a:pt x="520982" y="641886"/>
                </a:lnTo>
                <a:lnTo>
                  <a:pt x="557755" y="617167"/>
                </a:lnTo>
                <a:lnTo>
                  <a:pt x="590931" y="588073"/>
                </a:lnTo>
                <a:lnTo>
                  <a:pt x="620105" y="555010"/>
                </a:lnTo>
                <a:lnTo>
                  <a:pt x="644877" y="518385"/>
                </a:lnTo>
                <a:lnTo>
                  <a:pt x="664844" y="478607"/>
                </a:lnTo>
                <a:lnTo>
                  <a:pt x="679605" y="436082"/>
                </a:lnTo>
                <a:lnTo>
                  <a:pt x="688756" y="391219"/>
                </a:lnTo>
                <a:lnTo>
                  <a:pt x="691896" y="344424"/>
                </a:lnTo>
                <a:lnTo>
                  <a:pt x="688756" y="297628"/>
                </a:lnTo>
                <a:lnTo>
                  <a:pt x="679605" y="252765"/>
                </a:lnTo>
                <a:lnTo>
                  <a:pt x="664844" y="210240"/>
                </a:lnTo>
                <a:lnTo>
                  <a:pt x="644877" y="170462"/>
                </a:lnTo>
                <a:lnTo>
                  <a:pt x="620105" y="133837"/>
                </a:lnTo>
                <a:lnTo>
                  <a:pt x="590930" y="100774"/>
                </a:lnTo>
                <a:lnTo>
                  <a:pt x="557755" y="71680"/>
                </a:lnTo>
                <a:lnTo>
                  <a:pt x="520982" y="46961"/>
                </a:lnTo>
                <a:lnTo>
                  <a:pt x="481012" y="27027"/>
                </a:lnTo>
                <a:lnTo>
                  <a:pt x="438248" y="12283"/>
                </a:lnTo>
                <a:lnTo>
                  <a:pt x="393093" y="3138"/>
                </a:lnTo>
                <a:lnTo>
                  <a:pt x="345948" y="0"/>
                </a:lnTo>
                <a:close/>
              </a:path>
            </a:pathLst>
          </a:custGeom>
          <a:solidFill>
            <a:srgbClr val="FF4F1D"/>
          </a:solidFill>
        </p:spPr>
        <p:txBody>
          <a:bodyPr wrap="square" lIns="0" tIns="0" rIns="0" bIns="0" rtlCol="0"/>
          <a:lstStyle/>
          <a:p/>
        </p:txBody>
      </p:sp>
      <p:sp>
        <p:nvSpPr>
          <p:cNvPr id="233" name="object 233"/>
          <p:cNvSpPr txBox="1"/>
          <p:nvPr/>
        </p:nvSpPr>
        <p:spPr>
          <a:xfrm>
            <a:off x="2561335" y="1302511"/>
            <a:ext cx="367030" cy="230504"/>
          </a:xfrm>
          <a:prstGeom prst="rect">
            <a:avLst/>
          </a:prstGeom>
        </p:spPr>
        <p:txBody>
          <a:bodyPr wrap="square" lIns="0" tIns="11430" rIns="0" bIns="0" rtlCol="0" vert="horz">
            <a:spAutoFit/>
          </a:bodyPr>
          <a:lstStyle/>
          <a:p>
            <a:pPr marL="12700">
              <a:lnSpc>
                <a:spcPct val="100000"/>
              </a:lnSpc>
              <a:spcBef>
                <a:spcPts val="90"/>
              </a:spcBef>
            </a:pPr>
            <a:r>
              <a:rPr dirty="0" sz="1350" spc="-10" b="1">
                <a:solidFill>
                  <a:srgbClr val="FFFFFF"/>
                </a:solidFill>
                <a:latin typeface="Meiryo UI"/>
                <a:cs typeface="Meiryo UI"/>
              </a:rPr>
              <a:t>登校</a:t>
            </a:r>
            <a:endParaRPr sz="1350">
              <a:latin typeface="Meiryo UI"/>
              <a:cs typeface="Meiryo UI"/>
            </a:endParaRPr>
          </a:p>
        </p:txBody>
      </p:sp>
      <p:sp>
        <p:nvSpPr>
          <p:cNvPr id="234" name="object 234"/>
          <p:cNvSpPr txBox="1"/>
          <p:nvPr/>
        </p:nvSpPr>
        <p:spPr>
          <a:xfrm>
            <a:off x="4035552" y="4934203"/>
            <a:ext cx="1797050" cy="172085"/>
          </a:xfrm>
          <a:prstGeom prst="rect">
            <a:avLst/>
          </a:prstGeom>
        </p:spPr>
        <p:txBody>
          <a:bodyPr wrap="square" lIns="0" tIns="13970" rIns="0" bIns="0" rtlCol="0" vert="horz">
            <a:spAutoFit/>
          </a:bodyPr>
          <a:lstStyle/>
          <a:p>
            <a:pPr marL="38100">
              <a:lnSpc>
                <a:spcPct val="100000"/>
              </a:lnSpc>
              <a:spcBef>
                <a:spcPts val="110"/>
              </a:spcBef>
              <a:tabLst>
                <a:tab pos="427990" algn="l"/>
                <a:tab pos="814705" algn="l"/>
                <a:tab pos="1182370" algn="l"/>
                <a:tab pos="1525270" algn="l"/>
              </a:tabLst>
            </a:pPr>
            <a:r>
              <a:rPr dirty="0" baseline="7407" sz="1125" spc="22">
                <a:solidFill>
                  <a:srgbClr val="FFFFFF"/>
                </a:solidFill>
                <a:latin typeface="Meiryo UI"/>
                <a:cs typeface="Meiryo UI"/>
              </a:rPr>
              <a:t>授業</a:t>
            </a:r>
            <a:r>
              <a:rPr dirty="0" baseline="7407" sz="1125" spc="22">
                <a:solidFill>
                  <a:srgbClr val="FFFFFF"/>
                </a:solidFill>
                <a:latin typeface="Meiryo UI"/>
                <a:cs typeface="Meiryo UI"/>
              </a:rPr>
              <a:t>	</a:t>
            </a:r>
            <a:r>
              <a:rPr dirty="0" baseline="2923" sz="1425" spc="7" b="1">
                <a:solidFill>
                  <a:srgbClr val="FFFFFF"/>
                </a:solidFill>
                <a:latin typeface="Meiryo UI"/>
                <a:cs typeface="Meiryo UI"/>
              </a:rPr>
              <a:t>・・・</a:t>
            </a:r>
            <a:r>
              <a:rPr dirty="0" baseline="2923" sz="1425" spc="7" b="1">
                <a:solidFill>
                  <a:srgbClr val="FFFFFF"/>
                </a:solidFill>
                <a:latin typeface="Meiryo UI"/>
                <a:cs typeface="Meiryo UI"/>
              </a:rPr>
              <a:t>	</a:t>
            </a:r>
            <a:r>
              <a:rPr dirty="0" baseline="7407" sz="1125" spc="22">
                <a:solidFill>
                  <a:srgbClr val="FFFFFF"/>
                </a:solidFill>
                <a:latin typeface="Meiryo UI"/>
                <a:cs typeface="Meiryo UI"/>
              </a:rPr>
              <a:t>授業</a:t>
            </a:r>
            <a:r>
              <a:rPr dirty="0" baseline="7407" sz="1125" spc="22">
                <a:solidFill>
                  <a:srgbClr val="FFFFFF"/>
                </a:solidFill>
                <a:latin typeface="Meiryo UI"/>
                <a:cs typeface="Meiryo UI"/>
              </a:rPr>
              <a:t>	</a:t>
            </a:r>
            <a:r>
              <a:rPr dirty="0" sz="950" spc="5" b="1">
                <a:solidFill>
                  <a:srgbClr val="FFFFFF"/>
                </a:solidFill>
                <a:latin typeface="Meiryo UI"/>
                <a:cs typeface="Meiryo UI"/>
              </a:rPr>
              <a:t>・・・</a:t>
            </a:r>
            <a:r>
              <a:rPr dirty="0" sz="950" spc="5" b="1">
                <a:solidFill>
                  <a:srgbClr val="FFFFFF"/>
                </a:solidFill>
                <a:latin typeface="Meiryo UI"/>
                <a:cs typeface="Meiryo UI"/>
              </a:rPr>
              <a:t>	</a:t>
            </a:r>
            <a:r>
              <a:rPr dirty="0" baseline="7407" sz="1125" spc="22">
                <a:solidFill>
                  <a:srgbClr val="FFFFFF"/>
                </a:solidFill>
                <a:latin typeface="Meiryo UI"/>
                <a:cs typeface="Meiryo UI"/>
              </a:rPr>
              <a:t>授業</a:t>
            </a:r>
            <a:endParaRPr baseline="7407" sz="1125">
              <a:latin typeface="Meiryo UI"/>
              <a:cs typeface="Meiryo UI"/>
            </a:endParaRPr>
          </a:p>
        </p:txBody>
      </p:sp>
      <p:sp>
        <p:nvSpPr>
          <p:cNvPr id="235" name="object 235"/>
          <p:cNvSpPr txBox="1"/>
          <p:nvPr/>
        </p:nvSpPr>
        <p:spPr>
          <a:xfrm>
            <a:off x="5917184" y="4938776"/>
            <a:ext cx="217170" cy="172085"/>
          </a:xfrm>
          <a:prstGeom prst="rect">
            <a:avLst/>
          </a:prstGeom>
        </p:spPr>
        <p:txBody>
          <a:bodyPr wrap="square" lIns="0" tIns="13970" rIns="0" bIns="0" rtlCol="0" vert="horz">
            <a:spAutoFit/>
          </a:bodyPr>
          <a:lstStyle/>
          <a:p>
            <a:pPr marL="12700">
              <a:lnSpc>
                <a:spcPct val="100000"/>
              </a:lnSpc>
              <a:spcBef>
                <a:spcPts val="110"/>
              </a:spcBef>
            </a:pPr>
            <a:r>
              <a:rPr dirty="0" sz="950" spc="5" b="1">
                <a:solidFill>
                  <a:srgbClr val="FFFFFF"/>
                </a:solidFill>
                <a:latin typeface="Meiryo UI"/>
                <a:cs typeface="Meiryo UI"/>
              </a:rPr>
              <a:t>・・・</a:t>
            </a:r>
            <a:endParaRPr sz="950">
              <a:latin typeface="Meiryo UI"/>
              <a:cs typeface="Meiryo U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425176" y="7197349"/>
            <a:ext cx="193040" cy="223520"/>
          </a:xfrm>
          <a:prstGeom prst="rect">
            <a:avLst/>
          </a:prstGeom>
        </p:spPr>
        <p:txBody>
          <a:bodyPr wrap="square" lIns="0" tIns="12065" rIns="0" bIns="0" rtlCol="0" vert="horz">
            <a:spAutoFit/>
          </a:bodyPr>
          <a:lstStyle/>
          <a:p>
            <a:pPr marL="12700">
              <a:lnSpc>
                <a:spcPct val="100000"/>
              </a:lnSpc>
              <a:spcBef>
                <a:spcPts val="95"/>
              </a:spcBef>
            </a:pPr>
            <a:r>
              <a:rPr dirty="0" sz="1300" spc="-5">
                <a:latin typeface="Calibri"/>
                <a:cs typeface="Calibri"/>
              </a:rPr>
              <a:t>22</a:t>
            </a:r>
            <a:endParaRPr sz="1300">
              <a:latin typeface="Calibri"/>
              <a:cs typeface="Calibri"/>
            </a:endParaRPr>
          </a:p>
        </p:txBody>
      </p:sp>
      <p:sp>
        <p:nvSpPr>
          <p:cNvPr id="3" name="object 3"/>
          <p:cNvSpPr txBox="1">
            <a:spLocks noGrp="1"/>
          </p:cNvSpPr>
          <p:nvPr>
            <p:ph type="title"/>
          </p:nvPr>
        </p:nvSpPr>
        <p:spPr>
          <a:xfrm>
            <a:off x="304291" y="322580"/>
            <a:ext cx="4722495" cy="421005"/>
          </a:xfrm>
          <a:prstGeom prst="rect"/>
        </p:spPr>
        <p:txBody>
          <a:bodyPr wrap="square" lIns="0" tIns="11430" rIns="0" bIns="0" rtlCol="0" vert="horz">
            <a:spAutoFit/>
          </a:bodyPr>
          <a:lstStyle/>
          <a:p>
            <a:pPr marL="12700">
              <a:lnSpc>
                <a:spcPct val="100000"/>
              </a:lnSpc>
              <a:spcBef>
                <a:spcPts val="90"/>
              </a:spcBef>
            </a:pPr>
            <a:r>
              <a:rPr dirty="0" sz="2600" spc="-10" b="1">
                <a:solidFill>
                  <a:srgbClr val="000000"/>
                </a:solidFill>
                <a:latin typeface="Meiryo UI"/>
                <a:cs typeface="Meiryo UI"/>
              </a:rPr>
              <a:t>経済産業省「未来</a:t>
            </a:r>
            <a:r>
              <a:rPr dirty="0" sz="2600" spc="-15" b="1">
                <a:solidFill>
                  <a:srgbClr val="000000"/>
                </a:solidFill>
                <a:latin typeface="Meiryo UI"/>
                <a:cs typeface="Meiryo UI"/>
              </a:rPr>
              <a:t>の</a:t>
            </a:r>
            <a:r>
              <a:rPr dirty="0" sz="2600" spc="-10" b="1">
                <a:solidFill>
                  <a:srgbClr val="000000"/>
                </a:solidFill>
                <a:latin typeface="Meiryo UI"/>
                <a:cs typeface="Meiryo UI"/>
              </a:rPr>
              <a:t>教室」</a:t>
            </a:r>
            <a:r>
              <a:rPr dirty="0" sz="2600" spc="-15" b="1">
                <a:solidFill>
                  <a:srgbClr val="000000"/>
                </a:solidFill>
                <a:latin typeface="Meiryo UI"/>
                <a:cs typeface="Meiryo UI"/>
              </a:rPr>
              <a:t>ポ</a:t>
            </a:r>
            <a:r>
              <a:rPr dirty="0" sz="2600" spc="-20" b="1">
                <a:solidFill>
                  <a:srgbClr val="000000"/>
                </a:solidFill>
                <a:latin typeface="Meiryo UI"/>
                <a:cs typeface="Meiryo UI"/>
              </a:rPr>
              <a:t>ー</a:t>
            </a:r>
            <a:r>
              <a:rPr dirty="0" sz="2600" spc="-15" b="1">
                <a:solidFill>
                  <a:srgbClr val="000000"/>
                </a:solidFill>
                <a:latin typeface="Meiryo UI"/>
                <a:cs typeface="Meiryo UI"/>
              </a:rPr>
              <a:t>タ</a:t>
            </a:r>
            <a:r>
              <a:rPr dirty="0" sz="2600" spc="-10" b="1">
                <a:solidFill>
                  <a:srgbClr val="000000"/>
                </a:solidFill>
                <a:latin typeface="Meiryo UI"/>
                <a:cs typeface="Meiryo UI"/>
              </a:rPr>
              <a:t>ル</a:t>
            </a:r>
            <a:endParaRPr sz="2600">
              <a:latin typeface="Meiryo UI"/>
              <a:cs typeface="Meiryo UI"/>
            </a:endParaRPr>
          </a:p>
        </p:txBody>
      </p:sp>
      <p:pic>
        <p:nvPicPr>
          <p:cNvPr id="4" name="object 4"/>
          <p:cNvPicPr/>
          <p:nvPr/>
        </p:nvPicPr>
        <p:blipFill>
          <a:blip r:embed="rId2" cstate="print"/>
          <a:stretch>
            <a:fillRect/>
          </a:stretch>
        </p:blipFill>
        <p:spPr>
          <a:xfrm>
            <a:off x="469391" y="1100327"/>
            <a:ext cx="126492" cy="126492"/>
          </a:xfrm>
          <a:prstGeom prst="rect">
            <a:avLst/>
          </a:prstGeom>
        </p:spPr>
      </p:pic>
      <p:sp>
        <p:nvSpPr>
          <p:cNvPr id="5" name="object 5"/>
          <p:cNvSpPr txBox="1"/>
          <p:nvPr/>
        </p:nvSpPr>
        <p:spPr>
          <a:xfrm>
            <a:off x="808736" y="1009903"/>
            <a:ext cx="9411970" cy="1772285"/>
          </a:xfrm>
          <a:prstGeom prst="rect">
            <a:avLst/>
          </a:prstGeom>
        </p:spPr>
        <p:txBody>
          <a:bodyPr wrap="square" lIns="0" tIns="11430" rIns="0" bIns="0" rtlCol="0" vert="horz">
            <a:spAutoFit/>
          </a:bodyPr>
          <a:lstStyle/>
          <a:p>
            <a:pPr marL="12700" marR="113030">
              <a:lnSpc>
                <a:spcPct val="101800"/>
              </a:lnSpc>
              <a:spcBef>
                <a:spcPts val="90"/>
              </a:spcBef>
            </a:pPr>
            <a:r>
              <a:rPr dirty="0" sz="1700" spc="5">
                <a:latin typeface="Meiryo UI"/>
                <a:cs typeface="Meiryo UI"/>
              </a:rPr>
              <a:t>2021</a:t>
            </a:r>
            <a:r>
              <a:rPr dirty="0" sz="1700" spc="25">
                <a:latin typeface="Meiryo UI"/>
                <a:cs typeface="Meiryo UI"/>
              </a:rPr>
              <a:t>年度か</a:t>
            </a:r>
            <a:r>
              <a:rPr dirty="0" sz="1700" spc="20">
                <a:latin typeface="Meiryo UI"/>
                <a:cs typeface="Meiryo UI"/>
              </a:rPr>
              <a:t>ら</a:t>
            </a:r>
            <a:r>
              <a:rPr dirty="0" sz="1700" spc="25">
                <a:latin typeface="Meiryo UI"/>
                <a:cs typeface="Meiryo UI"/>
              </a:rPr>
              <a:t>の１人１台端末の本格的運用</a:t>
            </a:r>
            <a:r>
              <a:rPr dirty="0" sz="1700" spc="15">
                <a:latin typeface="Meiryo UI"/>
                <a:cs typeface="Meiryo UI"/>
              </a:rPr>
              <a:t>ス</a:t>
            </a:r>
            <a:r>
              <a:rPr dirty="0" sz="1700" spc="20">
                <a:latin typeface="Meiryo UI"/>
                <a:cs typeface="Meiryo UI"/>
              </a:rPr>
              <a:t>タ</a:t>
            </a:r>
            <a:r>
              <a:rPr dirty="0" sz="1700" spc="25">
                <a:latin typeface="Meiryo UI"/>
                <a:cs typeface="Meiryo UI"/>
              </a:rPr>
              <a:t>ート</a:t>
            </a:r>
            <a:r>
              <a:rPr dirty="0" sz="1700" spc="15">
                <a:latin typeface="Meiryo UI"/>
                <a:cs typeface="Meiryo UI"/>
              </a:rPr>
              <a:t>に</a:t>
            </a:r>
            <a:r>
              <a:rPr dirty="0" sz="1700" spc="35">
                <a:latin typeface="Meiryo UI"/>
                <a:cs typeface="Meiryo UI"/>
              </a:rPr>
              <a:t>合</a:t>
            </a:r>
            <a:r>
              <a:rPr dirty="0" sz="1700" spc="15">
                <a:latin typeface="Meiryo UI"/>
                <a:cs typeface="Meiryo UI"/>
              </a:rPr>
              <a:t>わせ、</a:t>
            </a:r>
            <a:r>
              <a:rPr dirty="0" sz="1700" spc="25">
                <a:latin typeface="Meiryo UI"/>
                <a:cs typeface="Meiryo UI"/>
              </a:rPr>
              <a:t>教員が様</a:t>
            </a:r>
            <a:r>
              <a:rPr dirty="0" sz="1700" spc="35">
                <a:latin typeface="Meiryo UI"/>
                <a:cs typeface="Meiryo UI"/>
              </a:rPr>
              <a:t>々</a:t>
            </a:r>
            <a:r>
              <a:rPr dirty="0" sz="1700" spc="15">
                <a:latin typeface="Meiryo UI"/>
                <a:cs typeface="Meiryo UI"/>
              </a:rPr>
              <a:t>な</a:t>
            </a:r>
            <a:r>
              <a:rPr dirty="0" sz="1700" spc="-15">
                <a:latin typeface="Meiryo UI"/>
                <a:cs typeface="Meiryo UI"/>
              </a:rPr>
              <a:t>EdTech</a:t>
            </a:r>
            <a:r>
              <a:rPr dirty="0" sz="1700" spc="25">
                <a:latin typeface="Meiryo UI"/>
                <a:cs typeface="Meiryo UI"/>
              </a:rPr>
              <a:t>を用い</a:t>
            </a:r>
            <a:r>
              <a:rPr dirty="0" sz="1700" spc="15">
                <a:latin typeface="Meiryo UI"/>
                <a:cs typeface="Meiryo UI"/>
              </a:rPr>
              <a:t>た</a:t>
            </a:r>
            <a:r>
              <a:rPr dirty="0" sz="1700" spc="25">
                <a:latin typeface="Meiryo UI"/>
                <a:cs typeface="Meiryo UI"/>
              </a:rPr>
              <a:t>授業改善 を考</a:t>
            </a:r>
            <a:r>
              <a:rPr dirty="0" sz="1700" spc="15">
                <a:latin typeface="Meiryo UI"/>
                <a:cs typeface="Meiryo UI"/>
              </a:rPr>
              <a:t>え</a:t>
            </a:r>
            <a:r>
              <a:rPr dirty="0" sz="1700" spc="20">
                <a:latin typeface="Meiryo UI"/>
                <a:cs typeface="Meiryo UI"/>
              </a:rPr>
              <a:t>る</a:t>
            </a:r>
            <a:r>
              <a:rPr dirty="0" sz="1700" spc="25">
                <a:latin typeface="Meiryo UI"/>
                <a:cs typeface="Meiryo UI"/>
              </a:rPr>
              <a:t>き</a:t>
            </a:r>
            <a:r>
              <a:rPr dirty="0" sz="1700" spc="20">
                <a:latin typeface="Meiryo UI"/>
                <a:cs typeface="Meiryo UI"/>
              </a:rPr>
              <a:t>っ</a:t>
            </a:r>
            <a:r>
              <a:rPr dirty="0" sz="1700" spc="25">
                <a:latin typeface="Meiryo UI"/>
                <a:cs typeface="Meiryo UI"/>
              </a:rPr>
              <a:t>かけづ</a:t>
            </a:r>
            <a:r>
              <a:rPr dirty="0" sz="1700" spc="15">
                <a:latin typeface="Meiryo UI"/>
                <a:cs typeface="Meiryo UI"/>
              </a:rPr>
              <a:t>く</a:t>
            </a:r>
            <a:r>
              <a:rPr dirty="0" sz="1700" spc="20">
                <a:latin typeface="Meiryo UI"/>
                <a:cs typeface="Meiryo UI"/>
              </a:rPr>
              <a:t>り</a:t>
            </a:r>
            <a:r>
              <a:rPr dirty="0" sz="1700" spc="25">
                <a:latin typeface="Meiryo UI"/>
                <a:cs typeface="Meiryo UI"/>
              </a:rPr>
              <a:t>の</a:t>
            </a:r>
            <a:r>
              <a:rPr dirty="0" sz="1700" spc="15">
                <a:latin typeface="Meiryo UI"/>
                <a:cs typeface="Meiryo UI"/>
              </a:rPr>
              <a:t>た</a:t>
            </a:r>
            <a:r>
              <a:rPr dirty="0" sz="1700" spc="25">
                <a:latin typeface="Meiryo UI"/>
                <a:cs typeface="Meiryo UI"/>
              </a:rPr>
              <a:t>め</a:t>
            </a:r>
            <a:r>
              <a:rPr dirty="0" sz="1700" spc="15">
                <a:latin typeface="Meiryo UI"/>
                <a:cs typeface="Meiryo UI"/>
              </a:rPr>
              <a:t>、</a:t>
            </a:r>
            <a:r>
              <a:rPr dirty="0" sz="1700" spc="10" b="1">
                <a:latin typeface="Meiryo UI"/>
                <a:cs typeface="Meiryo UI"/>
              </a:rPr>
              <a:t>「</a:t>
            </a:r>
            <a:r>
              <a:rPr dirty="0" sz="1700" spc="25" b="1">
                <a:latin typeface="Meiryo UI"/>
                <a:cs typeface="Meiryo UI"/>
              </a:rPr>
              <a:t>未来</a:t>
            </a:r>
            <a:r>
              <a:rPr dirty="0" sz="1700" spc="20" b="1">
                <a:latin typeface="Meiryo UI"/>
                <a:cs typeface="Meiryo UI"/>
              </a:rPr>
              <a:t>の</a:t>
            </a:r>
            <a:r>
              <a:rPr dirty="0" sz="1700" spc="25" b="1">
                <a:latin typeface="Meiryo UI"/>
                <a:cs typeface="Meiryo UI"/>
              </a:rPr>
              <a:t>教室</a:t>
            </a:r>
            <a:r>
              <a:rPr dirty="0" sz="1700" spc="10" b="1">
                <a:latin typeface="Meiryo UI"/>
                <a:cs typeface="Meiryo UI"/>
              </a:rPr>
              <a:t>」</a:t>
            </a:r>
            <a:r>
              <a:rPr dirty="0" sz="1700" spc="15" b="1">
                <a:latin typeface="Meiryo UI"/>
                <a:cs typeface="Meiryo UI"/>
              </a:rPr>
              <a:t>ポ</a:t>
            </a:r>
            <a:r>
              <a:rPr dirty="0" sz="1700" spc="20" b="1">
                <a:latin typeface="Meiryo UI"/>
                <a:cs typeface="Meiryo UI"/>
              </a:rPr>
              <a:t>ー</a:t>
            </a:r>
            <a:r>
              <a:rPr dirty="0" sz="1700" spc="15" b="1">
                <a:latin typeface="Meiryo UI"/>
                <a:cs typeface="Meiryo UI"/>
              </a:rPr>
              <a:t>タ</a:t>
            </a:r>
            <a:r>
              <a:rPr dirty="0" sz="1700" spc="20" b="1">
                <a:latin typeface="Meiryo UI"/>
                <a:cs typeface="Meiryo UI"/>
              </a:rPr>
              <a:t>ルサ</a:t>
            </a:r>
            <a:r>
              <a:rPr dirty="0" sz="1700" spc="15" b="1">
                <a:latin typeface="Meiryo UI"/>
                <a:cs typeface="Meiryo UI"/>
              </a:rPr>
              <a:t>イ</a:t>
            </a:r>
            <a:r>
              <a:rPr dirty="0" sz="1700" spc="10" b="1">
                <a:latin typeface="Meiryo UI"/>
                <a:cs typeface="Meiryo UI"/>
              </a:rPr>
              <a:t>ト</a:t>
            </a:r>
            <a:r>
              <a:rPr dirty="0" sz="1700" spc="20" b="1">
                <a:latin typeface="Meiryo UI"/>
                <a:cs typeface="Meiryo UI"/>
              </a:rPr>
              <a:t>の</a:t>
            </a:r>
            <a:r>
              <a:rPr dirty="0" sz="1700" spc="25" b="1">
                <a:latin typeface="Meiryo UI"/>
                <a:cs typeface="Meiryo UI"/>
              </a:rPr>
              <a:t>全面</a:t>
            </a:r>
            <a:r>
              <a:rPr dirty="0" sz="1700" spc="15" b="1">
                <a:latin typeface="Meiryo UI"/>
                <a:cs typeface="Meiryo UI"/>
              </a:rPr>
              <a:t>リ</a:t>
            </a:r>
            <a:r>
              <a:rPr dirty="0" sz="1700" spc="20" b="1">
                <a:latin typeface="Meiryo UI"/>
                <a:cs typeface="Meiryo UI"/>
              </a:rPr>
              <a:t>ニ</a:t>
            </a:r>
            <a:r>
              <a:rPr dirty="0" sz="1700" spc="10" b="1">
                <a:latin typeface="Meiryo UI"/>
                <a:cs typeface="Meiryo UI"/>
              </a:rPr>
              <a:t>ュ</a:t>
            </a:r>
            <a:r>
              <a:rPr dirty="0" sz="1700" spc="20" b="1">
                <a:latin typeface="Meiryo UI"/>
                <a:cs typeface="Meiryo UI"/>
              </a:rPr>
              <a:t>ーアル</a:t>
            </a:r>
            <a:r>
              <a:rPr dirty="0" sz="1700" spc="15" b="1">
                <a:latin typeface="Meiryo UI"/>
                <a:cs typeface="Meiryo UI"/>
              </a:rPr>
              <a:t>した。</a:t>
            </a:r>
            <a:endParaRPr sz="1700">
              <a:latin typeface="Meiryo UI"/>
              <a:cs typeface="Meiryo UI"/>
            </a:endParaRPr>
          </a:p>
          <a:p>
            <a:pPr marL="12700" marR="5080">
              <a:lnSpc>
                <a:spcPct val="101800"/>
              </a:lnSpc>
              <a:spcBef>
                <a:spcPts val="1295"/>
              </a:spcBef>
            </a:pPr>
            <a:r>
              <a:rPr dirty="0" sz="1700" spc="25">
                <a:latin typeface="Meiryo UI"/>
                <a:cs typeface="Meiryo UI"/>
              </a:rPr>
              <a:t>教員</a:t>
            </a:r>
            <a:r>
              <a:rPr dirty="0" sz="1700" spc="15">
                <a:latin typeface="Meiryo UI"/>
                <a:cs typeface="Meiryo UI"/>
              </a:rPr>
              <a:t>に</a:t>
            </a:r>
            <a:r>
              <a:rPr dirty="0" sz="1700" spc="25">
                <a:latin typeface="Meiryo UI"/>
                <a:cs typeface="Meiryo UI"/>
              </a:rPr>
              <a:t>よ</a:t>
            </a:r>
            <a:r>
              <a:rPr dirty="0" sz="1700" spc="20">
                <a:latin typeface="Meiryo UI"/>
                <a:cs typeface="Meiryo UI"/>
              </a:rPr>
              <a:t>る</a:t>
            </a:r>
            <a:r>
              <a:rPr dirty="0" sz="1700" spc="25">
                <a:latin typeface="Meiryo UI"/>
                <a:cs typeface="Meiryo UI"/>
              </a:rPr>
              <a:t>学習環境デ</a:t>
            </a:r>
            <a:r>
              <a:rPr dirty="0" sz="1700" spc="20">
                <a:latin typeface="Meiryo UI"/>
                <a:cs typeface="Meiryo UI"/>
              </a:rPr>
              <a:t>ザ</a:t>
            </a:r>
            <a:r>
              <a:rPr dirty="0" sz="1700" spc="15">
                <a:latin typeface="Meiryo UI"/>
                <a:cs typeface="Meiryo UI"/>
              </a:rPr>
              <a:t>イ</a:t>
            </a:r>
            <a:r>
              <a:rPr dirty="0" sz="1700" spc="10">
                <a:latin typeface="Meiryo UI"/>
                <a:cs typeface="Meiryo UI"/>
              </a:rPr>
              <a:t>ン</a:t>
            </a:r>
            <a:r>
              <a:rPr dirty="0" sz="1700" spc="25">
                <a:latin typeface="Meiryo UI"/>
                <a:cs typeface="Meiryo UI"/>
              </a:rPr>
              <a:t>での使い勝手を重視</a:t>
            </a:r>
            <a:r>
              <a:rPr dirty="0" sz="1700" spc="15">
                <a:latin typeface="Meiryo UI"/>
                <a:cs typeface="Meiryo UI"/>
              </a:rPr>
              <a:t>し、</a:t>
            </a:r>
            <a:r>
              <a:rPr dirty="0" sz="1700" spc="-10">
                <a:latin typeface="Meiryo UI"/>
                <a:cs typeface="Meiryo UI"/>
              </a:rPr>
              <a:t>①EdTech</a:t>
            </a:r>
            <a:r>
              <a:rPr dirty="0" sz="1700" spc="20">
                <a:latin typeface="Meiryo UI"/>
                <a:cs typeface="Meiryo UI"/>
              </a:rPr>
              <a:t>ラ</a:t>
            </a:r>
            <a:r>
              <a:rPr dirty="0" sz="1700" spc="15">
                <a:latin typeface="Meiryo UI"/>
                <a:cs typeface="Meiryo UI"/>
              </a:rPr>
              <a:t>イ</a:t>
            </a:r>
            <a:r>
              <a:rPr dirty="0" sz="1700" spc="25">
                <a:latin typeface="Meiryo UI"/>
                <a:cs typeface="Meiryo UI"/>
              </a:rPr>
              <a:t>ブ</a:t>
            </a:r>
            <a:r>
              <a:rPr dirty="0" sz="1700" spc="20">
                <a:latin typeface="Meiryo UI"/>
                <a:cs typeface="Meiryo UI"/>
              </a:rPr>
              <a:t>ラ</a:t>
            </a:r>
            <a:r>
              <a:rPr dirty="0" sz="1700" spc="10">
                <a:latin typeface="Meiryo UI"/>
                <a:cs typeface="Meiryo UI"/>
              </a:rPr>
              <a:t>リ</a:t>
            </a:r>
            <a:r>
              <a:rPr dirty="0" sz="1700" spc="25">
                <a:latin typeface="Meiryo UI"/>
                <a:cs typeface="Meiryo UI"/>
              </a:rPr>
              <a:t>ー</a:t>
            </a:r>
            <a:r>
              <a:rPr dirty="0" sz="1700" spc="15">
                <a:latin typeface="Meiryo UI"/>
                <a:cs typeface="Meiryo UI"/>
              </a:rPr>
              <a:t>、</a:t>
            </a:r>
            <a:r>
              <a:rPr dirty="0" sz="1700" spc="20">
                <a:latin typeface="Meiryo UI"/>
                <a:cs typeface="Meiryo UI"/>
              </a:rPr>
              <a:t>②STEAMラ</a:t>
            </a:r>
            <a:r>
              <a:rPr dirty="0" sz="1700" spc="15">
                <a:latin typeface="Meiryo UI"/>
                <a:cs typeface="Meiryo UI"/>
              </a:rPr>
              <a:t>イ</a:t>
            </a:r>
            <a:r>
              <a:rPr dirty="0" sz="1700" spc="25">
                <a:latin typeface="Meiryo UI"/>
                <a:cs typeface="Meiryo UI"/>
              </a:rPr>
              <a:t>ブ</a:t>
            </a:r>
            <a:r>
              <a:rPr dirty="0" sz="1700" spc="20">
                <a:latin typeface="Meiryo UI"/>
                <a:cs typeface="Meiryo UI"/>
              </a:rPr>
              <a:t>ラ</a:t>
            </a:r>
            <a:r>
              <a:rPr dirty="0" sz="1700" spc="10">
                <a:latin typeface="Meiryo UI"/>
                <a:cs typeface="Meiryo UI"/>
              </a:rPr>
              <a:t>リ</a:t>
            </a:r>
            <a:r>
              <a:rPr dirty="0" sz="1700" spc="25">
                <a:latin typeface="Meiryo UI"/>
                <a:cs typeface="Meiryo UI"/>
              </a:rPr>
              <a:t>ー</a:t>
            </a:r>
            <a:r>
              <a:rPr dirty="0" sz="1700" spc="15">
                <a:latin typeface="Meiryo UI"/>
                <a:cs typeface="Meiryo UI"/>
              </a:rPr>
              <a:t>、</a:t>
            </a:r>
            <a:r>
              <a:rPr dirty="0" sz="1700" spc="25">
                <a:latin typeface="Meiryo UI"/>
                <a:cs typeface="Meiryo UI"/>
              </a:rPr>
              <a:t>③学校 </a:t>
            </a:r>
            <a:r>
              <a:rPr dirty="0" sz="1700" spc="15">
                <a:latin typeface="Meiryo UI"/>
                <a:cs typeface="Meiryo UI"/>
              </a:rPr>
              <a:t>BPR（</a:t>
            </a:r>
            <a:r>
              <a:rPr dirty="0" sz="1700" spc="25">
                <a:latin typeface="Meiryo UI"/>
                <a:cs typeface="Meiryo UI"/>
              </a:rPr>
              <a:t>業務改革）道具箱の</a:t>
            </a:r>
            <a:r>
              <a:rPr dirty="0" sz="1700" spc="5">
                <a:latin typeface="Meiryo UI"/>
                <a:cs typeface="Meiryo UI"/>
              </a:rPr>
              <a:t>3</a:t>
            </a:r>
            <a:r>
              <a:rPr dirty="0" sz="1700" spc="25">
                <a:latin typeface="Meiryo UI"/>
                <a:cs typeface="Meiryo UI"/>
              </a:rPr>
              <a:t>本柱を軸</a:t>
            </a:r>
            <a:r>
              <a:rPr dirty="0" sz="1700" spc="15">
                <a:latin typeface="Meiryo UI"/>
                <a:cs typeface="Meiryo UI"/>
              </a:rPr>
              <a:t>に</a:t>
            </a:r>
            <a:r>
              <a:rPr dirty="0" sz="1700" spc="25">
                <a:latin typeface="Meiryo UI"/>
                <a:cs typeface="Meiryo UI"/>
              </a:rPr>
              <a:t>整理</a:t>
            </a:r>
            <a:r>
              <a:rPr dirty="0" sz="1700" spc="15">
                <a:latin typeface="Meiryo UI"/>
                <a:cs typeface="Meiryo UI"/>
              </a:rPr>
              <a:t>。</a:t>
            </a:r>
            <a:endParaRPr sz="1700">
              <a:latin typeface="Meiryo UI"/>
              <a:cs typeface="Meiryo UI"/>
            </a:endParaRPr>
          </a:p>
          <a:p>
            <a:pPr>
              <a:lnSpc>
                <a:spcPct val="100000"/>
              </a:lnSpc>
              <a:spcBef>
                <a:spcPts val="80"/>
              </a:spcBef>
            </a:pPr>
            <a:endParaRPr sz="1350">
              <a:latin typeface="Meiryo UI"/>
              <a:cs typeface="Meiryo UI"/>
            </a:endParaRPr>
          </a:p>
          <a:p>
            <a:pPr marL="4739640">
              <a:lnSpc>
                <a:spcPct val="100000"/>
              </a:lnSpc>
            </a:pPr>
            <a:r>
              <a:rPr dirty="0" sz="1500" spc="10" b="1">
                <a:latin typeface="Meiryo UI"/>
                <a:cs typeface="Meiryo UI"/>
              </a:rPr>
              <a:t>＜</a:t>
            </a:r>
            <a:r>
              <a:rPr dirty="0" sz="1500" b="1">
                <a:latin typeface="Meiryo UI"/>
                <a:cs typeface="Meiryo UI"/>
              </a:rPr>
              <a:t>リ</a:t>
            </a:r>
            <a:r>
              <a:rPr dirty="0" sz="1500" spc="-5" b="1">
                <a:latin typeface="Meiryo UI"/>
                <a:cs typeface="Meiryo UI"/>
              </a:rPr>
              <a:t>ニ</a:t>
            </a:r>
            <a:r>
              <a:rPr dirty="0" sz="1500" b="1">
                <a:latin typeface="Meiryo UI"/>
                <a:cs typeface="Meiryo UI"/>
              </a:rPr>
              <a:t>ュ</a:t>
            </a:r>
            <a:r>
              <a:rPr dirty="0" sz="1500" spc="5" b="1">
                <a:latin typeface="Meiryo UI"/>
                <a:cs typeface="Meiryo UI"/>
              </a:rPr>
              <a:t>ーア</a:t>
            </a:r>
            <a:r>
              <a:rPr dirty="0" sz="1500" spc="15" b="1">
                <a:latin typeface="Meiryo UI"/>
                <a:cs typeface="Meiryo UI"/>
              </a:rPr>
              <a:t>ル</a:t>
            </a:r>
            <a:r>
              <a:rPr dirty="0" sz="1500" spc="10" b="1">
                <a:latin typeface="Meiryo UI"/>
                <a:cs typeface="Meiryo UI"/>
              </a:rPr>
              <a:t>後の主要</a:t>
            </a:r>
            <a:r>
              <a:rPr dirty="0" sz="1500" spc="-5" b="1">
                <a:latin typeface="Meiryo UI"/>
                <a:cs typeface="Meiryo UI"/>
              </a:rPr>
              <a:t>カ</a:t>
            </a:r>
            <a:r>
              <a:rPr dirty="0" sz="1500" spc="5" b="1">
                <a:latin typeface="Meiryo UI"/>
                <a:cs typeface="Meiryo UI"/>
              </a:rPr>
              <a:t>テゴ</a:t>
            </a:r>
            <a:r>
              <a:rPr dirty="0" sz="1500" b="1">
                <a:latin typeface="Meiryo UI"/>
                <a:cs typeface="Meiryo UI"/>
              </a:rPr>
              <a:t>リ</a:t>
            </a:r>
            <a:r>
              <a:rPr dirty="0" sz="1500" spc="10" b="1">
                <a:latin typeface="Meiryo UI"/>
                <a:cs typeface="Meiryo UI"/>
              </a:rPr>
              <a:t>分類＞</a:t>
            </a:r>
            <a:endParaRPr sz="1500">
              <a:latin typeface="Meiryo UI"/>
              <a:cs typeface="Meiryo UI"/>
            </a:endParaRPr>
          </a:p>
        </p:txBody>
      </p:sp>
      <p:pic>
        <p:nvPicPr>
          <p:cNvPr id="6" name="object 6"/>
          <p:cNvPicPr/>
          <p:nvPr/>
        </p:nvPicPr>
        <p:blipFill>
          <a:blip r:embed="rId2" cstate="print"/>
          <a:stretch>
            <a:fillRect/>
          </a:stretch>
        </p:blipFill>
        <p:spPr>
          <a:xfrm>
            <a:off x="469391" y="1792223"/>
            <a:ext cx="126492" cy="126491"/>
          </a:xfrm>
          <a:prstGeom prst="rect">
            <a:avLst/>
          </a:prstGeom>
        </p:spPr>
      </p:pic>
      <p:grpSp>
        <p:nvGrpSpPr>
          <p:cNvPr id="7" name="object 7"/>
          <p:cNvGrpSpPr/>
          <p:nvPr/>
        </p:nvGrpSpPr>
        <p:grpSpPr>
          <a:xfrm>
            <a:off x="5554979" y="4442459"/>
            <a:ext cx="4936490" cy="1188720"/>
            <a:chOff x="5554979" y="4442459"/>
            <a:chExt cx="4936490" cy="1188720"/>
          </a:xfrm>
        </p:grpSpPr>
        <p:sp>
          <p:nvSpPr>
            <p:cNvPr id="8" name="object 8"/>
            <p:cNvSpPr/>
            <p:nvPr/>
          </p:nvSpPr>
          <p:spPr>
            <a:xfrm>
              <a:off x="5585459" y="4472939"/>
              <a:ext cx="4875530" cy="1127760"/>
            </a:xfrm>
            <a:custGeom>
              <a:avLst/>
              <a:gdLst/>
              <a:ahLst/>
              <a:cxnLst/>
              <a:rect l="l" t="t" r="r" b="b"/>
              <a:pathLst>
                <a:path w="4875530" h="1127760">
                  <a:moveTo>
                    <a:pt x="4687823" y="0"/>
                  </a:moveTo>
                  <a:lnTo>
                    <a:pt x="187451" y="0"/>
                  </a:lnTo>
                  <a:lnTo>
                    <a:pt x="137583" y="6801"/>
                  </a:lnTo>
                  <a:lnTo>
                    <a:pt x="92794" y="25964"/>
                  </a:lnTo>
                  <a:lnTo>
                    <a:pt x="54863" y="55626"/>
                  </a:lnTo>
                  <a:lnTo>
                    <a:pt x="25569" y="93923"/>
                  </a:lnTo>
                  <a:lnTo>
                    <a:pt x="6688" y="138994"/>
                  </a:lnTo>
                  <a:lnTo>
                    <a:pt x="0" y="188976"/>
                  </a:lnTo>
                  <a:lnTo>
                    <a:pt x="0" y="940308"/>
                  </a:lnTo>
                  <a:lnTo>
                    <a:pt x="6688" y="990176"/>
                  </a:lnTo>
                  <a:lnTo>
                    <a:pt x="25569" y="1034965"/>
                  </a:lnTo>
                  <a:lnTo>
                    <a:pt x="54863" y="1072895"/>
                  </a:lnTo>
                  <a:lnTo>
                    <a:pt x="92794" y="1102190"/>
                  </a:lnTo>
                  <a:lnTo>
                    <a:pt x="137583" y="1121071"/>
                  </a:lnTo>
                  <a:lnTo>
                    <a:pt x="187451" y="1127760"/>
                  </a:lnTo>
                  <a:lnTo>
                    <a:pt x="4687823" y="1127760"/>
                  </a:lnTo>
                  <a:lnTo>
                    <a:pt x="4737692" y="1121071"/>
                  </a:lnTo>
                  <a:lnTo>
                    <a:pt x="4782481" y="1102190"/>
                  </a:lnTo>
                  <a:lnTo>
                    <a:pt x="4820412" y="1072896"/>
                  </a:lnTo>
                  <a:lnTo>
                    <a:pt x="4849706" y="1034965"/>
                  </a:lnTo>
                  <a:lnTo>
                    <a:pt x="4868587" y="990176"/>
                  </a:lnTo>
                  <a:lnTo>
                    <a:pt x="4875275" y="940308"/>
                  </a:lnTo>
                  <a:lnTo>
                    <a:pt x="4875275" y="188976"/>
                  </a:lnTo>
                  <a:lnTo>
                    <a:pt x="4868587" y="138994"/>
                  </a:lnTo>
                  <a:lnTo>
                    <a:pt x="4849706" y="93923"/>
                  </a:lnTo>
                  <a:lnTo>
                    <a:pt x="4820412" y="55626"/>
                  </a:lnTo>
                  <a:lnTo>
                    <a:pt x="4782481" y="25964"/>
                  </a:lnTo>
                  <a:lnTo>
                    <a:pt x="4737692" y="6801"/>
                  </a:lnTo>
                  <a:lnTo>
                    <a:pt x="4687823" y="0"/>
                  </a:lnTo>
                  <a:close/>
                </a:path>
              </a:pathLst>
            </a:custGeom>
            <a:solidFill>
              <a:srgbClr val="FBD4B5"/>
            </a:solidFill>
          </p:spPr>
          <p:txBody>
            <a:bodyPr wrap="square" lIns="0" tIns="0" rIns="0" bIns="0" rtlCol="0"/>
            <a:lstStyle/>
            <a:p/>
          </p:txBody>
        </p:sp>
        <p:sp>
          <p:nvSpPr>
            <p:cNvPr id="9" name="object 9"/>
            <p:cNvSpPr/>
            <p:nvPr/>
          </p:nvSpPr>
          <p:spPr>
            <a:xfrm>
              <a:off x="5585459" y="4472939"/>
              <a:ext cx="4875530" cy="1127760"/>
            </a:xfrm>
            <a:custGeom>
              <a:avLst/>
              <a:gdLst/>
              <a:ahLst/>
              <a:cxnLst/>
              <a:rect l="l" t="t" r="r" b="b"/>
              <a:pathLst>
                <a:path w="4875530" h="1127760">
                  <a:moveTo>
                    <a:pt x="0" y="188976"/>
                  </a:moveTo>
                  <a:lnTo>
                    <a:pt x="6688" y="138994"/>
                  </a:lnTo>
                  <a:lnTo>
                    <a:pt x="25569" y="93923"/>
                  </a:lnTo>
                  <a:lnTo>
                    <a:pt x="54863" y="55626"/>
                  </a:lnTo>
                  <a:lnTo>
                    <a:pt x="92794" y="25964"/>
                  </a:lnTo>
                  <a:lnTo>
                    <a:pt x="137583" y="6801"/>
                  </a:lnTo>
                  <a:lnTo>
                    <a:pt x="187451" y="0"/>
                  </a:lnTo>
                  <a:lnTo>
                    <a:pt x="4687823" y="0"/>
                  </a:lnTo>
                  <a:lnTo>
                    <a:pt x="4737692" y="6801"/>
                  </a:lnTo>
                  <a:lnTo>
                    <a:pt x="4782481" y="25964"/>
                  </a:lnTo>
                  <a:lnTo>
                    <a:pt x="4820412" y="55626"/>
                  </a:lnTo>
                  <a:lnTo>
                    <a:pt x="4849706" y="93923"/>
                  </a:lnTo>
                  <a:lnTo>
                    <a:pt x="4868587" y="138994"/>
                  </a:lnTo>
                  <a:lnTo>
                    <a:pt x="4875275" y="188976"/>
                  </a:lnTo>
                  <a:lnTo>
                    <a:pt x="4875275" y="940308"/>
                  </a:lnTo>
                  <a:lnTo>
                    <a:pt x="4868587" y="990176"/>
                  </a:lnTo>
                  <a:lnTo>
                    <a:pt x="4849706" y="1034965"/>
                  </a:lnTo>
                  <a:lnTo>
                    <a:pt x="4820412" y="1072896"/>
                  </a:lnTo>
                  <a:lnTo>
                    <a:pt x="4782481" y="1102190"/>
                  </a:lnTo>
                  <a:lnTo>
                    <a:pt x="4737692" y="1121071"/>
                  </a:lnTo>
                  <a:lnTo>
                    <a:pt x="4687823" y="1127760"/>
                  </a:lnTo>
                  <a:lnTo>
                    <a:pt x="187451" y="1127760"/>
                  </a:lnTo>
                  <a:lnTo>
                    <a:pt x="137583" y="1121071"/>
                  </a:lnTo>
                  <a:lnTo>
                    <a:pt x="92794" y="1102190"/>
                  </a:lnTo>
                  <a:lnTo>
                    <a:pt x="54863" y="1072895"/>
                  </a:lnTo>
                  <a:lnTo>
                    <a:pt x="25569" y="1034965"/>
                  </a:lnTo>
                  <a:lnTo>
                    <a:pt x="6688" y="990176"/>
                  </a:lnTo>
                  <a:lnTo>
                    <a:pt x="0" y="940308"/>
                  </a:lnTo>
                  <a:lnTo>
                    <a:pt x="0" y="188976"/>
                  </a:lnTo>
                  <a:close/>
                </a:path>
              </a:pathLst>
            </a:custGeom>
            <a:ln w="60960">
              <a:solidFill>
                <a:srgbClr val="F69546"/>
              </a:solidFill>
            </a:ln>
          </p:spPr>
          <p:txBody>
            <a:bodyPr wrap="square" lIns="0" tIns="0" rIns="0" bIns="0" rtlCol="0"/>
            <a:lstStyle/>
            <a:p/>
          </p:txBody>
        </p:sp>
      </p:grpSp>
      <p:sp>
        <p:nvSpPr>
          <p:cNvPr id="10" name="object 10"/>
          <p:cNvSpPr txBox="1"/>
          <p:nvPr/>
        </p:nvSpPr>
        <p:spPr>
          <a:xfrm>
            <a:off x="5728208" y="4778755"/>
            <a:ext cx="3550920" cy="520700"/>
          </a:xfrm>
          <a:prstGeom prst="rect">
            <a:avLst/>
          </a:prstGeom>
        </p:spPr>
        <p:txBody>
          <a:bodyPr wrap="square" lIns="0" tIns="11430" rIns="0" bIns="0" rtlCol="0" vert="horz">
            <a:spAutoFit/>
          </a:bodyPr>
          <a:lstStyle/>
          <a:p>
            <a:pPr marL="12700">
              <a:lnSpc>
                <a:spcPct val="100000"/>
              </a:lnSpc>
              <a:spcBef>
                <a:spcPts val="90"/>
              </a:spcBef>
            </a:pPr>
            <a:r>
              <a:rPr dirty="0" sz="1950" spc="-40" b="1">
                <a:latin typeface="Meiryo UI"/>
                <a:cs typeface="Meiryo UI"/>
              </a:rPr>
              <a:t>②EdTech</a:t>
            </a:r>
            <a:r>
              <a:rPr dirty="0" sz="1950" spc="-10" b="1">
                <a:latin typeface="Meiryo UI"/>
                <a:cs typeface="Meiryo UI"/>
              </a:rPr>
              <a:t>ラ</a:t>
            </a:r>
            <a:r>
              <a:rPr dirty="0" sz="1950" spc="-5" b="1">
                <a:latin typeface="Meiryo UI"/>
                <a:cs typeface="Meiryo UI"/>
              </a:rPr>
              <a:t>イ</a:t>
            </a:r>
            <a:r>
              <a:rPr dirty="0" sz="1950" spc="-15" b="1">
                <a:latin typeface="Meiryo UI"/>
                <a:cs typeface="Meiryo UI"/>
              </a:rPr>
              <a:t>ブ</a:t>
            </a:r>
            <a:r>
              <a:rPr dirty="0" sz="1950" spc="-10" b="1">
                <a:latin typeface="Meiryo UI"/>
                <a:cs typeface="Meiryo UI"/>
              </a:rPr>
              <a:t>ラ</a:t>
            </a:r>
            <a:r>
              <a:rPr dirty="0" sz="1950" spc="-5" b="1">
                <a:latin typeface="Meiryo UI"/>
                <a:cs typeface="Meiryo UI"/>
              </a:rPr>
              <a:t>リ</a:t>
            </a:r>
            <a:r>
              <a:rPr dirty="0" sz="1950" spc="-10" b="1">
                <a:latin typeface="Meiryo UI"/>
                <a:cs typeface="Meiryo UI"/>
              </a:rPr>
              <a:t>ー</a:t>
            </a:r>
            <a:endParaRPr sz="1950">
              <a:latin typeface="Meiryo UI"/>
              <a:cs typeface="Meiryo UI"/>
            </a:endParaRPr>
          </a:p>
          <a:p>
            <a:pPr marL="12700">
              <a:lnSpc>
                <a:spcPct val="100000"/>
              </a:lnSpc>
              <a:spcBef>
                <a:spcPts val="5"/>
              </a:spcBef>
            </a:pPr>
            <a:r>
              <a:rPr dirty="0" sz="1300" spc="-5">
                <a:latin typeface="Meiryo UI"/>
                <a:cs typeface="Meiryo UI"/>
              </a:rPr>
              <a:t>（「未来</a:t>
            </a:r>
            <a:r>
              <a:rPr dirty="0" sz="1300" spc="-10">
                <a:latin typeface="Meiryo UI"/>
                <a:cs typeface="Meiryo UI"/>
              </a:rPr>
              <a:t>の</a:t>
            </a:r>
            <a:r>
              <a:rPr dirty="0" sz="1300" spc="-5">
                <a:latin typeface="Meiryo UI"/>
                <a:cs typeface="Meiryo UI"/>
              </a:rPr>
              <a:t>教室」</a:t>
            </a:r>
            <a:r>
              <a:rPr dirty="0" sz="1300" spc="-10">
                <a:latin typeface="Meiryo UI"/>
                <a:cs typeface="Meiryo UI"/>
              </a:rPr>
              <a:t>デ</a:t>
            </a:r>
            <a:r>
              <a:rPr dirty="0" sz="1300" spc="-5">
                <a:latin typeface="Meiryo UI"/>
                <a:cs typeface="Meiryo UI"/>
              </a:rPr>
              <a:t>ジタ</a:t>
            </a:r>
            <a:r>
              <a:rPr dirty="0" sz="1300" spc="-10">
                <a:latin typeface="Meiryo UI"/>
                <a:cs typeface="Meiryo UI"/>
              </a:rPr>
              <a:t>ル</a:t>
            </a:r>
            <a:r>
              <a:rPr dirty="0" sz="1300" spc="-5">
                <a:latin typeface="Meiryo UI"/>
                <a:cs typeface="Meiryo UI"/>
              </a:rPr>
              <a:t>教材</a:t>
            </a:r>
            <a:r>
              <a:rPr dirty="0" sz="1300" spc="-10">
                <a:latin typeface="Meiryo UI"/>
                <a:cs typeface="Meiryo UI"/>
              </a:rPr>
              <a:t>の</a:t>
            </a:r>
            <a:r>
              <a:rPr dirty="0" sz="1300" spc="-5">
                <a:latin typeface="Meiryo UI"/>
                <a:cs typeface="Meiryo UI"/>
              </a:rPr>
              <a:t>試験導入</a:t>
            </a:r>
            <a:r>
              <a:rPr dirty="0" sz="1300" spc="-10">
                <a:latin typeface="Meiryo UI"/>
                <a:cs typeface="Meiryo UI"/>
              </a:rPr>
              <a:t>への</a:t>
            </a:r>
            <a:r>
              <a:rPr dirty="0" sz="1300" spc="-5">
                <a:latin typeface="Meiryo UI"/>
                <a:cs typeface="Meiryo UI"/>
              </a:rPr>
              <a:t>入口）</a:t>
            </a:r>
            <a:endParaRPr sz="1300">
              <a:latin typeface="Meiryo UI"/>
              <a:cs typeface="Meiryo UI"/>
            </a:endParaRPr>
          </a:p>
        </p:txBody>
      </p:sp>
      <p:grpSp>
        <p:nvGrpSpPr>
          <p:cNvPr id="11" name="object 11"/>
          <p:cNvGrpSpPr/>
          <p:nvPr/>
        </p:nvGrpSpPr>
        <p:grpSpPr>
          <a:xfrm>
            <a:off x="5554979" y="3041904"/>
            <a:ext cx="4936490" cy="1188720"/>
            <a:chOff x="5554979" y="3041904"/>
            <a:chExt cx="4936490" cy="1188720"/>
          </a:xfrm>
        </p:grpSpPr>
        <p:sp>
          <p:nvSpPr>
            <p:cNvPr id="12" name="object 12"/>
            <p:cNvSpPr/>
            <p:nvPr/>
          </p:nvSpPr>
          <p:spPr>
            <a:xfrm>
              <a:off x="5585459" y="3072384"/>
              <a:ext cx="4875530" cy="1127760"/>
            </a:xfrm>
            <a:custGeom>
              <a:avLst/>
              <a:gdLst/>
              <a:ahLst/>
              <a:cxnLst/>
              <a:rect l="l" t="t" r="r" b="b"/>
              <a:pathLst>
                <a:path w="4875530" h="1127760">
                  <a:moveTo>
                    <a:pt x="4687823" y="0"/>
                  </a:moveTo>
                  <a:lnTo>
                    <a:pt x="187451" y="0"/>
                  </a:lnTo>
                  <a:lnTo>
                    <a:pt x="137583" y="6695"/>
                  </a:lnTo>
                  <a:lnTo>
                    <a:pt x="92794" y="25625"/>
                  </a:lnTo>
                  <a:lnTo>
                    <a:pt x="54863" y="55054"/>
                  </a:lnTo>
                  <a:lnTo>
                    <a:pt x="25569" y="93246"/>
                  </a:lnTo>
                  <a:lnTo>
                    <a:pt x="6688" y="138465"/>
                  </a:lnTo>
                  <a:lnTo>
                    <a:pt x="0" y="188975"/>
                  </a:lnTo>
                  <a:lnTo>
                    <a:pt x="0" y="938784"/>
                  </a:lnTo>
                  <a:lnTo>
                    <a:pt x="6688" y="988765"/>
                  </a:lnTo>
                  <a:lnTo>
                    <a:pt x="25569" y="1033836"/>
                  </a:lnTo>
                  <a:lnTo>
                    <a:pt x="54863" y="1072133"/>
                  </a:lnTo>
                  <a:lnTo>
                    <a:pt x="92794" y="1101795"/>
                  </a:lnTo>
                  <a:lnTo>
                    <a:pt x="137583" y="1120958"/>
                  </a:lnTo>
                  <a:lnTo>
                    <a:pt x="187451" y="1127760"/>
                  </a:lnTo>
                  <a:lnTo>
                    <a:pt x="4687823" y="1127760"/>
                  </a:lnTo>
                  <a:lnTo>
                    <a:pt x="4737692" y="1120958"/>
                  </a:lnTo>
                  <a:lnTo>
                    <a:pt x="4782481" y="1101795"/>
                  </a:lnTo>
                  <a:lnTo>
                    <a:pt x="4820412" y="1072134"/>
                  </a:lnTo>
                  <a:lnTo>
                    <a:pt x="4849706" y="1033836"/>
                  </a:lnTo>
                  <a:lnTo>
                    <a:pt x="4868587" y="988765"/>
                  </a:lnTo>
                  <a:lnTo>
                    <a:pt x="4875275" y="938784"/>
                  </a:lnTo>
                  <a:lnTo>
                    <a:pt x="4875275" y="188975"/>
                  </a:lnTo>
                  <a:lnTo>
                    <a:pt x="4868587" y="138465"/>
                  </a:lnTo>
                  <a:lnTo>
                    <a:pt x="4849706" y="93246"/>
                  </a:lnTo>
                  <a:lnTo>
                    <a:pt x="4820412" y="55054"/>
                  </a:lnTo>
                  <a:lnTo>
                    <a:pt x="4782481" y="25625"/>
                  </a:lnTo>
                  <a:lnTo>
                    <a:pt x="4737692" y="6695"/>
                  </a:lnTo>
                  <a:lnTo>
                    <a:pt x="4687823" y="0"/>
                  </a:lnTo>
                  <a:close/>
                </a:path>
              </a:pathLst>
            </a:custGeom>
            <a:solidFill>
              <a:srgbClr val="FBD4B5"/>
            </a:solidFill>
          </p:spPr>
          <p:txBody>
            <a:bodyPr wrap="square" lIns="0" tIns="0" rIns="0" bIns="0" rtlCol="0"/>
            <a:lstStyle/>
            <a:p/>
          </p:txBody>
        </p:sp>
        <p:sp>
          <p:nvSpPr>
            <p:cNvPr id="13" name="object 13"/>
            <p:cNvSpPr/>
            <p:nvPr/>
          </p:nvSpPr>
          <p:spPr>
            <a:xfrm>
              <a:off x="5585459" y="3072384"/>
              <a:ext cx="4875530" cy="1127760"/>
            </a:xfrm>
            <a:custGeom>
              <a:avLst/>
              <a:gdLst/>
              <a:ahLst/>
              <a:cxnLst/>
              <a:rect l="l" t="t" r="r" b="b"/>
              <a:pathLst>
                <a:path w="4875530" h="1127760">
                  <a:moveTo>
                    <a:pt x="0" y="188975"/>
                  </a:moveTo>
                  <a:lnTo>
                    <a:pt x="6688" y="138465"/>
                  </a:lnTo>
                  <a:lnTo>
                    <a:pt x="25569" y="93246"/>
                  </a:lnTo>
                  <a:lnTo>
                    <a:pt x="54863" y="55054"/>
                  </a:lnTo>
                  <a:lnTo>
                    <a:pt x="92794" y="25625"/>
                  </a:lnTo>
                  <a:lnTo>
                    <a:pt x="137583" y="6695"/>
                  </a:lnTo>
                  <a:lnTo>
                    <a:pt x="187451" y="0"/>
                  </a:lnTo>
                  <a:lnTo>
                    <a:pt x="4687823" y="0"/>
                  </a:lnTo>
                  <a:lnTo>
                    <a:pt x="4737692" y="6695"/>
                  </a:lnTo>
                  <a:lnTo>
                    <a:pt x="4782481" y="25625"/>
                  </a:lnTo>
                  <a:lnTo>
                    <a:pt x="4820412" y="55054"/>
                  </a:lnTo>
                  <a:lnTo>
                    <a:pt x="4849706" y="93246"/>
                  </a:lnTo>
                  <a:lnTo>
                    <a:pt x="4868587" y="138465"/>
                  </a:lnTo>
                  <a:lnTo>
                    <a:pt x="4875275" y="188975"/>
                  </a:lnTo>
                  <a:lnTo>
                    <a:pt x="4875275" y="938784"/>
                  </a:lnTo>
                  <a:lnTo>
                    <a:pt x="4868587" y="988765"/>
                  </a:lnTo>
                  <a:lnTo>
                    <a:pt x="4849706" y="1033836"/>
                  </a:lnTo>
                  <a:lnTo>
                    <a:pt x="4820412" y="1072134"/>
                  </a:lnTo>
                  <a:lnTo>
                    <a:pt x="4782481" y="1101795"/>
                  </a:lnTo>
                  <a:lnTo>
                    <a:pt x="4737692" y="1120958"/>
                  </a:lnTo>
                  <a:lnTo>
                    <a:pt x="4687823" y="1127760"/>
                  </a:lnTo>
                  <a:lnTo>
                    <a:pt x="187451" y="1127760"/>
                  </a:lnTo>
                  <a:lnTo>
                    <a:pt x="137583" y="1120958"/>
                  </a:lnTo>
                  <a:lnTo>
                    <a:pt x="92794" y="1101795"/>
                  </a:lnTo>
                  <a:lnTo>
                    <a:pt x="54863" y="1072133"/>
                  </a:lnTo>
                  <a:lnTo>
                    <a:pt x="25569" y="1033836"/>
                  </a:lnTo>
                  <a:lnTo>
                    <a:pt x="6688" y="988765"/>
                  </a:lnTo>
                  <a:lnTo>
                    <a:pt x="0" y="938784"/>
                  </a:lnTo>
                  <a:lnTo>
                    <a:pt x="0" y="188975"/>
                  </a:lnTo>
                  <a:close/>
                </a:path>
              </a:pathLst>
            </a:custGeom>
            <a:ln w="60960">
              <a:solidFill>
                <a:srgbClr val="F69546"/>
              </a:solidFill>
            </a:ln>
          </p:spPr>
          <p:txBody>
            <a:bodyPr wrap="square" lIns="0" tIns="0" rIns="0" bIns="0" rtlCol="0"/>
            <a:lstStyle/>
            <a:p/>
          </p:txBody>
        </p:sp>
      </p:grpSp>
      <p:sp>
        <p:nvSpPr>
          <p:cNvPr id="14" name="object 14"/>
          <p:cNvSpPr txBox="1"/>
          <p:nvPr/>
        </p:nvSpPr>
        <p:spPr>
          <a:xfrm>
            <a:off x="5728208" y="3378200"/>
            <a:ext cx="3606800" cy="520700"/>
          </a:xfrm>
          <a:prstGeom prst="rect">
            <a:avLst/>
          </a:prstGeom>
        </p:spPr>
        <p:txBody>
          <a:bodyPr wrap="square" lIns="0" tIns="11430" rIns="0" bIns="0" rtlCol="0" vert="horz">
            <a:spAutoFit/>
          </a:bodyPr>
          <a:lstStyle/>
          <a:p>
            <a:pPr marL="12700">
              <a:lnSpc>
                <a:spcPct val="100000"/>
              </a:lnSpc>
              <a:spcBef>
                <a:spcPts val="90"/>
              </a:spcBef>
            </a:pPr>
            <a:r>
              <a:rPr dirty="0" sz="1950" spc="-15" b="1">
                <a:latin typeface="Meiryo UI"/>
                <a:cs typeface="Meiryo UI"/>
              </a:rPr>
              <a:t>①STEAM</a:t>
            </a:r>
            <a:r>
              <a:rPr dirty="0" sz="1950" spc="-10" b="1">
                <a:latin typeface="Meiryo UI"/>
                <a:cs typeface="Meiryo UI"/>
              </a:rPr>
              <a:t>ラ</a:t>
            </a:r>
            <a:r>
              <a:rPr dirty="0" sz="1950" spc="-5" b="1">
                <a:latin typeface="Meiryo UI"/>
                <a:cs typeface="Meiryo UI"/>
              </a:rPr>
              <a:t>イ</a:t>
            </a:r>
            <a:r>
              <a:rPr dirty="0" sz="1950" spc="-15" b="1">
                <a:latin typeface="Meiryo UI"/>
                <a:cs typeface="Meiryo UI"/>
              </a:rPr>
              <a:t>ブ</a:t>
            </a:r>
            <a:r>
              <a:rPr dirty="0" sz="1950" spc="-10" b="1">
                <a:latin typeface="Meiryo UI"/>
                <a:cs typeface="Meiryo UI"/>
              </a:rPr>
              <a:t>ラ</a:t>
            </a:r>
            <a:r>
              <a:rPr dirty="0" sz="1950" spc="-5" b="1">
                <a:latin typeface="Meiryo UI"/>
                <a:cs typeface="Meiryo UI"/>
              </a:rPr>
              <a:t>リ</a:t>
            </a:r>
            <a:r>
              <a:rPr dirty="0" sz="1950" spc="-10" b="1">
                <a:latin typeface="Meiryo UI"/>
                <a:cs typeface="Meiryo UI"/>
              </a:rPr>
              <a:t>ー</a:t>
            </a:r>
            <a:endParaRPr sz="1950">
              <a:latin typeface="Meiryo UI"/>
              <a:cs typeface="Meiryo UI"/>
            </a:endParaRPr>
          </a:p>
          <a:p>
            <a:pPr marL="12700">
              <a:lnSpc>
                <a:spcPct val="100000"/>
              </a:lnSpc>
              <a:spcBef>
                <a:spcPts val="5"/>
              </a:spcBef>
            </a:pPr>
            <a:r>
              <a:rPr dirty="0" sz="1300" spc="-5">
                <a:latin typeface="Meiryo UI"/>
                <a:cs typeface="Meiryo UI"/>
              </a:rPr>
              <a:t>（SDGs等</a:t>
            </a:r>
            <a:r>
              <a:rPr dirty="0" sz="1300" spc="-10">
                <a:latin typeface="Meiryo UI"/>
                <a:cs typeface="Meiryo UI"/>
              </a:rPr>
              <a:t>の</a:t>
            </a:r>
            <a:r>
              <a:rPr dirty="0" sz="1300" spc="-5">
                <a:latin typeface="Meiryo UI"/>
                <a:cs typeface="Meiryo UI"/>
              </a:rPr>
              <a:t>課題テ</a:t>
            </a:r>
            <a:r>
              <a:rPr dirty="0" sz="1300" spc="-10">
                <a:latin typeface="Meiryo UI"/>
                <a:cs typeface="Meiryo UI"/>
              </a:rPr>
              <a:t>ー</a:t>
            </a:r>
            <a:r>
              <a:rPr dirty="0" sz="1300" spc="-15">
                <a:latin typeface="Meiryo UI"/>
                <a:cs typeface="Meiryo UI"/>
              </a:rPr>
              <a:t>マ</a:t>
            </a:r>
            <a:r>
              <a:rPr dirty="0" sz="1300" spc="-5">
                <a:latin typeface="Meiryo UI"/>
                <a:cs typeface="Meiryo UI"/>
              </a:rPr>
              <a:t>に</a:t>
            </a:r>
            <a:r>
              <a:rPr dirty="0" sz="1300" spc="-10">
                <a:latin typeface="Meiryo UI"/>
                <a:cs typeface="Meiryo UI"/>
              </a:rPr>
              <a:t>し</a:t>
            </a:r>
            <a:r>
              <a:rPr dirty="0" sz="1300" spc="-5">
                <a:latin typeface="Meiryo UI"/>
                <a:cs typeface="Meiryo UI"/>
              </a:rPr>
              <a:t>た探究学習コ</a:t>
            </a:r>
            <a:r>
              <a:rPr dirty="0" sz="1300">
                <a:latin typeface="Meiryo UI"/>
                <a:cs typeface="Meiryo UI"/>
              </a:rPr>
              <a:t>ン</a:t>
            </a:r>
            <a:r>
              <a:rPr dirty="0" sz="1300" spc="-5">
                <a:latin typeface="Meiryo UI"/>
                <a:cs typeface="Meiryo UI"/>
              </a:rPr>
              <a:t>テ</a:t>
            </a:r>
            <a:r>
              <a:rPr dirty="0" sz="1300">
                <a:latin typeface="Meiryo UI"/>
                <a:cs typeface="Meiryo UI"/>
              </a:rPr>
              <a:t>ン</a:t>
            </a:r>
            <a:r>
              <a:rPr dirty="0" sz="1300" spc="-10">
                <a:latin typeface="Meiryo UI"/>
                <a:cs typeface="Meiryo UI"/>
              </a:rPr>
              <a:t>ツ</a:t>
            </a:r>
            <a:r>
              <a:rPr dirty="0" sz="1300" spc="-5">
                <a:latin typeface="Meiryo UI"/>
                <a:cs typeface="Meiryo UI"/>
              </a:rPr>
              <a:t>集）</a:t>
            </a:r>
            <a:endParaRPr sz="1300">
              <a:latin typeface="Meiryo UI"/>
              <a:cs typeface="Meiryo UI"/>
            </a:endParaRPr>
          </a:p>
        </p:txBody>
      </p:sp>
      <p:grpSp>
        <p:nvGrpSpPr>
          <p:cNvPr id="15" name="object 15"/>
          <p:cNvGrpSpPr/>
          <p:nvPr/>
        </p:nvGrpSpPr>
        <p:grpSpPr>
          <a:xfrm>
            <a:off x="5554979" y="5844540"/>
            <a:ext cx="4936490" cy="1187450"/>
            <a:chOff x="5554979" y="5844540"/>
            <a:chExt cx="4936490" cy="1187450"/>
          </a:xfrm>
        </p:grpSpPr>
        <p:sp>
          <p:nvSpPr>
            <p:cNvPr id="16" name="object 16"/>
            <p:cNvSpPr/>
            <p:nvPr/>
          </p:nvSpPr>
          <p:spPr>
            <a:xfrm>
              <a:off x="5585459" y="5875020"/>
              <a:ext cx="4875530" cy="1126490"/>
            </a:xfrm>
            <a:custGeom>
              <a:avLst/>
              <a:gdLst/>
              <a:ahLst/>
              <a:cxnLst/>
              <a:rect l="l" t="t" r="r" b="b"/>
              <a:pathLst>
                <a:path w="4875530" h="1126490">
                  <a:moveTo>
                    <a:pt x="4687823" y="0"/>
                  </a:moveTo>
                  <a:lnTo>
                    <a:pt x="187451" y="0"/>
                  </a:lnTo>
                  <a:lnTo>
                    <a:pt x="137583" y="6688"/>
                  </a:lnTo>
                  <a:lnTo>
                    <a:pt x="92794" y="25569"/>
                  </a:lnTo>
                  <a:lnTo>
                    <a:pt x="54863" y="54863"/>
                  </a:lnTo>
                  <a:lnTo>
                    <a:pt x="25569" y="92794"/>
                  </a:lnTo>
                  <a:lnTo>
                    <a:pt x="6688" y="137583"/>
                  </a:lnTo>
                  <a:lnTo>
                    <a:pt x="0" y="187451"/>
                  </a:lnTo>
                  <a:lnTo>
                    <a:pt x="0" y="938789"/>
                  </a:lnTo>
                  <a:lnTo>
                    <a:pt x="6688" y="988657"/>
                  </a:lnTo>
                  <a:lnTo>
                    <a:pt x="25569" y="1033446"/>
                  </a:lnTo>
                  <a:lnTo>
                    <a:pt x="54863" y="1071377"/>
                  </a:lnTo>
                  <a:lnTo>
                    <a:pt x="92794" y="1100671"/>
                  </a:lnTo>
                  <a:lnTo>
                    <a:pt x="137583" y="1119552"/>
                  </a:lnTo>
                  <a:lnTo>
                    <a:pt x="187451" y="1126241"/>
                  </a:lnTo>
                  <a:lnTo>
                    <a:pt x="4687823" y="1126241"/>
                  </a:lnTo>
                  <a:lnTo>
                    <a:pt x="4737692" y="1119552"/>
                  </a:lnTo>
                  <a:lnTo>
                    <a:pt x="4782481" y="1100671"/>
                  </a:lnTo>
                  <a:lnTo>
                    <a:pt x="4820412" y="1071377"/>
                  </a:lnTo>
                  <a:lnTo>
                    <a:pt x="4849706" y="1033446"/>
                  </a:lnTo>
                  <a:lnTo>
                    <a:pt x="4868587" y="988657"/>
                  </a:lnTo>
                  <a:lnTo>
                    <a:pt x="4875275" y="938789"/>
                  </a:lnTo>
                  <a:lnTo>
                    <a:pt x="4875275" y="187451"/>
                  </a:lnTo>
                  <a:lnTo>
                    <a:pt x="4868587" y="137583"/>
                  </a:lnTo>
                  <a:lnTo>
                    <a:pt x="4849706" y="92794"/>
                  </a:lnTo>
                  <a:lnTo>
                    <a:pt x="4820412" y="54864"/>
                  </a:lnTo>
                  <a:lnTo>
                    <a:pt x="4782481" y="25569"/>
                  </a:lnTo>
                  <a:lnTo>
                    <a:pt x="4737692" y="6688"/>
                  </a:lnTo>
                  <a:lnTo>
                    <a:pt x="4687823" y="0"/>
                  </a:lnTo>
                  <a:close/>
                </a:path>
              </a:pathLst>
            </a:custGeom>
            <a:solidFill>
              <a:srgbClr val="FBD4B5"/>
            </a:solidFill>
          </p:spPr>
          <p:txBody>
            <a:bodyPr wrap="square" lIns="0" tIns="0" rIns="0" bIns="0" rtlCol="0"/>
            <a:lstStyle/>
            <a:p/>
          </p:txBody>
        </p:sp>
        <p:sp>
          <p:nvSpPr>
            <p:cNvPr id="17" name="object 17"/>
            <p:cNvSpPr/>
            <p:nvPr/>
          </p:nvSpPr>
          <p:spPr>
            <a:xfrm>
              <a:off x="5585459" y="5875020"/>
              <a:ext cx="4875530" cy="1126490"/>
            </a:xfrm>
            <a:custGeom>
              <a:avLst/>
              <a:gdLst/>
              <a:ahLst/>
              <a:cxnLst/>
              <a:rect l="l" t="t" r="r" b="b"/>
              <a:pathLst>
                <a:path w="4875530" h="1126490">
                  <a:moveTo>
                    <a:pt x="0" y="187451"/>
                  </a:moveTo>
                  <a:lnTo>
                    <a:pt x="6688" y="137583"/>
                  </a:lnTo>
                  <a:lnTo>
                    <a:pt x="25569" y="92794"/>
                  </a:lnTo>
                  <a:lnTo>
                    <a:pt x="54863" y="54863"/>
                  </a:lnTo>
                  <a:lnTo>
                    <a:pt x="92794" y="25569"/>
                  </a:lnTo>
                  <a:lnTo>
                    <a:pt x="137583" y="6688"/>
                  </a:lnTo>
                  <a:lnTo>
                    <a:pt x="187451" y="0"/>
                  </a:lnTo>
                  <a:lnTo>
                    <a:pt x="4687823" y="0"/>
                  </a:lnTo>
                  <a:lnTo>
                    <a:pt x="4737692" y="6688"/>
                  </a:lnTo>
                  <a:lnTo>
                    <a:pt x="4782481" y="25569"/>
                  </a:lnTo>
                  <a:lnTo>
                    <a:pt x="4820412" y="54864"/>
                  </a:lnTo>
                  <a:lnTo>
                    <a:pt x="4849706" y="92794"/>
                  </a:lnTo>
                  <a:lnTo>
                    <a:pt x="4868587" y="137583"/>
                  </a:lnTo>
                  <a:lnTo>
                    <a:pt x="4875275" y="187451"/>
                  </a:lnTo>
                  <a:lnTo>
                    <a:pt x="4875275" y="938789"/>
                  </a:lnTo>
                  <a:lnTo>
                    <a:pt x="4868587" y="988657"/>
                  </a:lnTo>
                  <a:lnTo>
                    <a:pt x="4849706" y="1033446"/>
                  </a:lnTo>
                  <a:lnTo>
                    <a:pt x="4820412" y="1071377"/>
                  </a:lnTo>
                  <a:lnTo>
                    <a:pt x="4782481" y="1100671"/>
                  </a:lnTo>
                  <a:lnTo>
                    <a:pt x="4737692" y="1119552"/>
                  </a:lnTo>
                  <a:lnTo>
                    <a:pt x="4687823" y="1126241"/>
                  </a:lnTo>
                  <a:lnTo>
                    <a:pt x="187451" y="1126241"/>
                  </a:lnTo>
                  <a:lnTo>
                    <a:pt x="137583" y="1119552"/>
                  </a:lnTo>
                  <a:lnTo>
                    <a:pt x="92794" y="1100671"/>
                  </a:lnTo>
                  <a:lnTo>
                    <a:pt x="54863" y="1071377"/>
                  </a:lnTo>
                  <a:lnTo>
                    <a:pt x="25569" y="1033446"/>
                  </a:lnTo>
                  <a:lnTo>
                    <a:pt x="6688" y="988657"/>
                  </a:lnTo>
                  <a:lnTo>
                    <a:pt x="0" y="938789"/>
                  </a:lnTo>
                  <a:lnTo>
                    <a:pt x="0" y="187451"/>
                  </a:lnTo>
                  <a:close/>
                </a:path>
              </a:pathLst>
            </a:custGeom>
            <a:ln w="60960">
              <a:solidFill>
                <a:srgbClr val="F69546"/>
              </a:solidFill>
            </a:ln>
          </p:spPr>
          <p:txBody>
            <a:bodyPr wrap="square" lIns="0" tIns="0" rIns="0" bIns="0" rtlCol="0"/>
            <a:lstStyle/>
            <a:p/>
          </p:txBody>
        </p:sp>
      </p:grpSp>
      <p:sp>
        <p:nvSpPr>
          <p:cNvPr id="18" name="object 18"/>
          <p:cNvSpPr txBox="1"/>
          <p:nvPr/>
        </p:nvSpPr>
        <p:spPr>
          <a:xfrm>
            <a:off x="5728208" y="6179317"/>
            <a:ext cx="3825240" cy="520700"/>
          </a:xfrm>
          <a:prstGeom prst="rect">
            <a:avLst/>
          </a:prstGeom>
        </p:spPr>
        <p:txBody>
          <a:bodyPr wrap="square" lIns="0" tIns="11430" rIns="0" bIns="0" rtlCol="0" vert="horz">
            <a:spAutoFit/>
          </a:bodyPr>
          <a:lstStyle/>
          <a:p>
            <a:pPr marL="12700">
              <a:lnSpc>
                <a:spcPct val="100000"/>
              </a:lnSpc>
              <a:spcBef>
                <a:spcPts val="90"/>
              </a:spcBef>
            </a:pPr>
            <a:r>
              <a:rPr dirty="0" sz="1950" spc="-10" b="1">
                <a:latin typeface="Meiryo UI"/>
                <a:cs typeface="Meiryo UI"/>
              </a:rPr>
              <a:t>③学校</a:t>
            </a:r>
            <a:r>
              <a:rPr dirty="0" sz="1950" spc="-15" b="1">
                <a:latin typeface="Meiryo UI"/>
                <a:cs typeface="Meiryo UI"/>
              </a:rPr>
              <a:t>BPR(</a:t>
            </a:r>
            <a:r>
              <a:rPr dirty="0" sz="1950" spc="-10" b="1">
                <a:latin typeface="Meiryo UI"/>
                <a:cs typeface="Meiryo UI"/>
              </a:rPr>
              <a:t>業務改革</a:t>
            </a:r>
            <a:r>
              <a:rPr dirty="0" sz="1950" spc="-5" b="1">
                <a:latin typeface="Meiryo UI"/>
                <a:cs typeface="Meiryo UI"/>
              </a:rPr>
              <a:t>)</a:t>
            </a:r>
            <a:r>
              <a:rPr dirty="0" sz="1950" spc="-10" b="1">
                <a:latin typeface="Meiryo UI"/>
                <a:cs typeface="Meiryo UI"/>
              </a:rPr>
              <a:t>道具箱</a:t>
            </a:r>
            <a:endParaRPr sz="1950">
              <a:latin typeface="Meiryo UI"/>
              <a:cs typeface="Meiryo UI"/>
            </a:endParaRPr>
          </a:p>
          <a:p>
            <a:pPr marL="12700">
              <a:lnSpc>
                <a:spcPct val="100000"/>
              </a:lnSpc>
              <a:spcBef>
                <a:spcPts val="5"/>
              </a:spcBef>
            </a:pPr>
            <a:r>
              <a:rPr dirty="0" sz="1300" spc="-5">
                <a:latin typeface="Meiryo UI"/>
                <a:cs typeface="Meiryo UI"/>
              </a:rPr>
              <a:t>（業務改革と</a:t>
            </a:r>
            <a:r>
              <a:rPr dirty="0" sz="1300" spc="-10">
                <a:latin typeface="Meiryo UI"/>
                <a:cs typeface="Meiryo UI"/>
              </a:rPr>
              <a:t>DX</a:t>
            </a:r>
            <a:r>
              <a:rPr dirty="0" sz="1300" spc="-5">
                <a:latin typeface="Meiryo UI"/>
                <a:cs typeface="Meiryo UI"/>
              </a:rPr>
              <a:t>に</a:t>
            </a:r>
            <a:r>
              <a:rPr dirty="0" sz="1300" spc="-15">
                <a:latin typeface="Meiryo UI"/>
                <a:cs typeface="Meiryo UI"/>
              </a:rPr>
              <a:t>よ</a:t>
            </a:r>
            <a:r>
              <a:rPr dirty="0" sz="1300" spc="-10">
                <a:latin typeface="Meiryo UI"/>
                <a:cs typeface="Meiryo UI"/>
              </a:rPr>
              <a:t>る</a:t>
            </a:r>
            <a:r>
              <a:rPr dirty="0" sz="1300" spc="-5">
                <a:latin typeface="Meiryo UI"/>
                <a:cs typeface="Meiryo UI"/>
              </a:rPr>
              <a:t>学校</a:t>
            </a:r>
            <a:r>
              <a:rPr dirty="0" sz="1300" spc="-10">
                <a:latin typeface="Meiryo UI"/>
                <a:cs typeface="Meiryo UI"/>
              </a:rPr>
              <a:t>の</a:t>
            </a:r>
            <a:r>
              <a:rPr dirty="0" sz="1300" spc="-5">
                <a:latin typeface="Meiryo UI"/>
                <a:cs typeface="Meiryo UI"/>
              </a:rPr>
              <a:t>働</a:t>
            </a:r>
            <a:r>
              <a:rPr dirty="0" sz="1300" spc="-15">
                <a:latin typeface="Meiryo UI"/>
                <a:cs typeface="Meiryo UI"/>
              </a:rPr>
              <a:t>き</a:t>
            </a:r>
            <a:r>
              <a:rPr dirty="0" sz="1300" spc="-5">
                <a:latin typeface="Meiryo UI"/>
                <a:cs typeface="Meiryo UI"/>
              </a:rPr>
              <a:t>方改革</a:t>
            </a:r>
            <a:r>
              <a:rPr dirty="0" sz="1300" spc="-10">
                <a:latin typeface="Meiryo UI"/>
                <a:cs typeface="Meiryo UI"/>
              </a:rPr>
              <a:t>の</a:t>
            </a:r>
            <a:r>
              <a:rPr dirty="0" sz="1300" spc="-5">
                <a:latin typeface="Meiryo UI"/>
                <a:cs typeface="Meiryo UI"/>
              </a:rPr>
              <a:t>補助</a:t>
            </a:r>
            <a:r>
              <a:rPr dirty="0" sz="1300" spc="-10">
                <a:latin typeface="Meiryo UI"/>
                <a:cs typeface="Meiryo UI"/>
              </a:rPr>
              <a:t>ツール</a:t>
            </a:r>
            <a:r>
              <a:rPr dirty="0" sz="1300" spc="-5">
                <a:latin typeface="Meiryo UI"/>
                <a:cs typeface="Meiryo UI"/>
              </a:rPr>
              <a:t>）</a:t>
            </a:r>
            <a:endParaRPr sz="1300">
              <a:latin typeface="Meiryo UI"/>
              <a:cs typeface="Meiryo UI"/>
            </a:endParaRPr>
          </a:p>
        </p:txBody>
      </p:sp>
      <p:pic>
        <p:nvPicPr>
          <p:cNvPr id="19" name="object 19"/>
          <p:cNvPicPr/>
          <p:nvPr/>
        </p:nvPicPr>
        <p:blipFill>
          <a:blip r:embed="rId3" cstate="print"/>
          <a:stretch>
            <a:fillRect/>
          </a:stretch>
        </p:blipFill>
        <p:spPr>
          <a:xfrm>
            <a:off x="9448800" y="3220211"/>
            <a:ext cx="835151" cy="835151"/>
          </a:xfrm>
          <a:prstGeom prst="rect">
            <a:avLst/>
          </a:prstGeom>
        </p:spPr>
      </p:pic>
      <p:pic>
        <p:nvPicPr>
          <p:cNvPr id="20" name="object 20"/>
          <p:cNvPicPr/>
          <p:nvPr/>
        </p:nvPicPr>
        <p:blipFill>
          <a:blip r:embed="rId4" cstate="print"/>
          <a:stretch>
            <a:fillRect/>
          </a:stretch>
        </p:blipFill>
        <p:spPr>
          <a:xfrm>
            <a:off x="9448800" y="4636008"/>
            <a:ext cx="841248" cy="841247"/>
          </a:xfrm>
          <a:prstGeom prst="rect">
            <a:avLst/>
          </a:prstGeom>
        </p:spPr>
      </p:pic>
      <p:pic>
        <p:nvPicPr>
          <p:cNvPr id="21" name="object 21"/>
          <p:cNvPicPr/>
          <p:nvPr/>
        </p:nvPicPr>
        <p:blipFill>
          <a:blip r:embed="rId5" cstate="print"/>
          <a:stretch>
            <a:fillRect/>
          </a:stretch>
        </p:blipFill>
        <p:spPr>
          <a:xfrm>
            <a:off x="9471659" y="6021328"/>
            <a:ext cx="839724" cy="839724"/>
          </a:xfrm>
          <a:prstGeom prst="rect">
            <a:avLst/>
          </a:prstGeom>
        </p:spPr>
      </p:pic>
      <p:grpSp>
        <p:nvGrpSpPr>
          <p:cNvPr id="22" name="object 22"/>
          <p:cNvGrpSpPr/>
          <p:nvPr/>
        </p:nvGrpSpPr>
        <p:grpSpPr>
          <a:xfrm>
            <a:off x="303275" y="2442972"/>
            <a:ext cx="5062855" cy="4790440"/>
            <a:chOff x="303275" y="2442972"/>
            <a:chExt cx="5062855" cy="4790440"/>
          </a:xfrm>
        </p:grpSpPr>
        <p:pic>
          <p:nvPicPr>
            <p:cNvPr id="23" name="object 23"/>
            <p:cNvPicPr/>
            <p:nvPr/>
          </p:nvPicPr>
          <p:blipFill>
            <a:blip r:embed="rId6" cstate="print"/>
            <a:stretch>
              <a:fillRect/>
            </a:stretch>
          </p:blipFill>
          <p:spPr>
            <a:xfrm>
              <a:off x="303275" y="2442972"/>
              <a:ext cx="5062728" cy="4789937"/>
            </a:xfrm>
            <a:prstGeom prst="rect">
              <a:avLst/>
            </a:prstGeom>
          </p:spPr>
        </p:pic>
        <p:sp>
          <p:nvSpPr>
            <p:cNvPr id="24" name="object 24"/>
            <p:cNvSpPr/>
            <p:nvPr/>
          </p:nvSpPr>
          <p:spPr>
            <a:xfrm>
              <a:off x="1673351" y="6486149"/>
              <a:ext cx="1163320" cy="515620"/>
            </a:xfrm>
            <a:custGeom>
              <a:avLst/>
              <a:gdLst/>
              <a:ahLst/>
              <a:cxnLst/>
              <a:rect l="l" t="t" r="r" b="b"/>
              <a:pathLst>
                <a:path w="1163320" h="515620">
                  <a:moveTo>
                    <a:pt x="0" y="85344"/>
                  </a:moveTo>
                  <a:lnTo>
                    <a:pt x="6691" y="52077"/>
                  </a:lnTo>
                  <a:lnTo>
                    <a:pt x="24955" y="24955"/>
                  </a:lnTo>
                  <a:lnTo>
                    <a:pt x="52077" y="6691"/>
                  </a:lnTo>
                  <a:lnTo>
                    <a:pt x="85343" y="0"/>
                  </a:lnTo>
                  <a:lnTo>
                    <a:pt x="1077468" y="0"/>
                  </a:lnTo>
                  <a:lnTo>
                    <a:pt x="1110734" y="6691"/>
                  </a:lnTo>
                  <a:lnTo>
                    <a:pt x="1137856" y="24955"/>
                  </a:lnTo>
                  <a:lnTo>
                    <a:pt x="1156120" y="52077"/>
                  </a:lnTo>
                  <a:lnTo>
                    <a:pt x="1162812" y="85344"/>
                  </a:lnTo>
                  <a:lnTo>
                    <a:pt x="1162812" y="429768"/>
                  </a:lnTo>
                  <a:lnTo>
                    <a:pt x="1156120" y="463034"/>
                  </a:lnTo>
                  <a:lnTo>
                    <a:pt x="1137856" y="490156"/>
                  </a:lnTo>
                  <a:lnTo>
                    <a:pt x="1110734" y="508420"/>
                  </a:lnTo>
                  <a:lnTo>
                    <a:pt x="1077468" y="515112"/>
                  </a:lnTo>
                  <a:lnTo>
                    <a:pt x="85343" y="515112"/>
                  </a:lnTo>
                  <a:lnTo>
                    <a:pt x="52077" y="508420"/>
                  </a:lnTo>
                  <a:lnTo>
                    <a:pt x="24955" y="490156"/>
                  </a:lnTo>
                  <a:lnTo>
                    <a:pt x="6691" y="463034"/>
                  </a:lnTo>
                  <a:lnTo>
                    <a:pt x="0" y="429768"/>
                  </a:lnTo>
                  <a:lnTo>
                    <a:pt x="0" y="85344"/>
                  </a:lnTo>
                  <a:close/>
                </a:path>
              </a:pathLst>
            </a:custGeom>
            <a:ln w="41148">
              <a:solidFill>
                <a:srgbClr val="FF2111"/>
              </a:solidFill>
            </a:ln>
          </p:spPr>
          <p:txBody>
            <a:bodyPr wrap="square" lIns="0" tIns="0" rIns="0" bIns="0" rtlCol="0"/>
            <a:lstStyle/>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355071" y="7191253"/>
            <a:ext cx="264160" cy="255904"/>
          </a:xfrm>
          <a:prstGeom prst="rect">
            <a:avLst/>
          </a:prstGeom>
        </p:spPr>
        <p:txBody>
          <a:bodyPr wrap="square" lIns="0" tIns="13970" rIns="0" bIns="0" rtlCol="0" vert="horz">
            <a:spAutoFit/>
          </a:bodyPr>
          <a:lstStyle/>
          <a:p>
            <a:pPr marL="12700">
              <a:lnSpc>
                <a:spcPct val="100000"/>
              </a:lnSpc>
              <a:spcBef>
                <a:spcPts val="110"/>
              </a:spcBef>
            </a:pPr>
            <a:r>
              <a:rPr dirty="0" sz="1500">
                <a:latin typeface="Meiryo UI"/>
                <a:cs typeface="Meiryo UI"/>
              </a:rPr>
              <a:t>2</a:t>
            </a:r>
            <a:r>
              <a:rPr dirty="0" sz="1500" spc="5">
                <a:latin typeface="Meiryo UI"/>
                <a:cs typeface="Meiryo UI"/>
              </a:rPr>
              <a:t>3</a:t>
            </a:r>
            <a:endParaRPr sz="1500">
              <a:latin typeface="Meiryo UI"/>
              <a:cs typeface="Meiryo UI"/>
            </a:endParaRPr>
          </a:p>
        </p:txBody>
      </p:sp>
      <p:sp>
        <p:nvSpPr>
          <p:cNvPr id="3" name="object 3"/>
          <p:cNvSpPr txBox="1">
            <a:spLocks noGrp="1"/>
          </p:cNvSpPr>
          <p:nvPr>
            <p:ph type="title"/>
          </p:nvPr>
        </p:nvSpPr>
        <p:spPr>
          <a:xfrm>
            <a:off x="302768" y="380492"/>
            <a:ext cx="8008620" cy="421005"/>
          </a:xfrm>
          <a:prstGeom prst="rect"/>
        </p:spPr>
        <p:txBody>
          <a:bodyPr wrap="square" lIns="0" tIns="11430" rIns="0" bIns="0" rtlCol="0" vert="horz">
            <a:spAutoFit/>
          </a:bodyPr>
          <a:lstStyle/>
          <a:p>
            <a:pPr marL="12700">
              <a:lnSpc>
                <a:spcPct val="100000"/>
              </a:lnSpc>
              <a:spcBef>
                <a:spcPts val="90"/>
              </a:spcBef>
            </a:pPr>
            <a:r>
              <a:rPr dirty="0" sz="2600" spc="-55" b="1">
                <a:solidFill>
                  <a:srgbClr val="000000"/>
                </a:solidFill>
                <a:latin typeface="Meiryo UI"/>
                <a:cs typeface="Meiryo UI"/>
              </a:rPr>
              <a:t>EdTech</a:t>
            </a:r>
            <a:r>
              <a:rPr dirty="0" sz="2600" spc="-10" b="1">
                <a:solidFill>
                  <a:srgbClr val="000000"/>
                </a:solidFill>
                <a:latin typeface="Meiryo UI"/>
                <a:cs typeface="Meiryo UI"/>
              </a:rPr>
              <a:t>ライ</a:t>
            </a:r>
            <a:r>
              <a:rPr dirty="0" sz="2600" spc="-20" b="1">
                <a:solidFill>
                  <a:srgbClr val="000000"/>
                </a:solidFill>
                <a:latin typeface="Meiryo UI"/>
                <a:cs typeface="Meiryo UI"/>
              </a:rPr>
              <a:t>ブ</a:t>
            </a:r>
            <a:r>
              <a:rPr dirty="0" sz="2600" spc="-10" b="1">
                <a:solidFill>
                  <a:srgbClr val="000000"/>
                </a:solidFill>
                <a:latin typeface="Meiryo UI"/>
                <a:cs typeface="Meiryo UI"/>
              </a:rPr>
              <a:t>ラ</a:t>
            </a:r>
            <a:r>
              <a:rPr dirty="0" sz="2600" spc="-20" b="1">
                <a:solidFill>
                  <a:srgbClr val="000000"/>
                </a:solidFill>
                <a:latin typeface="Meiryo UI"/>
                <a:cs typeface="Meiryo UI"/>
              </a:rPr>
              <a:t>リー</a:t>
            </a:r>
            <a:r>
              <a:rPr dirty="0" sz="1950" spc="-10" b="1">
                <a:solidFill>
                  <a:srgbClr val="000000"/>
                </a:solidFill>
                <a:latin typeface="Meiryo UI"/>
                <a:cs typeface="Meiryo UI"/>
              </a:rPr>
              <a:t>：</a:t>
            </a:r>
            <a:r>
              <a:rPr dirty="0" sz="1950" spc="-5" b="1">
                <a:solidFill>
                  <a:srgbClr val="000000"/>
                </a:solidFill>
                <a:latin typeface="Meiryo UI"/>
                <a:cs typeface="Meiryo UI"/>
              </a:rPr>
              <a:t>「</a:t>
            </a:r>
            <a:r>
              <a:rPr dirty="0" sz="1950" spc="-10" b="1">
                <a:solidFill>
                  <a:srgbClr val="000000"/>
                </a:solidFill>
                <a:latin typeface="Meiryo UI"/>
                <a:cs typeface="Meiryo UI"/>
              </a:rPr>
              <a:t>未来の教室</a:t>
            </a:r>
            <a:r>
              <a:rPr dirty="0" sz="1950" spc="-5" b="1">
                <a:solidFill>
                  <a:srgbClr val="000000"/>
                </a:solidFill>
                <a:latin typeface="Meiryo UI"/>
                <a:cs typeface="Meiryo UI"/>
              </a:rPr>
              <a:t>」デ</a:t>
            </a:r>
            <a:r>
              <a:rPr dirty="0" sz="1950" spc="-20" b="1">
                <a:solidFill>
                  <a:srgbClr val="000000"/>
                </a:solidFill>
                <a:latin typeface="Meiryo UI"/>
                <a:cs typeface="Meiryo UI"/>
              </a:rPr>
              <a:t>ジ</a:t>
            </a:r>
            <a:r>
              <a:rPr dirty="0" sz="1950" spc="-5" b="1">
                <a:solidFill>
                  <a:srgbClr val="000000"/>
                </a:solidFill>
                <a:latin typeface="Meiryo UI"/>
                <a:cs typeface="Meiryo UI"/>
              </a:rPr>
              <a:t>タル</a:t>
            </a:r>
            <a:r>
              <a:rPr dirty="0" sz="1950" spc="-10" b="1">
                <a:solidFill>
                  <a:srgbClr val="000000"/>
                </a:solidFill>
                <a:latin typeface="Meiryo UI"/>
                <a:cs typeface="Meiryo UI"/>
              </a:rPr>
              <a:t>教材の試験導入への入口</a:t>
            </a:r>
            <a:endParaRPr sz="1950">
              <a:latin typeface="Meiryo UI"/>
              <a:cs typeface="Meiryo UI"/>
            </a:endParaRPr>
          </a:p>
        </p:txBody>
      </p:sp>
      <p:pic>
        <p:nvPicPr>
          <p:cNvPr id="4" name="object 4"/>
          <p:cNvPicPr/>
          <p:nvPr/>
        </p:nvPicPr>
        <p:blipFill>
          <a:blip r:embed="rId2" cstate="print"/>
          <a:stretch>
            <a:fillRect/>
          </a:stretch>
        </p:blipFill>
        <p:spPr>
          <a:xfrm>
            <a:off x="469391" y="1100327"/>
            <a:ext cx="126492" cy="126492"/>
          </a:xfrm>
          <a:prstGeom prst="rect">
            <a:avLst/>
          </a:prstGeom>
        </p:spPr>
      </p:pic>
      <p:pic>
        <p:nvPicPr>
          <p:cNvPr id="5" name="object 5"/>
          <p:cNvPicPr/>
          <p:nvPr/>
        </p:nvPicPr>
        <p:blipFill>
          <a:blip r:embed="rId2" cstate="print"/>
          <a:stretch>
            <a:fillRect/>
          </a:stretch>
        </p:blipFill>
        <p:spPr>
          <a:xfrm>
            <a:off x="469391" y="1792223"/>
            <a:ext cx="126492" cy="126491"/>
          </a:xfrm>
          <a:prstGeom prst="rect">
            <a:avLst/>
          </a:prstGeom>
        </p:spPr>
      </p:pic>
      <p:sp>
        <p:nvSpPr>
          <p:cNvPr id="6" name="object 6"/>
          <p:cNvSpPr txBox="1"/>
          <p:nvPr/>
        </p:nvSpPr>
        <p:spPr>
          <a:xfrm>
            <a:off x="302768" y="1009903"/>
            <a:ext cx="9845040" cy="1483995"/>
          </a:xfrm>
          <a:prstGeom prst="rect">
            <a:avLst/>
          </a:prstGeom>
        </p:spPr>
        <p:txBody>
          <a:bodyPr wrap="square" lIns="0" tIns="11430" rIns="0" bIns="0" rtlCol="0" vert="horz">
            <a:spAutoFit/>
          </a:bodyPr>
          <a:lstStyle/>
          <a:p>
            <a:pPr marL="518159" marR="5080">
              <a:lnSpc>
                <a:spcPct val="101800"/>
              </a:lnSpc>
              <a:spcBef>
                <a:spcPts val="90"/>
              </a:spcBef>
            </a:pPr>
            <a:r>
              <a:rPr dirty="0" sz="1700" spc="25">
                <a:latin typeface="Meiryo UI"/>
                <a:cs typeface="Meiryo UI"/>
              </a:rPr>
              <a:t>経済産業省</a:t>
            </a:r>
            <a:r>
              <a:rPr dirty="0" sz="1700" spc="10">
                <a:latin typeface="Meiryo UI"/>
                <a:cs typeface="Meiryo UI"/>
              </a:rPr>
              <a:t>「</a:t>
            </a:r>
            <a:r>
              <a:rPr dirty="0" sz="1700" spc="25">
                <a:latin typeface="Meiryo UI"/>
                <a:cs typeface="Meiryo UI"/>
              </a:rPr>
              <a:t>未来の教室</a:t>
            </a:r>
            <a:r>
              <a:rPr dirty="0" sz="1700" spc="10">
                <a:latin typeface="Meiryo UI"/>
                <a:cs typeface="Meiryo UI"/>
              </a:rPr>
              <a:t>」</a:t>
            </a:r>
            <a:r>
              <a:rPr dirty="0" sz="1700" spc="25">
                <a:latin typeface="Meiryo UI"/>
                <a:cs typeface="Meiryo UI"/>
              </a:rPr>
              <a:t>実証事業で採用</a:t>
            </a:r>
            <a:r>
              <a:rPr dirty="0" sz="1700" spc="15">
                <a:latin typeface="Meiryo UI"/>
                <a:cs typeface="Meiryo UI"/>
              </a:rPr>
              <a:t>した</a:t>
            </a:r>
            <a:r>
              <a:rPr dirty="0" sz="1700" spc="-15">
                <a:latin typeface="Meiryo UI"/>
                <a:cs typeface="Meiryo UI"/>
              </a:rPr>
              <a:t>EdTech</a:t>
            </a:r>
            <a:r>
              <a:rPr dirty="0" sz="1700" spc="25">
                <a:latin typeface="Meiryo UI"/>
                <a:cs typeface="Meiryo UI"/>
              </a:rPr>
              <a:t>サー</a:t>
            </a:r>
            <a:r>
              <a:rPr dirty="0" sz="1700" spc="15">
                <a:latin typeface="Meiryo UI"/>
                <a:cs typeface="Meiryo UI"/>
              </a:rPr>
              <a:t>ビス</a:t>
            </a:r>
            <a:r>
              <a:rPr dirty="0" sz="1700" spc="25">
                <a:latin typeface="Meiryo UI"/>
                <a:cs typeface="Meiryo UI"/>
              </a:rPr>
              <a:t>を簡潔</a:t>
            </a:r>
            <a:r>
              <a:rPr dirty="0" sz="1700" spc="15">
                <a:latin typeface="Meiryo UI"/>
                <a:cs typeface="Meiryo UI"/>
              </a:rPr>
              <a:t>に</a:t>
            </a:r>
            <a:r>
              <a:rPr dirty="0" sz="1700" spc="25">
                <a:latin typeface="Meiryo UI"/>
                <a:cs typeface="Meiryo UI"/>
              </a:rPr>
              <a:t>紹介</a:t>
            </a:r>
            <a:r>
              <a:rPr dirty="0" sz="1700" spc="15">
                <a:latin typeface="Meiryo UI"/>
                <a:cs typeface="Meiryo UI"/>
              </a:rPr>
              <a:t>し、</a:t>
            </a:r>
            <a:r>
              <a:rPr dirty="0" sz="1700" spc="10">
                <a:latin typeface="Meiryo UI"/>
                <a:cs typeface="Meiryo UI"/>
              </a:rPr>
              <a:t>「</a:t>
            </a:r>
            <a:r>
              <a:rPr dirty="0" sz="1700" spc="25">
                <a:latin typeface="Meiryo UI"/>
                <a:cs typeface="Meiryo UI"/>
              </a:rPr>
              <a:t>１人１台端末</a:t>
            </a:r>
            <a:r>
              <a:rPr dirty="0" sz="1700" spc="10">
                <a:latin typeface="Meiryo UI"/>
                <a:cs typeface="Meiryo UI"/>
              </a:rPr>
              <a:t>」</a:t>
            </a:r>
            <a:r>
              <a:rPr dirty="0" sz="1700" spc="25">
                <a:latin typeface="Meiryo UI"/>
                <a:cs typeface="Meiryo UI"/>
              </a:rPr>
              <a:t>環境</a:t>
            </a:r>
            <a:r>
              <a:rPr dirty="0" sz="1700" spc="20">
                <a:latin typeface="Meiryo UI"/>
                <a:cs typeface="Meiryo UI"/>
              </a:rPr>
              <a:t>に </a:t>
            </a:r>
            <a:r>
              <a:rPr dirty="0" sz="1700" spc="25">
                <a:latin typeface="Meiryo UI"/>
                <a:cs typeface="Meiryo UI"/>
              </a:rPr>
              <a:t>おけ</a:t>
            </a:r>
            <a:r>
              <a:rPr dirty="0" sz="1700" spc="20">
                <a:latin typeface="Meiryo UI"/>
                <a:cs typeface="Meiryo UI"/>
              </a:rPr>
              <a:t>る</a:t>
            </a:r>
            <a:r>
              <a:rPr dirty="0" sz="1700" spc="-15">
                <a:latin typeface="Meiryo UI"/>
                <a:cs typeface="Meiryo UI"/>
              </a:rPr>
              <a:t>EdTech</a:t>
            </a:r>
            <a:r>
              <a:rPr dirty="0" sz="1700" spc="25">
                <a:latin typeface="Meiryo UI"/>
                <a:cs typeface="Meiryo UI"/>
              </a:rPr>
              <a:t>活用事例</a:t>
            </a:r>
            <a:r>
              <a:rPr dirty="0" sz="1700" spc="20">
                <a:latin typeface="Meiryo UI"/>
                <a:cs typeface="Meiryo UI"/>
              </a:rPr>
              <a:t>と</a:t>
            </a:r>
            <a:r>
              <a:rPr dirty="0" sz="1700" spc="25">
                <a:latin typeface="Meiryo UI"/>
                <a:cs typeface="Meiryo UI"/>
              </a:rPr>
              <a:t>効果</a:t>
            </a:r>
            <a:r>
              <a:rPr dirty="0" sz="1700" spc="15">
                <a:latin typeface="Meiryo UI"/>
                <a:cs typeface="Meiryo UI"/>
              </a:rPr>
              <a:t>、</a:t>
            </a:r>
            <a:r>
              <a:rPr dirty="0" sz="1700" spc="25">
                <a:latin typeface="Meiryo UI"/>
                <a:cs typeface="Meiryo UI"/>
              </a:rPr>
              <a:t>実証校</a:t>
            </a:r>
            <a:r>
              <a:rPr dirty="0" sz="1700" spc="15">
                <a:latin typeface="Meiryo UI"/>
                <a:cs typeface="Meiryo UI"/>
              </a:rPr>
              <a:t>な</a:t>
            </a:r>
            <a:r>
              <a:rPr dirty="0" sz="1700" spc="20">
                <a:latin typeface="Meiryo UI"/>
                <a:cs typeface="Meiryo UI"/>
              </a:rPr>
              <a:t>ど</a:t>
            </a:r>
            <a:r>
              <a:rPr dirty="0" sz="1700" spc="15">
                <a:latin typeface="Meiryo UI"/>
                <a:cs typeface="Meiryo UI"/>
              </a:rPr>
              <a:t>に</a:t>
            </a:r>
            <a:r>
              <a:rPr dirty="0" sz="1700" spc="25">
                <a:latin typeface="Meiryo UI"/>
                <a:cs typeface="Meiryo UI"/>
              </a:rPr>
              <a:t>おけ</a:t>
            </a:r>
            <a:r>
              <a:rPr dirty="0" sz="1700" spc="20">
                <a:latin typeface="Meiryo UI"/>
                <a:cs typeface="Meiryo UI"/>
              </a:rPr>
              <a:t>る</a:t>
            </a:r>
            <a:r>
              <a:rPr dirty="0" sz="1700" spc="25">
                <a:latin typeface="Meiryo UI"/>
                <a:cs typeface="Meiryo UI"/>
              </a:rPr>
              <a:t>教師の</a:t>
            </a:r>
            <a:r>
              <a:rPr dirty="0" sz="1700" spc="15">
                <a:latin typeface="Meiryo UI"/>
                <a:cs typeface="Meiryo UI"/>
              </a:rPr>
              <a:t>ナ</a:t>
            </a:r>
            <a:r>
              <a:rPr dirty="0" sz="1700" spc="25">
                <a:latin typeface="Meiryo UI"/>
                <a:cs typeface="Meiryo UI"/>
              </a:rPr>
              <a:t>マ声</a:t>
            </a:r>
            <a:r>
              <a:rPr dirty="0" sz="1700" spc="15">
                <a:latin typeface="Meiryo UI"/>
                <a:cs typeface="Meiryo UI"/>
              </a:rPr>
              <a:t>な</a:t>
            </a:r>
            <a:r>
              <a:rPr dirty="0" sz="1700" spc="20">
                <a:latin typeface="Meiryo UI"/>
                <a:cs typeface="Meiryo UI"/>
              </a:rPr>
              <a:t>ど</a:t>
            </a:r>
            <a:r>
              <a:rPr dirty="0" sz="1700" spc="25">
                <a:latin typeface="Meiryo UI"/>
                <a:cs typeface="Meiryo UI"/>
              </a:rPr>
              <a:t>を掲載</a:t>
            </a:r>
            <a:r>
              <a:rPr dirty="0" sz="1700" spc="15">
                <a:latin typeface="Meiryo UI"/>
                <a:cs typeface="Meiryo UI"/>
              </a:rPr>
              <a:t>。</a:t>
            </a:r>
            <a:endParaRPr sz="1700">
              <a:latin typeface="Meiryo UI"/>
              <a:cs typeface="Meiryo UI"/>
            </a:endParaRPr>
          </a:p>
          <a:p>
            <a:pPr marL="518159">
              <a:lnSpc>
                <a:spcPct val="100000"/>
              </a:lnSpc>
              <a:spcBef>
                <a:spcPts val="1330"/>
              </a:spcBef>
            </a:pPr>
            <a:r>
              <a:rPr dirty="0" sz="1700" spc="10">
                <a:latin typeface="Meiryo UI"/>
                <a:cs typeface="Meiryo UI"/>
              </a:rPr>
              <a:t>「</a:t>
            </a:r>
            <a:r>
              <a:rPr dirty="0" sz="1700" spc="15">
                <a:latin typeface="Meiryo UI"/>
                <a:cs typeface="Meiryo UI"/>
              </a:rPr>
              <a:t>オ</a:t>
            </a:r>
            <a:r>
              <a:rPr dirty="0" sz="1700" spc="10">
                <a:latin typeface="Meiryo UI"/>
                <a:cs typeface="Meiryo UI"/>
              </a:rPr>
              <a:t>ン</a:t>
            </a:r>
            <a:r>
              <a:rPr dirty="0" sz="1700" spc="20">
                <a:latin typeface="Meiryo UI"/>
                <a:cs typeface="Meiryo UI"/>
              </a:rPr>
              <a:t>ラ</a:t>
            </a:r>
            <a:r>
              <a:rPr dirty="0" sz="1700" spc="15">
                <a:latin typeface="Meiryo UI"/>
                <a:cs typeface="Meiryo UI"/>
              </a:rPr>
              <a:t>イ</a:t>
            </a:r>
            <a:r>
              <a:rPr dirty="0" sz="1700" spc="10">
                <a:latin typeface="Meiryo UI"/>
                <a:cs typeface="Meiryo UI"/>
              </a:rPr>
              <a:t>ン</a:t>
            </a:r>
            <a:r>
              <a:rPr dirty="0" sz="1700" spc="25">
                <a:latin typeface="Meiryo UI"/>
                <a:cs typeface="Meiryo UI"/>
              </a:rPr>
              <a:t>上で</a:t>
            </a:r>
            <a:r>
              <a:rPr dirty="0" sz="1700" spc="15">
                <a:latin typeface="Meiryo UI"/>
                <a:cs typeface="Meiryo UI"/>
              </a:rPr>
              <a:t>、</a:t>
            </a:r>
            <a:r>
              <a:rPr dirty="0" sz="1700" spc="25">
                <a:latin typeface="Meiryo UI"/>
                <a:cs typeface="Meiryo UI"/>
              </a:rPr>
              <a:t>学校を越</a:t>
            </a:r>
            <a:r>
              <a:rPr dirty="0" sz="1700" spc="15">
                <a:latin typeface="Meiryo UI"/>
                <a:cs typeface="Meiryo UI"/>
              </a:rPr>
              <a:t>えて</a:t>
            </a:r>
            <a:r>
              <a:rPr dirty="0" sz="1700" spc="25">
                <a:latin typeface="Meiryo UI"/>
                <a:cs typeface="Meiryo UI"/>
              </a:rPr>
              <a:t>先生同士が</a:t>
            </a:r>
            <a:r>
              <a:rPr dirty="0" sz="1700" spc="30">
                <a:latin typeface="Meiryo UI"/>
                <a:cs typeface="Meiryo UI"/>
              </a:rPr>
              <a:t>つ</a:t>
            </a:r>
            <a:r>
              <a:rPr dirty="0" sz="1700" spc="15">
                <a:latin typeface="Meiryo UI"/>
                <a:cs typeface="Meiryo UI"/>
              </a:rPr>
              <a:t>な</a:t>
            </a:r>
            <a:r>
              <a:rPr dirty="0" sz="1700" spc="25">
                <a:latin typeface="Meiryo UI"/>
                <a:cs typeface="Meiryo UI"/>
              </a:rPr>
              <a:t>が</a:t>
            </a:r>
            <a:r>
              <a:rPr dirty="0" sz="1700" spc="20">
                <a:latin typeface="Meiryo UI"/>
                <a:cs typeface="Meiryo UI"/>
              </a:rPr>
              <a:t>り</a:t>
            </a:r>
            <a:r>
              <a:rPr dirty="0" sz="1700" spc="15">
                <a:latin typeface="Meiryo UI"/>
                <a:cs typeface="Meiryo UI"/>
              </a:rPr>
              <a:t>、</a:t>
            </a:r>
            <a:r>
              <a:rPr dirty="0" sz="1700" spc="25">
                <a:latin typeface="Meiryo UI"/>
                <a:cs typeface="Meiryo UI"/>
              </a:rPr>
              <a:t>影響を与</a:t>
            </a:r>
            <a:r>
              <a:rPr dirty="0" sz="1700" spc="15">
                <a:latin typeface="Meiryo UI"/>
                <a:cs typeface="Meiryo UI"/>
              </a:rPr>
              <a:t>え</a:t>
            </a:r>
            <a:r>
              <a:rPr dirty="0" sz="1700" spc="35">
                <a:latin typeface="Meiryo UI"/>
                <a:cs typeface="Meiryo UI"/>
              </a:rPr>
              <a:t>あ</a:t>
            </a:r>
            <a:r>
              <a:rPr dirty="0" sz="1700" spc="10">
                <a:latin typeface="Meiryo UI"/>
                <a:cs typeface="Meiryo UI"/>
              </a:rPr>
              <a:t>う」</a:t>
            </a:r>
            <a:r>
              <a:rPr dirty="0" sz="1700" spc="25">
                <a:latin typeface="Meiryo UI"/>
                <a:cs typeface="Meiryo UI"/>
              </a:rPr>
              <a:t>環境作</a:t>
            </a:r>
            <a:r>
              <a:rPr dirty="0" sz="1700" spc="20">
                <a:latin typeface="Meiryo UI"/>
                <a:cs typeface="Meiryo UI"/>
              </a:rPr>
              <a:t>り</a:t>
            </a:r>
            <a:r>
              <a:rPr dirty="0" sz="1700" spc="25">
                <a:latin typeface="Meiryo UI"/>
                <a:cs typeface="Meiryo UI"/>
              </a:rPr>
              <a:t>の一歩</a:t>
            </a:r>
            <a:r>
              <a:rPr dirty="0" sz="1700" spc="15">
                <a:latin typeface="Meiryo UI"/>
                <a:cs typeface="Meiryo UI"/>
              </a:rPr>
              <a:t>。</a:t>
            </a:r>
            <a:endParaRPr sz="1700">
              <a:latin typeface="Meiryo UI"/>
              <a:cs typeface="Meiryo UI"/>
            </a:endParaRPr>
          </a:p>
          <a:p>
            <a:pPr marL="12700">
              <a:lnSpc>
                <a:spcPct val="100000"/>
              </a:lnSpc>
              <a:spcBef>
                <a:spcPts val="1920"/>
              </a:spcBef>
            </a:pPr>
            <a:r>
              <a:rPr dirty="0" sz="1700" spc="25" b="1">
                <a:latin typeface="Meiryo UI"/>
                <a:cs typeface="Meiryo UI"/>
              </a:rPr>
              <a:t>＜</a:t>
            </a:r>
            <a:r>
              <a:rPr dirty="0" sz="1700" spc="15" b="1">
                <a:latin typeface="Meiryo UI"/>
                <a:cs typeface="Meiryo UI"/>
              </a:rPr>
              <a:t>イ</a:t>
            </a:r>
            <a:r>
              <a:rPr dirty="0" sz="1700" spc="20" b="1">
                <a:latin typeface="Meiryo UI"/>
                <a:cs typeface="Meiryo UI"/>
              </a:rPr>
              <a:t>メー</a:t>
            </a:r>
            <a:r>
              <a:rPr dirty="0" sz="1700" spc="15" b="1">
                <a:latin typeface="Meiryo UI"/>
                <a:cs typeface="Meiryo UI"/>
              </a:rPr>
              <a:t>ジ</a:t>
            </a:r>
            <a:r>
              <a:rPr dirty="0" sz="1700" spc="25" b="1">
                <a:latin typeface="Meiryo UI"/>
                <a:cs typeface="Meiryo UI"/>
              </a:rPr>
              <a:t>＞</a:t>
            </a:r>
            <a:endParaRPr sz="1700">
              <a:latin typeface="Meiryo UI"/>
              <a:cs typeface="Meiryo UI"/>
            </a:endParaRPr>
          </a:p>
        </p:txBody>
      </p:sp>
      <p:pic>
        <p:nvPicPr>
          <p:cNvPr id="7" name="object 7"/>
          <p:cNvPicPr/>
          <p:nvPr/>
        </p:nvPicPr>
        <p:blipFill>
          <a:blip r:embed="rId3" cstate="print"/>
          <a:stretch>
            <a:fillRect/>
          </a:stretch>
        </p:blipFill>
        <p:spPr>
          <a:xfrm>
            <a:off x="211836" y="2609088"/>
            <a:ext cx="4893564" cy="4399793"/>
          </a:xfrm>
          <a:prstGeom prst="rect">
            <a:avLst/>
          </a:prstGeom>
        </p:spPr>
      </p:pic>
      <p:grpSp>
        <p:nvGrpSpPr>
          <p:cNvPr id="8" name="object 8"/>
          <p:cNvGrpSpPr/>
          <p:nvPr/>
        </p:nvGrpSpPr>
        <p:grpSpPr>
          <a:xfrm>
            <a:off x="5390807" y="2618232"/>
            <a:ext cx="4921885" cy="4386580"/>
            <a:chOff x="5390807" y="2618232"/>
            <a:chExt cx="4921885" cy="4386580"/>
          </a:xfrm>
        </p:grpSpPr>
        <p:pic>
          <p:nvPicPr>
            <p:cNvPr id="9" name="object 9"/>
            <p:cNvPicPr/>
            <p:nvPr/>
          </p:nvPicPr>
          <p:blipFill>
            <a:blip r:embed="rId4" cstate="print"/>
            <a:stretch>
              <a:fillRect/>
            </a:stretch>
          </p:blipFill>
          <p:spPr>
            <a:xfrm>
              <a:off x="5461482" y="2618232"/>
              <a:ext cx="4822883" cy="3334512"/>
            </a:xfrm>
            <a:prstGeom prst="rect">
              <a:avLst/>
            </a:prstGeom>
          </p:spPr>
        </p:pic>
        <p:pic>
          <p:nvPicPr>
            <p:cNvPr id="10" name="object 10"/>
            <p:cNvPicPr/>
            <p:nvPr/>
          </p:nvPicPr>
          <p:blipFill>
            <a:blip r:embed="rId5" cstate="print"/>
            <a:stretch>
              <a:fillRect/>
            </a:stretch>
          </p:blipFill>
          <p:spPr>
            <a:xfrm>
              <a:off x="5390807" y="5963417"/>
              <a:ext cx="4921267" cy="1040891"/>
            </a:xfrm>
            <a:prstGeom prst="rect">
              <a:avLst/>
            </a:prstGeom>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6004" y="395732"/>
            <a:ext cx="8195945" cy="421005"/>
          </a:xfrm>
          <a:prstGeom prst="rect"/>
        </p:spPr>
        <p:txBody>
          <a:bodyPr wrap="square" lIns="0" tIns="11430" rIns="0" bIns="0" rtlCol="0" vert="horz">
            <a:spAutoFit/>
          </a:bodyPr>
          <a:lstStyle/>
          <a:p>
            <a:pPr marL="12700">
              <a:lnSpc>
                <a:spcPct val="100000"/>
              </a:lnSpc>
              <a:spcBef>
                <a:spcPts val="90"/>
              </a:spcBef>
            </a:pPr>
            <a:r>
              <a:rPr dirty="0" sz="2600" spc="-20" b="1">
                <a:solidFill>
                  <a:srgbClr val="000000"/>
                </a:solidFill>
                <a:latin typeface="Meiryo UI"/>
                <a:cs typeface="Meiryo UI"/>
              </a:rPr>
              <a:t>STEAM</a:t>
            </a:r>
            <a:r>
              <a:rPr dirty="0" sz="2600" spc="-10" b="1">
                <a:solidFill>
                  <a:srgbClr val="000000"/>
                </a:solidFill>
                <a:latin typeface="Meiryo UI"/>
                <a:cs typeface="Meiryo UI"/>
              </a:rPr>
              <a:t>ライ</a:t>
            </a:r>
            <a:r>
              <a:rPr dirty="0" sz="2600" spc="-20" b="1">
                <a:solidFill>
                  <a:srgbClr val="000000"/>
                </a:solidFill>
                <a:latin typeface="Meiryo UI"/>
                <a:cs typeface="Meiryo UI"/>
              </a:rPr>
              <a:t>ブ</a:t>
            </a:r>
            <a:r>
              <a:rPr dirty="0" sz="2600" spc="-10" b="1">
                <a:solidFill>
                  <a:srgbClr val="000000"/>
                </a:solidFill>
                <a:latin typeface="Meiryo UI"/>
                <a:cs typeface="Meiryo UI"/>
              </a:rPr>
              <a:t>ラ</a:t>
            </a:r>
            <a:r>
              <a:rPr dirty="0" sz="2600" spc="-20" b="1">
                <a:solidFill>
                  <a:srgbClr val="000000"/>
                </a:solidFill>
                <a:latin typeface="Meiryo UI"/>
                <a:cs typeface="Meiryo UI"/>
              </a:rPr>
              <a:t>リー</a:t>
            </a:r>
            <a:r>
              <a:rPr dirty="0" sz="1950" spc="-10" b="1">
                <a:solidFill>
                  <a:srgbClr val="000000"/>
                </a:solidFill>
                <a:latin typeface="Meiryo UI"/>
                <a:cs typeface="Meiryo UI"/>
              </a:rPr>
              <a:t>：教科横断で未来</a:t>
            </a:r>
            <a:r>
              <a:rPr dirty="0" sz="1950" spc="-5" b="1">
                <a:solidFill>
                  <a:srgbClr val="000000"/>
                </a:solidFill>
                <a:latin typeface="Meiryo UI"/>
                <a:cs typeface="Meiryo UI"/>
              </a:rPr>
              <a:t>や</a:t>
            </a:r>
            <a:r>
              <a:rPr dirty="0" sz="1950" spc="-10" b="1">
                <a:solidFill>
                  <a:srgbClr val="000000"/>
                </a:solidFill>
                <a:latin typeface="Meiryo UI"/>
                <a:cs typeface="Meiryo UI"/>
              </a:rPr>
              <a:t>社会</a:t>
            </a:r>
            <a:r>
              <a:rPr dirty="0" sz="1950" spc="-5" b="1">
                <a:solidFill>
                  <a:srgbClr val="000000"/>
                </a:solidFill>
                <a:latin typeface="Meiryo UI"/>
                <a:cs typeface="Meiryo UI"/>
              </a:rPr>
              <a:t>を</a:t>
            </a:r>
            <a:r>
              <a:rPr dirty="0" sz="1950" spc="-10" b="1">
                <a:solidFill>
                  <a:srgbClr val="000000"/>
                </a:solidFill>
                <a:latin typeface="Meiryo UI"/>
                <a:cs typeface="Meiryo UI"/>
              </a:rPr>
              <a:t>考える</a:t>
            </a:r>
            <a:r>
              <a:rPr dirty="0" sz="1950" b="1">
                <a:solidFill>
                  <a:srgbClr val="000000"/>
                </a:solidFill>
                <a:latin typeface="Meiryo UI"/>
                <a:cs typeface="Meiryo UI"/>
              </a:rPr>
              <a:t>、</a:t>
            </a:r>
            <a:r>
              <a:rPr dirty="0" sz="1950" spc="-10" b="1">
                <a:solidFill>
                  <a:srgbClr val="000000"/>
                </a:solidFill>
                <a:latin typeface="Meiryo UI"/>
                <a:cs typeface="Meiryo UI"/>
              </a:rPr>
              <a:t>探究学習の入口</a:t>
            </a:r>
            <a:endParaRPr sz="1950">
              <a:latin typeface="Meiryo UI"/>
              <a:cs typeface="Meiryo UI"/>
            </a:endParaRPr>
          </a:p>
        </p:txBody>
      </p:sp>
      <p:pic>
        <p:nvPicPr>
          <p:cNvPr id="3" name="object 3"/>
          <p:cNvPicPr/>
          <p:nvPr/>
        </p:nvPicPr>
        <p:blipFill>
          <a:blip r:embed="rId2" cstate="print"/>
          <a:stretch>
            <a:fillRect/>
          </a:stretch>
        </p:blipFill>
        <p:spPr>
          <a:xfrm>
            <a:off x="454151" y="1103375"/>
            <a:ext cx="111252" cy="111251"/>
          </a:xfrm>
          <a:prstGeom prst="rect">
            <a:avLst/>
          </a:prstGeom>
        </p:spPr>
      </p:pic>
      <p:sp>
        <p:nvSpPr>
          <p:cNvPr id="4" name="object 4"/>
          <p:cNvSpPr txBox="1"/>
          <p:nvPr/>
        </p:nvSpPr>
        <p:spPr>
          <a:xfrm>
            <a:off x="679195" y="941628"/>
            <a:ext cx="9539605" cy="1194435"/>
          </a:xfrm>
          <a:prstGeom prst="rect">
            <a:avLst/>
          </a:prstGeom>
        </p:spPr>
        <p:txBody>
          <a:bodyPr wrap="square" lIns="0" tIns="95885" rIns="0" bIns="0" rtlCol="0" vert="horz">
            <a:spAutoFit/>
          </a:bodyPr>
          <a:lstStyle/>
          <a:p>
            <a:pPr marL="128270">
              <a:lnSpc>
                <a:spcPct val="100000"/>
              </a:lnSpc>
              <a:spcBef>
                <a:spcPts val="755"/>
              </a:spcBef>
            </a:pPr>
            <a:r>
              <a:rPr dirty="0" sz="1500">
                <a:latin typeface="Meiryo UI"/>
                <a:cs typeface="Meiryo UI"/>
              </a:rPr>
              <a:t>2021</a:t>
            </a:r>
            <a:r>
              <a:rPr dirty="0" sz="1500" spc="10">
                <a:latin typeface="Meiryo UI"/>
                <a:cs typeface="Meiryo UI"/>
              </a:rPr>
              <a:t>年</a:t>
            </a:r>
            <a:r>
              <a:rPr dirty="0" sz="1500">
                <a:latin typeface="Meiryo UI"/>
                <a:cs typeface="Meiryo UI"/>
              </a:rPr>
              <a:t>3</a:t>
            </a:r>
            <a:r>
              <a:rPr dirty="0" sz="1500" spc="10">
                <a:latin typeface="Meiryo UI"/>
                <a:cs typeface="Meiryo UI"/>
              </a:rPr>
              <a:t>月</a:t>
            </a:r>
            <a:r>
              <a:rPr dirty="0" sz="1500" spc="5">
                <a:latin typeface="Meiryo UI"/>
                <a:cs typeface="Meiryo UI"/>
              </a:rPr>
              <a:t>に「STEAM</a:t>
            </a:r>
            <a:r>
              <a:rPr dirty="0" sz="1500">
                <a:latin typeface="Meiryo UI"/>
                <a:cs typeface="Meiryo UI"/>
              </a:rPr>
              <a:t>ライ</a:t>
            </a:r>
            <a:r>
              <a:rPr dirty="0" sz="1500" spc="5">
                <a:latin typeface="Meiryo UI"/>
                <a:cs typeface="Meiryo UI"/>
              </a:rPr>
              <a:t>ブ</a:t>
            </a:r>
            <a:r>
              <a:rPr dirty="0" sz="1500">
                <a:latin typeface="Meiryo UI"/>
                <a:cs typeface="Meiryo UI"/>
              </a:rPr>
              <a:t>ラ</a:t>
            </a:r>
            <a:r>
              <a:rPr dirty="0" sz="1500" spc="5">
                <a:latin typeface="Meiryo UI"/>
                <a:cs typeface="Meiryo UI"/>
              </a:rPr>
              <a:t>リー</a:t>
            </a:r>
            <a:r>
              <a:rPr dirty="0" sz="1500" spc="-55">
                <a:latin typeface="Meiryo UI"/>
                <a:cs typeface="Meiryo UI"/>
              </a:rPr>
              <a:t>Ver.1</a:t>
            </a:r>
            <a:r>
              <a:rPr dirty="0" sz="1500" spc="5">
                <a:latin typeface="Meiryo UI"/>
                <a:cs typeface="Meiryo UI"/>
              </a:rPr>
              <a:t>」を</a:t>
            </a:r>
            <a:r>
              <a:rPr dirty="0" sz="1500" spc="10">
                <a:latin typeface="Meiryo UI"/>
                <a:cs typeface="Meiryo UI"/>
              </a:rPr>
              <a:t>公開</a:t>
            </a:r>
            <a:r>
              <a:rPr dirty="0" sz="1500">
                <a:latin typeface="Meiryo UI"/>
                <a:cs typeface="Meiryo UI"/>
              </a:rPr>
              <a:t>し</a:t>
            </a:r>
            <a:r>
              <a:rPr dirty="0" sz="1500" spc="5">
                <a:latin typeface="Meiryo UI"/>
                <a:cs typeface="Meiryo UI"/>
              </a:rPr>
              <a:t>、</a:t>
            </a:r>
            <a:r>
              <a:rPr dirty="0" sz="1500" b="1">
                <a:latin typeface="Meiryo UI"/>
                <a:cs typeface="Meiryo UI"/>
              </a:rPr>
              <a:t>2020</a:t>
            </a:r>
            <a:r>
              <a:rPr dirty="0" sz="1500" spc="10" b="1">
                <a:latin typeface="Meiryo UI"/>
                <a:cs typeface="Meiryo UI"/>
              </a:rPr>
              <a:t>年度に開発</a:t>
            </a:r>
            <a:r>
              <a:rPr dirty="0" sz="1500" spc="5" b="1">
                <a:latin typeface="Meiryo UI"/>
                <a:cs typeface="Meiryo UI"/>
              </a:rPr>
              <a:t>した</a:t>
            </a:r>
            <a:r>
              <a:rPr dirty="0" sz="1500" b="1">
                <a:latin typeface="Meiryo UI"/>
                <a:cs typeface="Meiryo UI"/>
              </a:rPr>
              <a:t>63</a:t>
            </a:r>
            <a:r>
              <a:rPr dirty="0" sz="1500" spc="5" b="1">
                <a:latin typeface="Meiryo UI"/>
                <a:cs typeface="Meiryo UI"/>
              </a:rPr>
              <a:t>テー</a:t>
            </a:r>
            <a:r>
              <a:rPr dirty="0" sz="1500" b="1">
                <a:latin typeface="Meiryo UI"/>
                <a:cs typeface="Meiryo UI"/>
              </a:rPr>
              <a:t>マ</a:t>
            </a:r>
            <a:r>
              <a:rPr dirty="0" sz="1500" spc="10" b="1">
                <a:latin typeface="Meiryo UI"/>
                <a:cs typeface="Meiryo UI"/>
              </a:rPr>
              <a:t>の</a:t>
            </a:r>
            <a:r>
              <a:rPr dirty="0" sz="1500" spc="-5" b="1">
                <a:latin typeface="Meiryo UI"/>
                <a:cs typeface="Meiryo UI"/>
              </a:rPr>
              <a:t>STEAM</a:t>
            </a:r>
            <a:r>
              <a:rPr dirty="0" sz="1500" spc="10" b="1">
                <a:latin typeface="Meiryo UI"/>
                <a:cs typeface="Meiryo UI"/>
              </a:rPr>
              <a:t>コ</a:t>
            </a:r>
            <a:r>
              <a:rPr dirty="0" sz="1500" spc="5" b="1">
                <a:latin typeface="Meiryo UI"/>
                <a:cs typeface="Meiryo UI"/>
              </a:rPr>
              <a:t>ンテン</a:t>
            </a:r>
            <a:r>
              <a:rPr dirty="0" sz="1500" b="1">
                <a:latin typeface="Meiryo UI"/>
                <a:cs typeface="Meiryo UI"/>
              </a:rPr>
              <a:t>ツ</a:t>
            </a:r>
            <a:r>
              <a:rPr dirty="0" sz="1500" spc="10" b="1">
                <a:latin typeface="Meiryo UI"/>
                <a:cs typeface="Meiryo UI"/>
              </a:rPr>
              <a:t>を無償公開中</a:t>
            </a:r>
            <a:r>
              <a:rPr dirty="0" sz="1500" spc="5">
                <a:latin typeface="Meiryo UI"/>
                <a:cs typeface="Meiryo UI"/>
              </a:rPr>
              <a:t>。</a:t>
            </a:r>
            <a:endParaRPr sz="1500">
              <a:latin typeface="Meiryo UI"/>
              <a:cs typeface="Meiryo UI"/>
            </a:endParaRPr>
          </a:p>
          <a:p>
            <a:pPr marL="12700">
              <a:lnSpc>
                <a:spcPct val="100000"/>
              </a:lnSpc>
              <a:spcBef>
                <a:spcPts val="660"/>
              </a:spcBef>
            </a:pPr>
            <a:r>
              <a:rPr dirty="0" sz="1500" spc="5">
                <a:latin typeface="Meiryo UI"/>
                <a:cs typeface="Meiryo UI"/>
              </a:rPr>
              <a:t>①24の</a:t>
            </a:r>
            <a:r>
              <a:rPr dirty="0" sz="1500" spc="10">
                <a:latin typeface="Meiryo UI"/>
                <a:cs typeface="Meiryo UI"/>
              </a:rPr>
              <a:t>事業</a:t>
            </a:r>
            <a:r>
              <a:rPr dirty="0" sz="1500">
                <a:latin typeface="Meiryo UI"/>
                <a:cs typeface="Meiryo UI"/>
              </a:rPr>
              <a:t>コン</a:t>
            </a:r>
            <a:r>
              <a:rPr dirty="0" sz="1500" spc="5">
                <a:latin typeface="Meiryo UI"/>
                <a:cs typeface="Meiryo UI"/>
              </a:rPr>
              <a:t>ソーシアム</a:t>
            </a:r>
            <a:r>
              <a:rPr dirty="0" sz="1500" spc="10">
                <a:latin typeface="Meiryo UI"/>
                <a:cs typeface="Meiryo UI"/>
              </a:rPr>
              <a:t>（大学</a:t>
            </a:r>
            <a:r>
              <a:rPr dirty="0" sz="1500" spc="5">
                <a:latin typeface="Meiryo UI"/>
                <a:cs typeface="Meiryo UI"/>
              </a:rPr>
              <a:t>・</a:t>
            </a:r>
            <a:r>
              <a:rPr dirty="0" sz="1500" spc="10">
                <a:latin typeface="Meiryo UI"/>
                <a:cs typeface="Meiryo UI"/>
              </a:rPr>
              <a:t>研究機関</a:t>
            </a:r>
            <a:r>
              <a:rPr dirty="0" sz="1500" spc="5">
                <a:latin typeface="Meiryo UI"/>
                <a:cs typeface="Meiryo UI"/>
              </a:rPr>
              <a:t>・</a:t>
            </a:r>
            <a:r>
              <a:rPr dirty="0" sz="1500" spc="10">
                <a:latin typeface="Meiryo UI"/>
                <a:cs typeface="Meiryo UI"/>
              </a:rPr>
              <a:t>教育産業等）</a:t>
            </a:r>
            <a:r>
              <a:rPr dirty="0" sz="1500" spc="5">
                <a:latin typeface="Meiryo UI"/>
                <a:cs typeface="Meiryo UI"/>
              </a:rPr>
              <a:t>が</a:t>
            </a:r>
            <a:r>
              <a:rPr dirty="0" sz="1500" spc="10">
                <a:latin typeface="Meiryo UI"/>
                <a:cs typeface="Meiryo UI"/>
              </a:rPr>
              <a:t>提供す</a:t>
            </a:r>
            <a:r>
              <a:rPr dirty="0" sz="1500" spc="5">
                <a:latin typeface="Meiryo UI"/>
                <a:cs typeface="Meiryo UI"/>
              </a:rPr>
              <a:t>る</a:t>
            </a:r>
            <a:r>
              <a:rPr dirty="0" sz="1500" spc="-5">
                <a:latin typeface="Meiryo UI"/>
                <a:cs typeface="Meiryo UI"/>
              </a:rPr>
              <a:t>、</a:t>
            </a:r>
            <a:r>
              <a:rPr dirty="0" sz="1500" spc="5" b="1">
                <a:latin typeface="Meiryo UI"/>
                <a:cs typeface="Meiryo UI"/>
              </a:rPr>
              <a:t>「SDGｓ</a:t>
            </a:r>
            <a:r>
              <a:rPr dirty="0" sz="1500" spc="10" b="1">
                <a:latin typeface="Meiryo UI"/>
                <a:cs typeface="Meiryo UI"/>
              </a:rPr>
              <a:t>の社会課題</a:t>
            </a:r>
            <a:r>
              <a:rPr dirty="0" sz="1500" spc="5" b="1">
                <a:latin typeface="Meiryo UI"/>
                <a:cs typeface="Meiryo UI"/>
              </a:rPr>
              <a:t>」「</a:t>
            </a:r>
            <a:r>
              <a:rPr dirty="0" sz="1500" spc="10" b="1">
                <a:latin typeface="Meiryo UI"/>
                <a:cs typeface="Meiryo UI"/>
              </a:rPr>
              <a:t>社会</a:t>
            </a:r>
            <a:r>
              <a:rPr dirty="0" sz="1500" spc="-5" b="1">
                <a:latin typeface="Meiryo UI"/>
                <a:cs typeface="Meiryo UI"/>
              </a:rPr>
              <a:t>に</a:t>
            </a:r>
            <a:r>
              <a:rPr dirty="0" sz="1500" spc="5" b="1">
                <a:latin typeface="Meiryo UI"/>
                <a:cs typeface="Meiryo UI"/>
              </a:rPr>
              <a:t>あ</a:t>
            </a:r>
            <a:r>
              <a:rPr dirty="0" sz="1500" b="1">
                <a:latin typeface="Meiryo UI"/>
                <a:cs typeface="Meiryo UI"/>
              </a:rPr>
              <a:t>る</a:t>
            </a:r>
            <a:r>
              <a:rPr dirty="0" sz="1500" spc="10" b="1">
                <a:latin typeface="Meiryo UI"/>
                <a:cs typeface="Meiryo UI"/>
              </a:rPr>
              <a:t>様々</a:t>
            </a:r>
            <a:r>
              <a:rPr dirty="0" sz="1500" b="1">
                <a:latin typeface="Meiryo UI"/>
                <a:cs typeface="Meiryo UI"/>
              </a:rPr>
              <a:t>な</a:t>
            </a:r>
            <a:r>
              <a:rPr dirty="0" sz="1500" spc="5" b="1">
                <a:latin typeface="Meiryo UI"/>
                <a:cs typeface="Meiryo UI"/>
              </a:rPr>
              <a:t>シゴト」</a:t>
            </a:r>
            <a:endParaRPr sz="1500">
              <a:latin typeface="Meiryo UI"/>
              <a:cs typeface="Meiryo UI"/>
            </a:endParaRPr>
          </a:p>
          <a:p>
            <a:pPr marL="184785">
              <a:lnSpc>
                <a:spcPct val="100000"/>
              </a:lnSpc>
              <a:spcBef>
                <a:spcPts val="25"/>
              </a:spcBef>
            </a:pPr>
            <a:r>
              <a:rPr dirty="0" sz="1500" spc="5" b="1">
                <a:latin typeface="Meiryo UI"/>
                <a:cs typeface="Meiryo UI"/>
              </a:rPr>
              <a:t>「</a:t>
            </a:r>
            <a:r>
              <a:rPr dirty="0" sz="1500" spc="10" b="1">
                <a:latin typeface="Meiryo UI"/>
                <a:cs typeface="Meiryo UI"/>
              </a:rPr>
              <a:t>日常生活や趣味</a:t>
            </a:r>
            <a:r>
              <a:rPr dirty="0" sz="1500" spc="5" b="1">
                <a:latin typeface="Meiryo UI"/>
                <a:cs typeface="Meiryo UI"/>
              </a:rPr>
              <a:t>」</a:t>
            </a:r>
            <a:r>
              <a:rPr dirty="0" sz="1500" spc="5">
                <a:latin typeface="Meiryo UI"/>
                <a:cs typeface="Meiryo UI"/>
              </a:rPr>
              <a:t>を</a:t>
            </a:r>
            <a:r>
              <a:rPr dirty="0" sz="1500" spc="10">
                <a:latin typeface="Meiryo UI"/>
                <a:cs typeface="Meiryo UI"/>
              </a:rPr>
              <a:t>入口</a:t>
            </a:r>
            <a:r>
              <a:rPr dirty="0" sz="1500" spc="5">
                <a:latin typeface="Meiryo UI"/>
                <a:cs typeface="Meiryo UI"/>
              </a:rPr>
              <a:t>に</a:t>
            </a:r>
            <a:r>
              <a:rPr dirty="0" sz="1500" spc="10">
                <a:latin typeface="Meiryo UI"/>
                <a:cs typeface="Meiryo UI"/>
              </a:rPr>
              <a:t>探究的</a:t>
            </a:r>
            <a:r>
              <a:rPr dirty="0" sz="1500" spc="5">
                <a:latin typeface="Meiryo UI"/>
                <a:cs typeface="Meiryo UI"/>
              </a:rPr>
              <a:t>・</a:t>
            </a:r>
            <a:r>
              <a:rPr dirty="0" sz="1500" spc="10">
                <a:latin typeface="Meiryo UI"/>
                <a:cs typeface="Meiryo UI"/>
              </a:rPr>
              <a:t>教科横断的な学び</a:t>
            </a:r>
            <a:r>
              <a:rPr dirty="0" sz="1500" spc="5">
                <a:latin typeface="Meiryo UI"/>
                <a:cs typeface="Meiryo UI"/>
              </a:rPr>
              <a:t>を</a:t>
            </a:r>
            <a:r>
              <a:rPr dirty="0" sz="1500" spc="10">
                <a:latin typeface="Meiryo UI"/>
                <a:cs typeface="Meiryo UI"/>
              </a:rPr>
              <a:t>始</a:t>
            </a:r>
            <a:r>
              <a:rPr dirty="0" sz="1500" spc="5">
                <a:latin typeface="Meiryo UI"/>
                <a:cs typeface="Meiryo UI"/>
              </a:rPr>
              <a:t>めるき</a:t>
            </a:r>
            <a:r>
              <a:rPr dirty="0" sz="1500">
                <a:latin typeface="Meiryo UI"/>
                <a:cs typeface="Meiryo UI"/>
              </a:rPr>
              <a:t>っ</a:t>
            </a:r>
            <a:r>
              <a:rPr dirty="0" sz="1500" spc="-10">
                <a:latin typeface="Meiryo UI"/>
                <a:cs typeface="Meiryo UI"/>
              </a:rPr>
              <a:t>かけ</a:t>
            </a:r>
            <a:r>
              <a:rPr dirty="0" sz="1500" spc="5">
                <a:latin typeface="Meiryo UI"/>
                <a:cs typeface="Meiryo UI"/>
              </a:rPr>
              <a:t>に</a:t>
            </a:r>
            <a:r>
              <a:rPr dirty="0" sz="1500" spc="10">
                <a:latin typeface="Meiryo UI"/>
                <a:cs typeface="Meiryo UI"/>
              </a:rPr>
              <a:t>な</a:t>
            </a:r>
            <a:r>
              <a:rPr dirty="0" sz="1500" spc="5">
                <a:latin typeface="Meiryo UI"/>
                <a:cs typeface="Meiryo UI"/>
              </a:rPr>
              <a:t>る</a:t>
            </a:r>
            <a:r>
              <a:rPr dirty="0" sz="1500" spc="-5">
                <a:latin typeface="Meiryo UI"/>
                <a:cs typeface="Meiryo UI"/>
              </a:rPr>
              <a:t>、</a:t>
            </a:r>
            <a:r>
              <a:rPr dirty="0" sz="1500" b="1">
                <a:latin typeface="Meiryo UI"/>
                <a:cs typeface="Meiryo UI"/>
              </a:rPr>
              <a:t>63</a:t>
            </a:r>
            <a:r>
              <a:rPr dirty="0" sz="1500" spc="5" b="1">
                <a:latin typeface="Meiryo UI"/>
                <a:cs typeface="Meiryo UI"/>
              </a:rPr>
              <a:t>テー</a:t>
            </a:r>
            <a:r>
              <a:rPr dirty="0" sz="1500" b="1">
                <a:latin typeface="Meiryo UI"/>
                <a:cs typeface="Meiryo UI"/>
              </a:rPr>
              <a:t>マ</a:t>
            </a:r>
            <a:r>
              <a:rPr dirty="0" sz="1500" spc="10" b="1">
                <a:latin typeface="Meiryo UI"/>
                <a:cs typeface="Meiryo UI"/>
              </a:rPr>
              <a:t>の</a:t>
            </a:r>
            <a:r>
              <a:rPr dirty="0" sz="1500" spc="5" b="1">
                <a:latin typeface="Meiryo UI"/>
                <a:cs typeface="Meiryo UI"/>
              </a:rPr>
              <a:t>「</a:t>
            </a:r>
            <a:r>
              <a:rPr dirty="0" sz="1500" spc="10" b="1">
                <a:latin typeface="Meiryo UI"/>
                <a:cs typeface="Meiryo UI"/>
              </a:rPr>
              <a:t>動画・資料コ</a:t>
            </a:r>
            <a:r>
              <a:rPr dirty="0" sz="1500" spc="5" b="1">
                <a:latin typeface="Meiryo UI"/>
                <a:cs typeface="Meiryo UI"/>
              </a:rPr>
              <a:t>ンテン</a:t>
            </a:r>
            <a:r>
              <a:rPr dirty="0" sz="1500" b="1">
                <a:latin typeface="Meiryo UI"/>
                <a:cs typeface="Meiryo UI"/>
              </a:rPr>
              <a:t>ツ</a:t>
            </a:r>
            <a:r>
              <a:rPr dirty="0" sz="1500" spc="10" b="1">
                <a:latin typeface="Meiryo UI"/>
                <a:cs typeface="Meiryo UI"/>
              </a:rPr>
              <a:t>群</a:t>
            </a:r>
            <a:r>
              <a:rPr dirty="0" sz="1500" spc="5" b="1">
                <a:latin typeface="Meiryo UI"/>
                <a:cs typeface="Meiryo UI"/>
              </a:rPr>
              <a:t>」</a:t>
            </a:r>
            <a:r>
              <a:rPr dirty="0" sz="1500" spc="5">
                <a:latin typeface="Meiryo UI"/>
                <a:cs typeface="Meiryo UI"/>
              </a:rPr>
              <a:t>。</a:t>
            </a:r>
            <a:endParaRPr sz="1500">
              <a:latin typeface="Meiryo UI"/>
              <a:cs typeface="Meiryo UI"/>
            </a:endParaRPr>
          </a:p>
          <a:p>
            <a:pPr marL="12700">
              <a:lnSpc>
                <a:spcPct val="100000"/>
              </a:lnSpc>
              <a:spcBef>
                <a:spcPts val="660"/>
              </a:spcBef>
            </a:pPr>
            <a:r>
              <a:rPr dirty="0" sz="1500" spc="10">
                <a:latin typeface="Meiryo UI"/>
                <a:cs typeface="Meiryo UI"/>
              </a:rPr>
              <a:t>②学校</a:t>
            </a:r>
            <a:r>
              <a:rPr dirty="0" sz="1500" spc="5">
                <a:latin typeface="Meiryo UI"/>
                <a:cs typeface="Meiryo UI"/>
              </a:rPr>
              <a:t>の</a:t>
            </a:r>
            <a:r>
              <a:rPr dirty="0" sz="1500" spc="10">
                <a:latin typeface="Meiryo UI"/>
                <a:cs typeface="Meiryo UI"/>
              </a:rPr>
              <a:t>壁</a:t>
            </a:r>
            <a:r>
              <a:rPr dirty="0" sz="1500" spc="5">
                <a:latin typeface="Meiryo UI"/>
                <a:cs typeface="Meiryo UI"/>
              </a:rPr>
              <a:t>を</a:t>
            </a:r>
            <a:r>
              <a:rPr dirty="0" sz="1500" spc="10">
                <a:latin typeface="Meiryo UI"/>
                <a:cs typeface="Meiryo UI"/>
              </a:rPr>
              <a:t>越</a:t>
            </a:r>
            <a:r>
              <a:rPr dirty="0" sz="1500" spc="5">
                <a:latin typeface="Meiryo UI"/>
                <a:cs typeface="Meiryo UI"/>
              </a:rPr>
              <a:t>えて、</a:t>
            </a:r>
            <a:r>
              <a:rPr dirty="0" sz="1500" spc="10">
                <a:latin typeface="Meiryo UI"/>
                <a:cs typeface="Meiryo UI"/>
              </a:rPr>
              <a:t>共通</a:t>
            </a:r>
            <a:r>
              <a:rPr dirty="0" sz="1500" spc="5">
                <a:latin typeface="Meiryo UI"/>
                <a:cs typeface="Meiryo UI"/>
              </a:rPr>
              <a:t>の</a:t>
            </a:r>
            <a:r>
              <a:rPr dirty="0" sz="1500" spc="10">
                <a:latin typeface="Meiryo UI"/>
                <a:cs typeface="Meiryo UI"/>
              </a:rPr>
              <a:t>探究</a:t>
            </a:r>
            <a:r>
              <a:rPr dirty="0" sz="1500" spc="-5">
                <a:latin typeface="Meiryo UI"/>
                <a:cs typeface="Meiryo UI"/>
              </a:rPr>
              <a:t>テ</a:t>
            </a:r>
            <a:r>
              <a:rPr dirty="0" sz="1500" spc="5">
                <a:latin typeface="Meiryo UI"/>
                <a:cs typeface="Meiryo UI"/>
              </a:rPr>
              <a:t>ーマ</a:t>
            </a:r>
            <a:r>
              <a:rPr dirty="0" sz="1500" spc="-10">
                <a:latin typeface="Meiryo UI"/>
                <a:cs typeface="Meiryo UI"/>
              </a:rPr>
              <a:t>を</a:t>
            </a:r>
            <a:r>
              <a:rPr dirty="0" sz="1500" spc="-5">
                <a:latin typeface="Meiryo UI"/>
                <a:cs typeface="Meiryo UI"/>
              </a:rPr>
              <a:t>、</a:t>
            </a:r>
            <a:r>
              <a:rPr dirty="0" sz="1500" spc="10">
                <a:latin typeface="Meiryo UI"/>
                <a:cs typeface="Meiryo UI"/>
              </a:rPr>
              <a:t>協働</a:t>
            </a:r>
            <a:r>
              <a:rPr dirty="0" sz="1500">
                <a:latin typeface="Meiryo UI"/>
                <a:cs typeface="Meiryo UI"/>
              </a:rPr>
              <a:t>し</a:t>
            </a:r>
            <a:r>
              <a:rPr dirty="0" sz="1500" spc="5">
                <a:latin typeface="Meiryo UI"/>
                <a:cs typeface="Meiryo UI"/>
              </a:rPr>
              <a:t>て</a:t>
            </a:r>
            <a:r>
              <a:rPr dirty="0" sz="1500" spc="10">
                <a:latin typeface="Meiryo UI"/>
                <a:cs typeface="Meiryo UI"/>
              </a:rPr>
              <a:t>探究す</a:t>
            </a:r>
            <a:r>
              <a:rPr dirty="0" sz="1500" spc="5">
                <a:latin typeface="Meiryo UI"/>
                <a:cs typeface="Meiryo UI"/>
              </a:rPr>
              <a:t>る</a:t>
            </a:r>
            <a:r>
              <a:rPr dirty="0" sz="1500">
                <a:latin typeface="Meiryo UI"/>
                <a:cs typeface="Meiryo UI"/>
              </a:rPr>
              <a:t>こ</a:t>
            </a:r>
            <a:r>
              <a:rPr dirty="0" sz="1500" spc="-10">
                <a:latin typeface="Meiryo UI"/>
                <a:cs typeface="Meiryo UI"/>
              </a:rPr>
              <a:t>と</a:t>
            </a:r>
            <a:r>
              <a:rPr dirty="0" sz="1500" spc="5">
                <a:latin typeface="Meiryo UI"/>
                <a:cs typeface="Meiryo UI"/>
              </a:rPr>
              <a:t>も</a:t>
            </a:r>
            <a:r>
              <a:rPr dirty="0" sz="1500" spc="-10">
                <a:latin typeface="Meiryo UI"/>
                <a:cs typeface="Meiryo UI"/>
              </a:rPr>
              <a:t>で</a:t>
            </a:r>
            <a:r>
              <a:rPr dirty="0" sz="1500" spc="5">
                <a:latin typeface="Meiryo UI"/>
                <a:cs typeface="Meiryo UI"/>
              </a:rPr>
              <a:t>きる「</a:t>
            </a:r>
            <a:r>
              <a:rPr dirty="0" sz="1500" spc="-5" b="1">
                <a:latin typeface="Meiryo UI"/>
                <a:cs typeface="Meiryo UI"/>
              </a:rPr>
              <a:t>オ</a:t>
            </a:r>
            <a:r>
              <a:rPr dirty="0" sz="1500" spc="5" b="1">
                <a:latin typeface="Meiryo UI"/>
                <a:cs typeface="Meiryo UI"/>
              </a:rPr>
              <a:t>ンラ</a:t>
            </a:r>
            <a:r>
              <a:rPr dirty="0" sz="1500" spc="-5" b="1">
                <a:latin typeface="Meiryo UI"/>
                <a:cs typeface="Meiryo UI"/>
              </a:rPr>
              <a:t>イ</a:t>
            </a:r>
            <a:r>
              <a:rPr dirty="0" sz="1500" spc="5" b="1">
                <a:latin typeface="Meiryo UI"/>
                <a:cs typeface="Meiryo UI"/>
              </a:rPr>
              <a:t>ン</a:t>
            </a:r>
            <a:r>
              <a:rPr dirty="0" sz="1500" spc="-5" b="1">
                <a:latin typeface="Meiryo UI"/>
                <a:cs typeface="Meiryo UI"/>
              </a:rPr>
              <a:t>・コ</a:t>
            </a:r>
            <a:r>
              <a:rPr dirty="0" sz="1500" spc="5" b="1">
                <a:latin typeface="Meiryo UI"/>
                <a:cs typeface="Meiryo UI"/>
              </a:rPr>
              <a:t>ミ</a:t>
            </a:r>
            <a:r>
              <a:rPr dirty="0" sz="1500" b="1">
                <a:latin typeface="Meiryo UI"/>
                <a:cs typeface="Meiryo UI"/>
              </a:rPr>
              <a:t>ュ</a:t>
            </a:r>
            <a:r>
              <a:rPr dirty="0" sz="1500" spc="-5" b="1">
                <a:latin typeface="Meiryo UI"/>
                <a:cs typeface="Meiryo UI"/>
              </a:rPr>
              <a:t>ニ</a:t>
            </a:r>
            <a:r>
              <a:rPr dirty="0" sz="1500" spc="5" b="1">
                <a:latin typeface="Meiryo UI"/>
                <a:cs typeface="Meiryo UI"/>
              </a:rPr>
              <a:t>ティ</a:t>
            </a:r>
            <a:r>
              <a:rPr dirty="0" sz="1500" spc="10" b="1">
                <a:latin typeface="Meiryo UI"/>
                <a:cs typeface="Meiryo UI"/>
              </a:rPr>
              <a:t>機能</a:t>
            </a:r>
            <a:r>
              <a:rPr dirty="0" sz="1500" spc="5" b="1">
                <a:latin typeface="Meiryo UI"/>
                <a:cs typeface="Meiryo UI"/>
              </a:rPr>
              <a:t>」</a:t>
            </a:r>
            <a:r>
              <a:rPr dirty="0" sz="1500" spc="5">
                <a:latin typeface="Meiryo UI"/>
                <a:cs typeface="Meiryo UI"/>
              </a:rPr>
              <a:t>。</a:t>
            </a:r>
            <a:endParaRPr sz="1500">
              <a:latin typeface="Meiryo UI"/>
              <a:cs typeface="Meiryo UI"/>
            </a:endParaRPr>
          </a:p>
        </p:txBody>
      </p:sp>
      <p:pic>
        <p:nvPicPr>
          <p:cNvPr id="5" name="object 5"/>
          <p:cNvPicPr/>
          <p:nvPr/>
        </p:nvPicPr>
        <p:blipFill>
          <a:blip r:embed="rId3" cstate="print"/>
          <a:stretch>
            <a:fillRect/>
          </a:stretch>
        </p:blipFill>
        <p:spPr>
          <a:xfrm>
            <a:off x="292608" y="2734061"/>
            <a:ext cx="4137660" cy="4581144"/>
          </a:xfrm>
          <a:prstGeom prst="rect">
            <a:avLst/>
          </a:prstGeom>
        </p:spPr>
      </p:pic>
      <p:grpSp>
        <p:nvGrpSpPr>
          <p:cNvPr id="6" name="object 6"/>
          <p:cNvGrpSpPr/>
          <p:nvPr/>
        </p:nvGrpSpPr>
        <p:grpSpPr>
          <a:xfrm>
            <a:off x="4667250" y="2792729"/>
            <a:ext cx="5637530" cy="4421505"/>
            <a:chOff x="4667250" y="2792729"/>
            <a:chExt cx="5637530" cy="4421505"/>
          </a:xfrm>
        </p:grpSpPr>
        <p:pic>
          <p:nvPicPr>
            <p:cNvPr id="7" name="object 7"/>
            <p:cNvPicPr/>
            <p:nvPr/>
          </p:nvPicPr>
          <p:blipFill>
            <a:blip r:embed="rId4" cstate="print"/>
            <a:stretch>
              <a:fillRect/>
            </a:stretch>
          </p:blipFill>
          <p:spPr>
            <a:xfrm>
              <a:off x="4677155" y="2886155"/>
              <a:ext cx="2979420" cy="3771559"/>
            </a:xfrm>
            <a:prstGeom prst="rect">
              <a:avLst/>
            </a:prstGeom>
          </p:spPr>
        </p:pic>
        <p:sp>
          <p:nvSpPr>
            <p:cNvPr id="8" name="object 8"/>
            <p:cNvSpPr/>
            <p:nvPr/>
          </p:nvSpPr>
          <p:spPr>
            <a:xfrm>
              <a:off x="4672583" y="2798063"/>
              <a:ext cx="2988945" cy="3997960"/>
            </a:xfrm>
            <a:custGeom>
              <a:avLst/>
              <a:gdLst/>
              <a:ahLst/>
              <a:cxnLst/>
              <a:rect l="l" t="t" r="r" b="b"/>
              <a:pathLst>
                <a:path w="2988945" h="3997959">
                  <a:moveTo>
                    <a:pt x="0" y="0"/>
                  </a:moveTo>
                  <a:lnTo>
                    <a:pt x="2988564" y="0"/>
                  </a:lnTo>
                  <a:lnTo>
                    <a:pt x="2988564" y="3997457"/>
                  </a:lnTo>
                  <a:lnTo>
                    <a:pt x="0" y="3997457"/>
                  </a:lnTo>
                  <a:lnTo>
                    <a:pt x="0" y="0"/>
                  </a:lnTo>
                  <a:close/>
                </a:path>
              </a:pathLst>
            </a:custGeom>
            <a:ln w="10668">
              <a:solidFill>
                <a:srgbClr val="9A9A9A"/>
              </a:solidFill>
            </a:ln>
          </p:spPr>
          <p:txBody>
            <a:bodyPr wrap="square" lIns="0" tIns="0" rIns="0" bIns="0" rtlCol="0"/>
            <a:lstStyle/>
            <a:p/>
          </p:txBody>
        </p:sp>
        <p:pic>
          <p:nvPicPr>
            <p:cNvPr id="9" name="object 9"/>
            <p:cNvPicPr/>
            <p:nvPr/>
          </p:nvPicPr>
          <p:blipFill>
            <a:blip r:embed="rId5" cstate="print"/>
            <a:stretch>
              <a:fillRect/>
            </a:stretch>
          </p:blipFill>
          <p:spPr>
            <a:xfrm>
              <a:off x="6661404" y="3881633"/>
              <a:ext cx="3634740" cy="3326891"/>
            </a:xfrm>
            <a:prstGeom prst="rect">
              <a:avLst/>
            </a:prstGeom>
          </p:spPr>
        </p:pic>
        <p:sp>
          <p:nvSpPr>
            <p:cNvPr id="10" name="object 10"/>
            <p:cNvSpPr/>
            <p:nvPr/>
          </p:nvSpPr>
          <p:spPr>
            <a:xfrm>
              <a:off x="6661404" y="3883151"/>
              <a:ext cx="3637915" cy="3325495"/>
            </a:xfrm>
            <a:custGeom>
              <a:avLst/>
              <a:gdLst/>
              <a:ahLst/>
              <a:cxnLst/>
              <a:rect l="l" t="t" r="r" b="b"/>
              <a:pathLst>
                <a:path w="3637915" h="3325495">
                  <a:moveTo>
                    <a:pt x="0" y="0"/>
                  </a:moveTo>
                  <a:lnTo>
                    <a:pt x="3637788" y="0"/>
                  </a:lnTo>
                  <a:lnTo>
                    <a:pt x="3637788" y="3325373"/>
                  </a:lnTo>
                  <a:lnTo>
                    <a:pt x="0" y="3325373"/>
                  </a:lnTo>
                  <a:lnTo>
                    <a:pt x="0" y="0"/>
                  </a:lnTo>
                  <a:close/>
                </a:path>
              </a:pathLst>
            </a:custGeom>
            <a:ln w="10668">
              <a:solidFill>
                <a:srgbClr val="9A9A9A"/>
              </a:solidFill>
            </a:ln>
          </p:spPr>
          <p:txBody>
            <a:bodyPr wrap="square" lIns="0" tIns="0" rIns="0" bIns="0" rtlCol="0"/>
            <a:lstStyle/>
            <a:p/>
          </p:txBody>
        </p:sp>
        <p:sp>
          <p:nvSpPr>
            <p:cNvPr id="11" name="object 11"/>
            <p:cNvSpPr/>
            <p:nvPr/>
          </p:nvSpPr>
          <p:spPr>
            <a:xfrm>
              <a:off x="8334755" y="5184647"/>
              <a:ext cx="358140" cy="440690"/>
            </a:xfrm>
            <a:custGeom>
              <a:avLst/>
              <a:gdLst/>
              <a:ahLst/>
              <a:cxnLst/>
              <a:rect l="l" t="t" r="r" b="b"/>
              <a:pathLst>
                <a:path w="358140" h="440689">
                  <a:moveTo>
                    <a:pt x="0" y="0"/>
                  </a:moveTo>
                  <a:lnTo>
                    <a:pt x="0" y="440436"/>
                  </a:lnTo>
                  <a:lnTo>
                    <a:pt x="358140" y="219456"/>
                  </a:lnTo>
                  <a:lnTo>
                    <a:pt x="0" y="0"/>
                  </a:lnTo>
                  <a:close/>
                </a:path>
              </a:pathLst>
            </a:custGeom>
            <a:solidFill>
              <a:srgbClr val="FFFFFF"/>
            </a:solidFill>
          </p:spPr>
          <p:txBody>
            <a:bodyPr wrap="square" lIns="0" tIns="0" rIns="0" bIns="0" rtlCol="0"/>
            <a:lstStyle/>
            <a:p/>
          </p:txBody>
        </p:sp>
        <p:sp>
          <p:nvSpPr>
            <p:cNvPr id="12" name="object 12"/>
            <p:cNvSpPr/>
            <p:nvPr/>
          </p:nvSpPr>
          <p:spPr>
            <a:xfrm>
              <a:off x="8334755" y="5184647"/>
              <a:ext cx="358140" cy="440690"/>
            </a:xfrm>
            <a:custGeom>
              <a:avLst/>
              <a:gdLst/>
              <a:ahLst/>
              <a:cxnLst/>
              <a:rect l="l" t="t" r="r" b="b"/>
              <a:pathLst>
                <a:path w="358140" h="440689">
                  <a:moveTo>
                    <a:pt x="0" y="0"/>
                  </a:moveTo>
                  <a:lnTo>
                    <a:pt x="358140" y="219456"/>
                  </a:lnTo>
                  <a:lnTo>
                    <a:pt x="0" y="440436"/>
                  </a:lnTo>
                  <a:lnTo>
                    <a:pt x="0" y="0"/>
                  </a:lnTo>
                  <a:close/>
                </a:path>
              </a:pathLst>
            </a:custGeom>
            <a:ln w="10668">
              <a:solidFill>
                <a:srgbClr val="9A9A9A"/>
              </a:solidFill>
            </a:ln>
          </p:spPr>
          <p:txBody>
            <a:bodyPr wrap="square" lIns="0" tIns="0" rIns="0" bIns="0" rtlCol="0"/>
            <a:lstStyle/>
            <a:p/>
          </p:txBody>
        </p:sp>
      </p:grpSp>
      <p:sp>
        <p:nvSpPr>
          <p:cNvPr id="13" name="object 13"/>
          <p:cNvSpPr txBox="1"/>
          <p:nvPr/>
        </p:nvSpPr>
        <p:spPr>
          <a:xfrm>
            <a:off x="378968" y="2486660"/>
            <a:ext cx="2541905" cy="223520"/>
          </a:xfrm>
          <a:prstGeom prst="rect">
            <a:avLst/>
          </a:prstGeom>
        </p:spPr>
        <p:txBody>
          <a:bodyPr wrap="square" lIns="0" tIns="12065" rIns="0" bIns="0" rtlCol="0" vert="horz">
            <a:spAutoFit/>
          </a:bodyPr>
          <a:lstStyle/>
          <a:p>
            <a:pPr marL="12700">
              <a:lnSpc>
                <a:spcPct val="100000"/>
              </a:lnSpc>
              <a:spcBef>
                <a:spcPts val="95"/>
              </a:spcBef>
            </a:pPr>
            <a:r>
              <a:rPr dirty="0" sz="1300" spc="-10" b="1">
                <a:latin typeface="Meiryo UI"/>
                <a:cs typeface="Meiryo UI"/>
              </a:rPr>
              <a:t>＜STEAM</a:t>
            </a:r>
            <a:r>
              <a:rPr dirty="0" sz="1300" spc="-15" b="1">
                <a:latin typeface="Meiryo UI"/>
                <a:cs typeface="Meiryo UI"/>
              </a:rPr>
              <a:t>ラ</a:t>
            </a:r>
            <a:r>
              <a:rPr dirty="0" sz="1300" spc="-5" b="1">
                <a:latin typeface="Meiryo UI"/>
                <a:cs typeface="Meiryo UI"/>
              </a:rPr>
              <a:t>イ</a:t>
            </a:r>
            <a:r>
              <a:rPr dirty="0" sz="1300" spc="-10" b="1">
                <a:latin typeface="Meiryo UI"/>
                <a:cs typeface="Meiryo UI"/>
              </a:rPr>
              <a:t>ブ</a:t>
            </a:r>
            <a:r>
              <a:rPr dirty="0" sz="1300" spc="-15" b="1">
                <a:latin typeface="Meiryo UI"/>
                <a:cs typeface="Meiryo UI"/>
              </a:rPr>
              <a:t>ラ</a:t>
            </a:r>
            <a:r>
              <a:rPr dirty="0" sz="1300" spc="-5" b="1">
                <a:latin typeface="Meiryo UI"/>
                <a:cs typeface="Meiryo UI"/>
              </a:rPr>
              <a:t>リ</a:t>
            </a:r>
            <a:r>
              <a:rPr dirty="0" sz="1300" spc="-10" b="1">
                <a:latin typeface="Meiryo UI"/>
                <a:cs typeface="Meiryo UI"/>
              </a:rPr>
              <a:t>ート</a:t>
            </a:r>
            <a:r>
              <a:rPr dirty="0" sz="1300" b="1">
                <a:latin typeface="Meiryo UI"/>
                <a:cs typeface="Meiryo UI"/>
              </a:rPr>
              <a:t>ッ</a:t>
            </a:r>
            <a:r>
              <a:rPr dirty="0" sz="1300" spc="-10" b="1">
                <a:latin typeface="Meiryo UI"/>
                <a:cs typeface="Meiryo UI"/>
              </a:rPr>
              <a:t>プペー</a:t>
            </a:r>
            <a:r>
              <a:rPr dirty="0" sz="1300" spc="-5" b="1">
                <a:latin typeface="Meiryo UI"/>
                <a:cs typeface="Meiryo UI"/>
              </a:rPr>
              <a:t>ジ＞</a:t>
            </a:r>
            <a:endParaRPr sz="1300">
              <a:latin typeface="Meiryo UI"/>
              <a:cs typeface="Meiryo UI"/>
            </a:endParaRPr>
          </a:p>
        </p:txBody>
      </p:sp>
      <p:sp>
        <p:nvSpPr>
          <p:cNvPr id="14" name="object 14"/>
          <p:cNvSpPr txBox="1"/>
          <p:nvPr/>
        </p:nvSpPr>
        <p:spPr>
          <a:xfrm>
            <a:off x="4655311" y="2486660"/>
            <a:ext cx="1638300" cy="223520"/>
          </a:xfrm>
          <a:prstGeom prst="rect">
            <a:avLst/>
          </a:prstGeom>
        </p:spPr>
        <p:txBody>
          <a:bodyPr wrap="square" lIns="0" tIns="12065" rIns="0" bIns="0" rtlCol="0" vert="horz">
            <a:spAutoFit/>
          </a:bodyPr>
          <a:lstStyle/>
          <a:p>
            <a:pPr marL="12700">
              <a:lnSpc>
                <a:spcPct val="100000"/>
              </a:lnSpc>
              <a:spcBef>
                <a:spcPts val="95"/>
              </a:spcBef>
            </a:pPr>
            <a:r>
              <a:rPr dirty="0" sz="1300" spc="-5" b="1">
                <a:latin typeface="Meiryo UI"/>
                <a:cs typeface="Meiryo UI"/>
              </a:rPr>
              <a:t>＜具体</a:t>
            </a:r>
            <a:r>
              <a:rPr dirty="0" sz="1300" spc="-10" b="1">
                <a:latin typeface="Meiryo UI"/>
                <a:cs typeface="Meiryo UI"/>
              </a:rPr>
              <a:t>のコ</a:t>
            </a:r>
            <a:r>
              <a:rPr dirty="0" sz="1300" spc="-5" b="1">
                <a:latin typeface="Meiryo UI"/>
                <a:cs typeface="Meiryo UI"/>
              </a:rPr>
              <a:t>ンテン</a:t>
            </a:r>
            <a:r>
              <a:rPr dirty="0" sz="1300" spc="-10" b="1">
                <a:latin typeface="Meiryo UI"/>
                <a:cs typeface="Meiryo UI"/>
              </a:rPr>
              <a:t>ツ</a:t>
            </a:r>
            <a:r>
              <a:rPr dirty="0" sz="1300" spc="-5" b="1">
                <a:latin typeface="Meiryo UI"/>
                <a:cs typeface="Meiryo UI"/>
              </a:rPr>
              <a:t>例＞</a:t>
            </a:r>
            <a:endParaRPr sz="1300">
              <a:latin typeface="Meiryo UI"/>
              <a:cs typeface="Meiryo UI"/>
            </a:endParaRPr>
          </a:p>
        </p:txBody>
      </p:sp>
      <p:sp>
        <p:nvSpPr>
          <p:cNvPr id="15" name="object 15"/>
          <p:cNvSpPr txBox="1"/>
          <p:nvPr/>
        </p:nvSpPr>
        <p:spPr>
          <a:xfrm>
            <a:off x="7903464" y="2814827"/>
            <a:ext cx="2642870" cy="896619"/>
          </a:xfrm>
          <a:prstGeom prst="rect">
            <a:avLst/>
          </a:prstGeom>
          <a:ln w="27432">
            <a:solidFill>
              <a:srgbClr val="8064A1"/>
            </a:solidFill>
          </a:ln>
        </p:spPr>
        <p:txBody>
          <a:bodyPr wrap="square" lIns="0" tIns="50165" rIns="0" bIns="0" rtlCol="0" vert="horz">
            <a:spAutoFit/>
          </a:bodyPr>
          <a:lstStyle/>
          <a:p>
            <a:pPr marL="98425" marR="107950">
              <a:lnSpc>
                <a:spcPct val="99700"/>
              </a:lnSpc>
              <a:spcBef>
                <a:spcPts val="395"/>
              </a:spcBef>
            </a:pPr>
            <a:r>
              <a:rPr dirty="0" sz="1300" spc="-5">
                <a:latin typeface="Meiryo UI"/>
                <a:cs typeface="Meiryo UI"/>
              </a:rPr>
              <a:t>掲載された全コ</a:t>
            </a:r>
            <a:r>
              <a:rPr dirty="0" sz="1300">
                <a:latin typeface="Meiryo UI"/>
                <a:cs typeface="Meiryo UI"/>
              </a:rPr>
              <a:t>ン</a:t>
            </a:r>
            <a:r>
              <a:rPr dirty="0" sz="1300" spc="-5">
                <a:latin typeface="Meiryo UI"/>
                <a:cs typeface="Meiryo UI"/>
              </a:rPr>
              <a:t>テ</a:t>
            </a:r>
            <a:r>
              <a:rPr dirty="0" sz="1300">
                <a:latin typeface="Meiryo UI"/>
                <a:cs typeface="Meiryo UI"/>
              </a:rPr>
              <a:t>ン</a:t>
            </a:r>
            <a:r>
              <a:rPr dirty="0" sz="1300" spc="-10">
                <a:latin typeface="Meiryo UI"/>
                <a:cs typeface="Meiryo UI"/>
              </a:rPr>
              <a:t>ツ</a:t>
            </a:r>
            <a:r>
              <a:rPr dirty="0" sz="1300" spc="-5">
                <a:latin typeface="Meiryo UI"/>
                <a:cs typeface="Meiryo UI"/>
              </a:rPr>
              <a:t>につ</a:t>
            </a:r>
            <a:r>
              <a:rPr dirty="0" sz="1300" spc="-10">
                <a:latin typeface="Meiryo UI"/>
                <a:cs typeface="Meiryo UI"/>
              </a:rPr>
              <a:t>い</a:t>
            </a:r>
            <a:r>
              <a:rPr dirty="0" sz="1300" spc="-5">
                <a:latin typeface="Meiryo UI"/>
                <a:cs typeface="Meiryo UI"/>
              </a:rPr>
              <a:t>て、探 究テ</a:t>
            </a:r>
            <a:r>
              <a:rPr dirty="0" sz="1300" spc="-10">
                <a:latin typeface="Meiryo UI"/>
                <a:cs typeface="Meiryo UI"/>
              </a:rPr>
              <a:t>ー</a:t>
            </a:r>
            <a:r>
              <a:rPr dirty="0" sz="1300" spc="-15">
                <a:latin typeface="Meiryo UI"/>
                <a:cs typeface="Meiryo UI"/>
              </a:rPr>
              <a:t>マ</a:t>
            </a:r>
            <a:r>
              <a:rPr dirty="0" sz="1300" spc="-5">
                <a:latin typeface="Meiryo UI"/>
                <a:cs typeface="Meiryo UI"/>
              </a:rPr>
              <a:t>動画</a:t>
            </a:r>
            <a:r>
              <a:rPr dirty="0" sz="1300" spc="-10">
                <a:latin typeface="Meiryo UI"/>
                <a:cs typeface="Meiryo UI"/>
              </a:rPr>
              <a:t>の</a:t>
            </a:r>
            <a:r>
              <a:rPr dirty="0" sz="1300" spc="-5">
                <a:latin typeface="Meiryo UI"/>
                <a:cs typeface="Meiryo UI"/>
              </a:rPr>
              <a:t>視聴、</a:t>
            </a:r>
            <a:r>
              <a:rPr dirty="0" sz="1300" spc="-15">
                <a:latin typeface="Meiryo UI"/>
                <a:cs typeface="Meiryo UI"/>
              </a:rPr>
              <a:t>モ</a:t>
            </a:r>
            <a:r>
              <a:rPr dirty="0" sz="1300" spc="-10">
                <a:latin typeface="Meiryo UI"/>
                <a:cs typeface="Meiryo UI"/>
              </a:rPr>
              <a:t>デル</a:t>
            </a:r>
            <a:r>
              <a:rPr dirty="0" sz="1300" spc="-5">
                <a:latin typeface="Meiryo UI"/>
                <a:cs typeface="Meiryo UI"/>
              </a:rPr>
              <a:t>指導案 </a:t>
            </a:r>
            <a:r>
              <a:rPr dirty="0" sz="1300">
                <a:latin typeface="Meiryo UI"/>
                <a:cs typeface="Meiryo UI"/>
              </a:rPr>
              <a:t>や</a:t>
            </a:r>
            <a:r>
              <a:rPr dirty="0" sz="1300" spc="-5">
                <a:latin typeface="Meiryo UI"/>
                <a:cs typeface="Meiryo UI"/>
              </a:rPr>
              <a:t>関連資料</a:t>
            </a:r>
            <a:r>
              <a:rPr dirty="0" sz="1300" spc="-10">
                <a:latin typeface="Meiryo UI"/>
                <a:cs typeface="Meiryo UI"/>
              </a:rPr>
              <a:t>の</a:t>
            </a:r>
            <a:r>
              <a:rPr dirty="0" sz="1300" spc="-5">
                <a:latin typeface="Meiryo UI"/>
                <a:cs typeface="Meiryo UI"/>
              </a:rPr>
              <a:t>無償</a:t>
            </a:r>
            <a:r>
              <a:rPr dirty="0" sz="1300" spc="-10">
                <a:latin typeface="Meiryo UI"/>
                <a:cs typeface="Meiryo UI"/>
              </a:rPr>
              <a:t>ダウ</a:t>
            </a:r>
            <a:r>
              <a:rPr dirty="0" sz="1300">
                <a:latin typeface="Meiryo UI"/>
                <a:cs typeface="Meiryo UI"/>
              </a:rPr>
              <a:t>ン</a:t>
            </a:r>
            <a:r>
              <a:rPr dirty="0" sz="1300" spc="-10">
                <a:latin typeface="Meiryo UI"/>
                <a:cs typeface="Meiryo UI"/>
              </a:rPr>
              <a:t>ロード</a:t>
            </a:r>
            <a:r>
              <a:rPr dirty="0" sz="1300" spc="-5">
                <a:latin typeface="Meiryo UI"/>
                <a:cs typeface="Meiryo UI"/>
              </a:rPr>
              <a:t>と授業 </a:t>
            </a:r>
            <a:r>
              <a:rPr dirty="0" sz="1300">
                <a:latin typeface="Meiryo UI"/>
                <a:cs typeface="Meiryo UI"/>
              </a:rPr>
              <a:t>や</a:t>
            </a:r>
            <a:r>
              <a:rPr dirty="0" sz="1300" spc="-5">
                <a:latin typeface="Meiryo UI"/>
                <a:cs typeface="Meiryo UI"/>
              </a:rPr>
              <a:t>個人探究活動</a:t>
            </a:r>
            <a:r>
              <a:rPr dirty="0" sz="1300" spc="-10">
                <a:latin typeface="Meiryo UI"/>
                <a:cs typeface="Meiryo UI"/>
              </a:rPr>
              <a:t>での</a:t>
            </a:r>
            <a:r>
              <a:rPr dirty="0" sz="1300" spc="-5">
                <a:latin typeface="Meiryo UI"/>
                <a:cs typeface="Meiryo UI"/>
              </a:rPr>
              <a:t>活用</a:t>
            </a:r>
            <a:r>
              <a:rPr dirty="0" sz="1300" spc="-10">
                <a:latin typeface="Meiryo UI"/>
                <a:cs typeface="Meiryo UI"/>
              </a:rPr>
              <a:t>が</a:t>
            </a:r>
            <a:r>
              <a:rPr dirty="0" sz="1300" spc="-5">
                <a:latin typeface="Meiryo UI"/>
                <a:cs typeface="Meiryo UI"/>
              </a:rPr>
              <a:t>可能</a:t>
            </a:r>
            <a:endParaRPr sz="1300">
              <a:latin typeface="Meiryo UI"/>
              <a:cs typeface="Meiryo UI"/>
            </a:endParaRPr>
          </a:p>
        </p:txBody>
      </p:sp>
      <p:sp>
        <p:nvSpPr>
          <p:cNvPr id="16" name="object 16"/>
          <p:cNvSpPr txBox="1"/>
          <p:nvPr/>
        </p:nvSpPr>
        <p:spPr>
          <a:xfrm>
            <a:off x="10355071" y="7191253"/>
            <a:ext cx="264160" cy="255904"/>
          </a:xfrm>
          <a:prstGeom prst="rect">
            <a:avLst/>
          </a:prstGeom>
        </p:spPr>
        <p:txBody>
          <a:bodyPr wrap="square" lIns="0" tIns="13970" rIns="0" bIns="0" rtlCol="0" vert="horz">
            <a:spAutoFit/>
          </a:bodyPr>
          <a:lstStyle/>
          <a:p>
            <a:pPr marL="12700">
              <a:lnSpc>
                <a:spcPct val="100000"/>
              </a:lnSpc>
              <a:spcBef>
                <a:spcPts val="110"/>
              </a:spcBef>
            </a:pPr>
            <a:r>
              <a:rPr dirty="0" sz="1500">
                <a:latin typeface="Meiryo UI"/>
                <a:cs typeface="Meiryo UI"/>
              </a:rPr>
              <a:t>2</a:t>
            </a:r>
            <a:r>
              <a:rPr dirty="0" sz="1500" spc="5">
                <a:latin typeface="Meiryo UI"/>
                <a:cs typeface="Meiryo UI"/>
              </a:rPr>
              <a:t>4</a:t>
            </a:r>
            <a:endParaRPr sz="1500">
              <a:latin typeface="Meiryo UI"/>
              <a:cs typeface="Meiryo U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38404" y="923035"/>
            <a:ext cx="9977120" cy="1229995"/>
          </a:xfrm>
          <a:prstGeom prst="rect">
            <a:avLst/>
          </a:prstGeom>
        </p:spPr>
        <p:txBody>
          <a:bodyPr wrap="square" lIns="0" tIns="17145" rIns="0" bIns="0" rtlCol="0" vert="horz">
            <a:spAutoFit/>
          </a:bodyPr>
          <a:lstStyle/>
          <a:p>
            <a:pPr marL="12700">
              <a:lnSpc>
                <a:spcPct val="100000"/>
              </a:lnSpc>
              <a:spcBef>
                <a:spcPts val="135"/>
              </a:spcBef>
            </a:pPr>
            <a:r>
              <a:rPr dirty="0" sz="1550" spc="30" b="1">
                <a:latin typeface="Meiryo UI"/>
                <a:cs typeface="Meiryo UI"/>
              </a:rPr>
              <a:t>各</a:t>
            </a:r>
            <a:r>
              <a:rPr dirty="0" sz="1550" spc="25" b="1">
                <a:latin typeface="Meiryo UI"/>
                <a:cs typeface="Meiryo UI"/>
              </a:rPr>
              <a:t>コ</a:t>
            </a:r>
            <a:r>
              <a:rPr dirty="0" sz="1550" spc="15" b="1">
                <a:latin typeface="Meiryo UI"/>
                <a:cs typeface="Meiryo UI"/>
              </a:rPr>
              <a:t>ン</a:t>
            </a:r>
            <a:r>
              <a:rPr dirty="0" sz="1550" spc="20" b="1">
                <a:latin typeface="Meiryo UI"/>
                <a:cs typeface="Meiryo UI"/>
              </a:rPr>
              <a:t>テ</a:t>
            </a:r>
            <a:r>
              <a:rPr dirty="0" sz="1550" spc="15" b="1">
                <a:latin typeface="Meiryo UI"/>
                <a:cs typeface="Meiryo UI"/>
              </a:rPr>
              <a:t>ン</a:t>
            </a:r>
            <a:r>
              <a:rPr dirty="0" sz="1550" spc="20" b="1">
                <a:latin typeface="Meiryo UI"/>
                <a:cs typeface="Meiryo UI"/>
              </a:rPr>
              <a:t>ツ</a:t>
            </a:r>
            <a:r>
              <a:rPr dirty="0" sz="1550" spc="35" b="1">
                <a:latin typeface="Meiryo UI"/>
                <a:cs typeface="Meiryo UI"/>
              </a:rPr>
              <a:t>は</a:t>
            </a:r>
            <a:r>
              <a:rPr dirty="0" sz="1550" spc="15" b="1">
                <a:solidFill>
                  <a:srgbClr val="FF6600"/>
                </a:solidFill>
                <a:latin typeface="Meiryo UI"/>
                <a:cs typeface="Meiryo UI"/>
              </a:rPr>
              <a:t>「</a:t>
            </a:r>
            <a:r>
              <a:rPr dirty="0" sz="1550" spc="30" b="1">
                <a:solidFill>
                  <a:srgbClr val="FF6600"/>
                </a:solidFill>
                <a:latin typeface="Meiryo UI"/>
                <a:cs typeface="Meiryo UI"/>
              </a:rPr>
              <a:t>探究</a:t>
            </a:r>
            <a:r>
              <a:rPr dirty="0" sz="1550" spc="25" b="1">
                <a:solidFill>
                  <a:srgbClr val="FF6600"/>
                </a:solidFill>
                <a:latin typeface="Meiryo UI"/>
                <a:cs typeface="Meiryo UI"/>
              </a:rPr>
              <a:t>の</a:t>
            </a:r>
            <a:r>
              <a:rPr dirty="0" sz="1550" spc="30" b="1">
                <a:solidFill>
                  <a:srgbClr val="FF6600"/>
                </a:solidFill>
                <a:latin typeface="Meiryo UI"/>
                <a:cs typeface="Meiryo UI"/>
              </a:rPr>
              <a:t>入口教材</a:t>
            </a:r>
            <a:r>
              <a:rPr dirty="0" sz="1550" spc="15" b="1">
                <a:solidFill>
                  <a:srgbClr val="FF6600"/>
                </a:solidFill>
                <a:latin typeface="Meiryo UI"/>
                <a:cs typeface="Meiryo UI"/>
              </a:rPr>
              <a:t>」</a:t>
            </a:r>
            <a:r>
              <a:rPr dirty="0" sz="1550" spc="20" b="1">
                <a:latin typeface="Meiryo UI"/>
                <a:cs typeface="Meiryo UI"/>
              </a:rPr>
              <a:t>であ</a:t>
            </a:r>
            <a:r>
              <a:rPr dirty="0" sz="1550" spc="10" b="1">
                <a:latin typeface="Meiryo UI"/>
                <a:cs typeface="Meiryo UI"/>
              </a:rPr>
              <a:t>り</a:t>
            </a:r>
            <a:r>
              <a:rPr dirty="0" sz="1550" spc="20" b="1">
                <a:latin typeface="Meiryo UI"/>
                <a:cs typeface="Meiryo UI"/>
              </a:rPr>
              <a:t>、</a:t>
            </a:r>
            <a:r>
              <a:rPr dirty="0" sz="1550" spc="30" b="1">
                <a:latin typeface="Meiryo UI"/>
                <a:cs typeface="Meiryo UI"/>
              </a:rPr>
              <a:t>深</a:t>
            </a:r>
            <a:r>
              <a:rPr dirty="0" sz="1550" spc="10" b="1">
                <a:latin typeface="Meiryo UI"/>
                <a:cs typeface="Meiryo UI"/>
              </a:rPr>
              <a:t>め</a:t>
            </a:r>
            <a:r>
              <a:rPr dirty="0" sz="1550" spc="20" b="1">
                <a:latin typeface="Meiryo UI"/>
                <a:cs typeface="Meiryo UI"/>
              </a:rPr>
              <a:t>てい</a:t>
            </a:r>
            <a:r>
              <a:rPr dirty="0" sz="1550" spc="10" b="1">
                <a:latin typeface="Meiryo UI"/>
                <a:cs typeface="Meiryo UI"/>
              </a:rPr>
              <a:t>く</a:t>
            </a:r>
            <a:r>
              <a:rPr dirty="0" sz="1550" spc="20" b="1">
                <a:latin typeface="Meiryo UI"/>
                <a:cs typeface="Meiryo UI"/>
              </a:rPr>
              <a:t>ため</a:t>
            </a:r>
            <a:r>
              <a:rPr dirty="0" sz="1550" spc="15" b="1">
                <a:latin typeface="Meiryo UI"/>
                <a:cs typeface="Meiryo UI"/>
              </a:rPr>
              <a:t>の</a:t>
            </a:r>
            <a:r>
              <a:rPr dirty="0" sz="1550" spc="15" b="1">
                <a:solidFill>
                  <a:srgbClr val="FF6600"/>
                </a:solidFill>
                <a:latin typeface="Meiryo UI"/>
                <a:cs typeface="Meiryo UI"/>
              </a:rPr>
              <a:t>「</a:t>
            </a:r>
            <a:r>
              <a:rPr dirty="0" sz="1550" spc="30" b="1">
                <a:solidFill>
                  <a:srgbClr val="FF6600"/>
                </a:solidFill>
                <a:latin typeface="Meiryo UI"/>
                <a:cs typeface="Meiryo UI"/>
              </a:rPr>
              <a:t>問</a:t>
            </a:r>
            <a:r>
              <a:rPr dirty="0" sz="1550" spc="20" b="1">
                <a:solidFill>
                  <a:srgbClr val="FF6600"/>
                </a:solidFill>
                <a:latin typeface="Meiryo UI"/>
                <a:cs typeface="Meiryo UI"/>
              </a:rPr>
              <a:t>い</a:t>
            </a:r>
            <a:r>
              <a:rPr dirty="0" sz="1550" spc="30" b="1">
                <a:solidFill>
                  <a:srgbClr val="FF6600"/>
                </a:solidFill>
                <a:latin typeface="Meiryo UI"/>
                <a:cs typeface="Meiryo UI"/>
              </a:rPr>
              <a:t>（</a:t>
            </a:r>
            <a:r>
              <a:rPr dirty="0" sz="1550" spc="15" b="1">
                <a:solidFill>
                  <a:srgbClr val="FF6600"/>
                </a:solidFill>
                <a:latin typeface="Meiryo UI"/>
                <a:cs typeface="Meiryo UI"/>
              </a:rPr>
              <a:t>論</a:t>
            </a:r>
            <a:r>
              <a:rPr dirty="0" sz="1550" spc="30" b="1">
                <a:solidFill>
                  <a:srgbClr val="FF6600"/>
                </a:solidFill>
                <a:latin typeface="Meiryo UI"/>
                <a:cs typeface="Meiryo UI"/>
              </a:rPr>
              <a:t>点）</a:t>
            </a:r>
            <a:r>
              <a:rPr dirty="0" sz="1550" spc="15" b="1">
                <a:solidFill>
                  <a:srgbClr val="FF6600"/>
                </a:solidFill>
                <a:latin typeface="Meiryo UI"/>
                <a:cs typeface="Meiryo UI"/>
              </a:rPr>
              <a:t>の</a:t>
            </a:r>
            <a:r>
              <a:rPr dirty="0" sz="1550" spc="30" b="1">
                <a:solidFill>
                  <a:srgbClr val="FF6600"/>
                </a:solidFill>
                <a:latin typeface="Meiryo UI"/>
                <a:cs typeface="Meiryo UI"/>
              </a:rPr>
              <a:t>例</a:t>
            </a:r>
            <a:r>
              <a:rPr dirty="0" sz="1550" spc="15" b="1">
                <a:solidFill>
                  <a:srgbClr val="FF6600"/>
                </a:solidFill>
                <a:latin typeface="Meiryo UI"/>
                <a:cs typeface="Meiryo UI"/>
              </a:rPr>
              <a:t>」</a:t>
            </a:r>
            <a:r>
              <a:rPr dirty="0" sz="1550" spc="20" b="1">
                <a:latin typeface="Meiryo UI"/>
                <a:cs typeface="Meiryo UI"/>
              </a:rPr>
              <a:t>で</a:t>
            </a:r>
            <a:r>
              <a:rPr dirty="0" sz="1550" spc="10" b="1">
                <a:latin typeface="Meiryo UI"/>
                <a:cs typeface="Meiryo UI"/>
              </a:rPr>
              <a:t>す</a:t>
            </a:r>
            <a:r>
              <a:rPr dirty="0" sz="1550" spc="20" b="1">
                <a:latin typeface="Meiryo UI"/>
                <a:cs typeface="Meiryo UI"/>
              </a:rPr>
              <a:t>。</a:t>
            </a:r>
            <a:endParaRPr sz="1550">
              <a:latin typeface="Meiryo UI"/>
              <a:cs typeface="Meiryo UI"/>
            </a:endParaRPr>
          </a:p>
          <a:p>
            <a:pPr marL="12700">
              <a:lnSpc>
                <a:spcPct val="100000"/>
              </a:lnSpc>
              <a:spcBef>
                <a:spcPts val="35"/>
              </a:spcBef>
            </a:pPr>
            <a:r>
              <a:rPr dirty="0" sz="1550" spc="20" b="1">
                <a:latin typeface="Meiryo UI"/>
                <a:cs typeface="Meiryo UI"/>
              </a:rPr>
              <a:t>そして、</a:t>
            </a:r>
            <a:r>
              <a:rPr dirty="0" sz="1550" spc="30" b="1">
                <a:latin typeface="Meiryo UI"/>
                <a:cs typeface="Meiryo UI"/>
              </a:rPr>
              <a:t>全国</a:t>
            </a:r>
            <a:r>
              <a:rPr dirty="0" sz="1550" spc="25" b="1">
                <a:latin typeface="Meiryo UI"/>
                <a:cs typeface="Meiryo UI"/>
              </a:rPr>
              <a:t>の</a:t>
            </a:r>
            <a:r>
              <a:rPr dirty="0" sz="1550" spc="30" b="1">
                <a:solidFill>
                  <a:srgbClr val="FF6600"/>
                </a:solidFill>
                <a:latin typeface="Meiryo UI"/>
                <a:cs typeface="Meiryo UI"/>
              </a:rPr>
              <a:t>先生</a:t>
            </a:r>
            <a:r>
              <a:rPr dirty="0" sz="1550" spc="25" b="1">
                <a:solidFill>
                  <a:srgbClr val="FF6600"/>
                </a:solidFill>
                <a:latin typeface="Meiryo UI"/>
                <a:cs typeface="Meiryo UI"/>
              </a:rPr>
              <a:t>や</a:t>
            </a:r>
            <a:r>
              <a:rPr dirty="0" sz="1550" spc="15" b="1">
                <a:solidFill>
                  <a:srgbClr val="FF6600"/>
                </a:solidFill>
                <a:latin typeface="Meiryo UI"/>
                <a:cs typeface="Meiryo UI"/>
              </a:rPr>
              <a:t>生</a:t>
            </a:r>
            <a:r>
              <a:rPr dirty="0" sz="1550" spc="30" b="1">
                <a:solidFill>
                  <a:srgbClr val="FF6600"/>
                </a:solidFill>
                <a:latin typeface="Meiryo UI"/>
                <a:cs typeface="Meiryo UI"/>
              </a:rPr>
              <a:t>徒</a:t>
            </a:r>
            <a:r>
              <a:rPr dirty="0" sz="1550" spc="15" b="1">
                <a:solidFill>
                  <a:srgbClr val="FF6600"/>
                </a:solidFill>
                <a:latin typeface="Meiryo UI"/>
                <a:cs typeface="Meiryo UI"/>
              </a:rPr>
              <a:t>さん</a:t>
            </a:r>
            <a:r>
              <a:rPr dirty="0" sz="1550" spc="20" b="1">
                <a:solidFill>
                  <a:srgbClr val="FF6600"/>
                </a:solidFill>
                <a:latin typeface="Meiryo UI"/>
                <a:cs typeface="Meiryo UI"/>
              </a:rPr>
              <a:t>たち</a:t>
            </a:r>
            <a:r>
              <a:rPr dirty="0" sz="1550" spc="25" b="1">
                <a:solidFill>
                  <a:srgbClr val="FF6600"/>
                </a:solidFill>
                <a:latin typeface="Meiryo UI"/>
                <a:cs typeface="Meiryo UI"/>
              </a:rPr>
              <a:t>が</a:t>
            </a:r>
            <a:r>
              <a:rPr dirty="0" sz="1550" spc="30" b="1">
                <a:solidFill>
                  <a:srgbClr val="FF6600"/>
                </a:solidFill>
                <a:latin typeface="Meiryo UI"/>
                <a:cs typeface="Meiryo UI"/>
              </a:rPr>
              <a:t>繋</a:t>
            </a:r>
            <a:r>
              <a:rPr dirty="0" sz="1550" spc="25" b="1">
                <a:solidFill>
                  <a:srgbClr val="FF6600"/>
                </a:solidFill>
                <a:latin typeface="Meiryo UI"/>
                <a:cs typeface="Meiryo UI"/>
              </a:rPr>
              <a:t>が</a:t>
            </a:r>
            <a:r>
              <a:rPr dirty="0" sz="1550" spc="10" b="1">
                <a:solidFill>
                  <a:srgbClr val="FF6600"/>
                </a:solidFill>
                <a:latin typeface="Meiryo UI"/>
                <a:cs typeface="Meiryo UI"/>
              </a:rPr>
              <a:t>り</a:t>
            </a:r>
            <a:r>
              <a:rPr dirty="0" sz="1550" spc="20" b="1">
                <a:solidFill>
                  <a:srgbClr val="FF6600"/>
                </a:solidFill>
                <a:latin typeface="Meiryo UI"/>
                <a:cs typeface="Meiryo UI"/>
              </a:rPr>
              <a:t>、</a:t>
            </a:r>
            <a:r>
              <a:rPr dirty="0" sz="1550" spc="15" b="1">
                <a:solidFill>
                  <a:srgbClr val="FF6600"/>
                </a:solidFill>
                <a:latin typeface="Meiryo UI"/>
                <a:cs typeface="Meiryo UI"/>
              </a:rPr>
              <a:t>「</a:t>
            </a:r>
            <a:r>
              <a:rPr dirty="0" sz="1550" spc="30" b="1">
                <a:solidFill>
                  <a:srgbClr val="FF6600"/>
                </a:solidFill>
                <a:latin typeface="Meiryo UI"/>
                <a:cs typeface="Meiryo UI"/>
              </a:rPr>
              <a:t>探</a:t>
            </a:r>
            <a:r>
              <a:rPr dirty="0" sz="1550" spc="15" b="1">
                <a:solidFill>
                  <a:srgbClr val="FF6600"/>
                </a:solidFill>
                <a:latin typeface="Meiryo UI"/>
                <a:cs typeface="Meiryo UI"/>
              </a:rPr>
              <a:t>究</a:t>
            </a:r>
            <a:r>
              <a:rPr dirty="0" sz="1550" spc="30" b="1">
                <a:solidFill>
                  <a:srgbClr val="FF6600"/>
                </a:solidFill>
                <a:latin typeface="Meiryo UI"/>
                <a:cs typeface="Meiryo UI"/>
              </a:rPr>
              <a:t>的</a:t>
            </a:r>
            <a:r>
              <a:rPr dirty="0" sz="1550" spc="15" b="1">
                <a:solidFill>
                  <a:srgbClr val="FF6600"/>
                </a:solidFill>
                <a:latin typeface="Meiryo UI"/>
                <a:cs typeface="Meiryo UI"/>
              </a:rPr>
              <a:t>な</a:t>
            </a:r>
            <a:r>
              <a:rPr dirty="0" sz="1550" spc="30" b="1">
                <a:solidFill>
                  <a:srgbClr val="FF6600"/>
                </a:solidFill>
                <a:latin typeface="Meiryo UI"/>
                <a:cs typeface="Meiryo UI"/>
              </a:rPr>
              <a:t>学び</a:t>
            </a:r>
            <a:r>
              <a:rPr dirty="0" sz="1550" spc="15" b="1">
                <a:solidFill>
                  <a:srgbClr val="FF6600"/>
                </a:solidFill>
                <a:latin typeface="Meiryo UI"/>
                <a:cs typeface="Meiryo UI"/>
              </a:rPr>
              <a:t>」を</a:t>
            </a:r>
            <a:r>
              <a:rPr dirty="0" sz="1550" spc="30" b="1">
                <a:solidFill>
                  <a:srgbClr val="FF6600"/>
                </a:solidFill>
                <a:latin typeface="Meiryo UI"/>
                <a:cs typeface="Meiryo UI"/>
              </a:rPr>
              <a:t>育</a:t>
            </a:r>
            <a:r>
              <a:rPr dirty="0" sz="1550" spc="10" b="1">
                <a:solidFill>
                  <a:srgbClr val="FF6600"/>
                </a:solidFill>
                <a:latin typeface="Meiryo UI"/>
                <a:cs typeface="Meiryo UI"/>
              </a:rPr>
              <a:t>て</a:t>
            </a:r>
            <a:r>
              <a:rPr dirty="0" sz="1550" spc="20" b="1">
                <a:solidFill>
                  <a:srgbClr val="FF6600"/>
                </a:solidFill>
                <a:latin typeface="Meiryo UI"/>
                <a:cs typeface="Meiryo UI"/>
              </a:rPr>
              <a:t>るため</a:t>
            </a:r>
            <a:r>
              <a:rPr dirty="0" sz="1550" spc="15" b="1">
                <a:solidFill>
                  <a:srgbClr val="FF6600"/>
                </a:solidFill>
                <a:latin typeface="Meiryo UI"/>
                <a:cs typeface="Meiryo UI"/>
              </a:rPr>
              <a:t>の「</a:t>
            </a:r>
            <a:r>
              <a:rPr dirty="0" sz="1550" spc="30" b="1">
                <a:solidFill>
                  <a:srgbClr val="FF6600"/>
                </a:solidFill>
                <a:latin typeface="Meiryo UI"/>
                <a:cs typeface="Meiryo UI"/>
              </a:rPr>
              <a:t>話</a:t>
            </a:r>
            <a:r>
              <a:rPr dirty="0" sz="1550" spc="25" b="1">
                <a:solidFill>
                  <a:srgbClr val="FF6600"/>
                </a:solidFill>
                <a:latin typeface="Meiryo UI"/>
                <a:cs typeface="Meiryo UI"/>
              </a:rPr>
              <a:t>の</a:t>
            </a:r>
            <a:r>
              <a:rPr dirty="0" sz="1550" spc="20" b="1">
                <a:solidFill>
                  <a:srgbClr val="FF6600"/>
                </a:solidFill>
                <a:latin typeface="Meiryo UI"/>
                <a:cs typeface="Meiryo UI"/>
              </a:rPr>
              <a:t>ネ</a:t>
            </a:r>
            <a:r>
              <a:rPr dirty="0" sz="1550" spc="25" b="1">
                <a:solidFill>
                  <a:srgbClr val="FF6600"/>
                </a:solidFill>
                <a:latin typeface="Meiryo UI"/>
                <a:cs typeface="Meiryo UI"/>
              </a:rPr>
              <a:t>タ</a:t>
            </a:r>
            <a:r>
              <a:rPr dirty="0" sz="1550" spc="15" b="1">
                <a:solidFill>
                  <a:srgbClr val="FF6600"/>
                </a:solidFill>
                <a:latin typeface="Meiryo UI"/>
                <a:cs typeface="Meiryo UI"/>
              </a:rPr>
              <a:t>」</a:t>
            </a:r>
            <a:r>
              <a:rPr dirty="0" sz="1550" spc="20" b="1">
                <a:latin typeface="Meiryo UI"/>
                <a:cs typeface="Meiryo UI"/>
              </a:rPr>
              <a:t>で</a:t>
            </a:r>
            <a:r>
              <a:rPr dirty="0" sz="1550" spc="10" b="1">
                <a:latin typeface="Meiryo UI"/>
                <a:cs typeface="Meiryo UI"/>
              </a:rPr>
              <a:t>す</a:t>
            </a:r>
            <a:r>
              <a:rPr dirty="0" sz="1550" spc="20" b="1">
                <a:latin typeface="Meiryo UI"/>
                <a:cs typeface="Meiryo UI"/>
              </a:rPr>
              <a:t>。</a:t>
            </a:r>
            <a:endParaRPr sz="1550">
              <a:latin typeface="Meiryo UI"/>
              <a:cs typeface="Meiryo UI"/>
            </a:endParaRPr>
          </a:p>
          <a:p>
            <a:pPr algn="just" marL="12700" marR="5080">
              <a:lnSpc>
                <a:spcPct val="101899"/>
              </a:lnSpc>
            </a:pPr>
            <a:r>
              <a:rPr dirty="0" sz="1550" spc="30" b="1">
                <a:latin typeface="Meiryo UI"/>
                <a:cs typeface="Meiryo UI"/>
              </a:rPr>
              <a:t>先生</a:t>
            </a:r>
            <a:r>
              <a:rPr dirty="0" sz="1550" spc="25" b="1">
                <a:latin typeface="Meiryo UI"/>
                <a:cs typeface="Meiryo UI"/>
              </a:rPr>
              <a:t>や</a:t>
            </a:r>
            <a:r>
              <a:rPr dirty="0" sz="1550" spc="30" b="1">
                <a:latin typeface="Meiryo UI"/>
                <a:cs typeface="Meiryo UI"/>
              </a:rPr>
              <a:t>生徒</a:t>
            </a:r>
            <a:r>
              <a:rPr dirty="0" sz="1550" spc="25" b="1">
                <a:latin typeface="Meiryo UI"/>
                <a:cs typeface="Meiryo UI"/>
              </a:rPr>
              <a:t>さ</a:t>
            </a:r>
            <a:r>
              <a:rPr dirty="0" sz="1550" spc="15" b="1">
                <a:latin typeface="Meiryo UI"/>
                <a:cs typeface="Meiryo UI"/>
              </a:rPr>
              <a:t>ん</a:t>
            </a:r>
            <a:r>
              <a:rPr dirty="0" sz="1550" spc="25" b="1">
                <a:latin typeface="Meiryo UI"/>
                <a:cs typeface="Meiryo UI"/>
              </a:rPr>
              <a:t>が</a:t>
            </a:r>
            <a:r>
              <a:rPr dirty="0" sz="1550" spc="30" b="1">
                <a:latin typeface="Meiryo UI"/>
                <a:cs typeface="Meiryo UI"/>
              </a:rPr>
              <a:t>切</a:t>
            </a:r>
            <a:r>
              <a:rPr dirty="0" sz="1550" spc="10" b="1">
                <a:latin typeface="Meiryo UI"/>
                <a:cs typeface="Meiryo UI"/>
              </a:rPr>
              <a:t>り</a:t>
            </a:r>
            <a:r>
              <a:rPr dirty="0" sz="1550" spc="30" b="1">
                <a:latin typeface="Meiryo UI"/>
                <a:cs typeface="Meiryo UI"/>
              </a:rPr>
              <a:t>取</a:t>
            </a:r>
            <a:r>
              <a:rPr dirty="0" sz="1550" spc="10" b="1">
                <a:latin typeface="Meiryo UI"/>
                <a:cs typeface="Meiryo UI"/>
              </a:rPr>
              <a:t>り、</a:t>
            </a:r>
            <a:r>
              <a:rPr dirty="0" sz="1550" spc="30" b="1">
                <a:latin typeface="Meiryo UI"/>
                <a:cs typeface="Meiryo UI"/>
              </a:rPr>
              <a:t>編集</a:t>
            </a:r>
            <a:r>
              <a:rPr dirty="0" sz="1550" spc="5" b="1">
                <a:latin typeface="Meiryo UI"/>
                <a:cs typeface="Meiryo UI"/>
              </a:rPr>
              <a:t>し</a:t>
            </a:r>
            <a:r>
              <a:rPr dirty="0" sz="1550" spc="20" b="1">
                <a:latin typeface="Meiryo UI"/>
                <a:cs typeface="Meiryo UI"/>
              </a:rPr>
              <a:t>、</a:t>
            </a:r>
            <a:r>
              <a:rPr dirty="0" sz="1550" spc="30" b="1">
                <a:latin typeface="Meiryo UI"/>
                <a:cs typeface="Meiryo UI"/>
              </a:rPr>
              <a:t>自</a:t>
            </a:r>
            <a:r>
              <a:rPr dirty="0" sz="1550" spc="15" b="1">
                <a:latin typeface="Meiryo UI"/>
                <a:cs typeface="Meiryo UI"/>
              </a:rPr>
              <a:t>由に</a:t>
            </a:r>
            <a:r>
              <a:rPr dirty="0" sz="1550" spc="30" b="1">
                <a:latin typeface="Meiryo UI"/>
                <a:cs typeface="Meiryo UI"/>
              </a:rPr>
              <a:t>問</a:t>
            </a:r>
            <a:r>
              <a:rPr dirty="0" sz="1550" spc="20" b="1">
                <a:latin typeface="Meiryo UI"/>
                <a:cs typeface="Meiryo UI"/>
              </a:rPr>
              <a:t>い</a:t>
            </a:r>
            <a:r>
              <a:rPr dirty="0" sz="1550" spc="15" b="1">
                <a:latin typeface="Meiryo UI"/>
                <a:cs typeface="Meiryo UI"/>
              </a:rPr>
              <a:t>を加</a:t>
            </a:r>
            <a:r>
              <a:rPr dirty="0" sz="1550" spc="20" b="1">
                <a:latin typeface="Meiryo UI"/>
                <a:cs typeface="Meiryo UI"/>
              </a:rPr>
              <a:t>え</a:t>
            </a:r>
            <a:r>
              <a:rPr dirty="0" sz="1550" spc="10" b="1">
                <a:latin typeface="Meiryo UI"/>
                <a:cs typeface="Meiryo UI"/>
              </a:rPr>
              <a:t>て</a:t>
            </a:r>
            <a:r>
              <a:rPr dirty="0" sz="1550" spc="30" b="1">
                <a:latin typeface="Meiryo UI"/>
                <a:cs typeface="Meiryo UI"/>
              </a:rPr>
              <a:t>授業</a:t>
            </a:r>
            <a:r>
              <a:rPr dirty="0" sz="1550" spc="15" b="1">
                <a:latin typeface="Meiryo UI"/>
                <a:cs typeface="Meiryo UI"/>
              </a:rPr>
              <a:t>実</a:t>
            </a:r>
            <a:r>
              <a:rPr dirty="0" sz="1550" spc="30" b="1">
                <a:latin typeface="Meiryo UI"/>
                <a:cs typeface="Meiryo UI"/>
              </a:rPr>
              <a:t>践</a:t>
            </a:r>
            <a:r>
              <a:rPr dirty="0" sz="1550" spc="15" b="1">
                <a:latin typeface="Meiryo UI"/>
                <a:cs typeface="Meiryo UI"/>
              </a:rPr>
              <a:t>に活</a:t>
            </a:r>
            <a:r>
              <a:rPr dirty="0" sz="1550" spc="30" b="1">
                <a:latin typeface="Meiryo UI"/>
                <a:cs typeface="Meiryo UI"/>
              </a:rPr>
              <a:t>用</a:t>
            </a:r>
            <a:r>
              <a:rPr dirty="0" sz="1550" spc="20" b="1">
                <a:latin typeface="Meiryo UI"/>
                <a:cs typeface="Meiryo UI"/>
              </a:rPr>
              <a:t>いただ</a:t>
            </a:r>
            <a:r>
              <a:rPr dirty="0" sz="1550" spc="10" b="1">
                <a:latin typeface="Meiryo UI"/>
                <a:cs typeface="Meiryo UI"/>
              </a:rPr>
              <a:t>く</a:t>
            </a:r>
            <a:r>
              <a:rPr dirty="0" sz="1550" spc="20" b="1">
                <a:latin typeface="Meiryo UI"/>
                <a:cs typeface="Meiryo UI"/>
              </a:rPr>
              <a:t>こと</a:t>
            </a:r>
            <a:r>
              <a:rPr dirty="0" sz="1550" spc="15" b="1">
                <a:latin typeface="Meiryo UI"/>
                <a:cs typeface="Meiryo UI"/>
              </a:rPr>
              <a:t>を期</a:t>
            </a:r>
            <a:r>
              <a:rPr dirty="0" sz="1550" spc="30" b="1">
                <a:latin typeface="Meiryo UI"/>
                <a:cs typeface="Meiryo UI"/>
              </a:rPr>
              <a:t>待</a:t>
            </a:r>
            <a:r>
              <a:rPr dirty="0" sz="1550" spc="20" b="1">
                <a:latin typeface="Meiryo UI"/>
                <a:cs typeface="Meiryo UI"/>
              </a:rPr>
              <a:t>し</a:t>
            </a:r>
            <a:r>
              <a:rPr dirty="0" sz="1550" spc="10" b="1">
                <a:latin typeface="Meiryo UI"/>
                <a:cs typeface="Meiryo UI"/>
              </a:rPr>
              <a:t>て</a:t>
            </a:r>
            <a:r>
              <a:rPr dirty="0" sz="1550" spc="20" b="1">
                <a:latin typeface="Meiryo UI"/>
                <a:cs typeface="Meiryo UI"/>
              </a:rPr>
              <a:t>い</a:t>
            </a:r>
            <a:r>
              <a:rPr dirty="0" sz="1550" spc="25" b="1">
                <a:latin typeface="Meiryo UI"/>
                <a:cs typeface="Meiryo UI"/>
              </a:rPr>
              <a:t>ま</a:t>
            </a:r>
            <a:r>
              <a:rPr dirty="0" sz="1550" spc="10" b="1">
                <a:latin typeface="Meiryo UI"/>
                <a:cs typeface="Meiryo UI"/>
              </a:rPr>
              <a:t>す</a:t>
            </a:r>
            <a:r>
              <a:rPr dirty="0" sz="1550" spc="20" b="1">
                <a:latin typeface="Meiryo UI"/>
                <a:cs typeface="Meiryo UI"/>
              </a:rPr>
              <a:t>。</a:t>
            </a:r>
            <a:r>
              <a:rPr dirty="0" sz="1550" spc="25" b="1">
                <a:latin typeface="Meiryo UI"/>
                <a:cs typeface="Meiryo UI"/>
              </a:rPr>
              <a:t>さ</a:t>
            </a:r>
            <a:r>
              <a:rPr dirty="0" sz="1550" spc="20" b="1">
                <a:latin typeface="Meiryo UI"/>
                <a:cs typeface="Meiryo UI"/>
              </a:rPr>
              <a:t>ら</a:t>
            </a:r>
            <a:r>
              <a:rPr dirty="0" sz="1550" spc="15" b="1">
                <a:latin typeface="Meiryo UI"/>
                <a:cs typeface="Meiryo UI"/>
              </a:rPr>
              <a:t>に</a:t>
            </a:r>
            <a:r>
              <a:rPr dirty="0" sz="1550" spc="10" b="1">
                <a:latin typeface="Meiryo UI"/>
                <a:cs typeface="Meiryo UI"/>
              </a:rPr>
              <a:t>、</a:t>
            </a:r>
            <a:r>
              <a:rPr dirty="0" sz="1550" spc="30" b="1">
                <a:latin typeface="Meiryo UI"/>
                <a:cs typeface="Meiryo UI"/>
              </a:rPr>
              <a:t>生</a:t>
            </a:r>
            <a:r>
              <a:rPr dirty="0" sz="1550" spc="25" b="1">
                <a:latin typeface="Meiryo UI"/>
                <a:cs typeface="Meiryo UI"/>
              </a:rPr>
              <a:t>ま</a:t>
            </a:r>
            <a:r>
              <a:rPr dirty="0" sz="1550" spc="15" b="1">
                <a:latin typeface="Meiryo UI"/>
                <a:cs typeface="Meiryo UI"/>
              </a:rPr>
              <a:t>れ</a:t>
            </a:r>
            <a:r>
              <a:rPr dirty="0" sz="1550" spc="20" b="1">
                <a:latin typeface="Meiryo UI"/>
                <a:cs typeface="Meiryo UI"/>
              </a:rPr>
              <a:t>た</a:t>
            </a:r>
            <a:r>
              <a:rPr dirty="0" sz="1550" spc="30" b="1">
                <a:solidFill>
                  <a:srgbClr val="FF6600"/>
                </a:solidFill>
                <a:latin typeface="Meiryo UI"/>
                <a:cs typeface="Meiryo UI"/>
              </a:rPr>
              <a:t>授 業実践例</a:t>
            </a:r>
            <a:r>
              <a:rPr dirty="0" sz="1550" spc="25" b="1">
                <a:solidFill>
                  <a:srgbClr val="FF6600"/>
                </a:solidFill>
                <a:latin typeface="Meiryo UI"/>
                <a:cs typeface="Meiryo UI"/>
              </a:rPr>
              <a:t>や</a:t>
            </a:r>
            <a:r>
              <a:rPr dirty="0" sz="1550" spc="30" b="1">
                <a:solidFill>
                  <a:srgbClr val="FF6600"/>
                </a:solidFill>
                <a:latin typeface="Meiryo UI"/>
                <a:cs typeface="Meiryo UI"/>
              </a:rPr>
              <a:t>新</a:t>
            </a:r>
            <a:r>
              <a:rPr dirty="0" sz="1550" spc="20" b="1">
                <a:solidFill>
                  <a:srgbClr val="FF6600"/>
                </a:solidFill>
                <a:latin typeface="Meiryo UI"/>
                <a:cs typeface="Meiryo UI"/>
              </a:rPr>
              <a:t>しい</a:t>
            </a:r>
            <a:r>
              <a:rPr dirty="0" sz="1550" spc="30" b="1">
                <a:solidFill>
                  <a:srgbClr val="FF6600"/>
                </a:solidFill>
                <a:latin typeface="Meiryo UI"/>
                <a:cs typeface="Meiryo UI"/>
              </a:rPr>
              <a:t>問</a:t>
            </a:r>
            <a:r>
              <a:rPr dirty="0" sz="1550" spc="10" b="1">
                <a:solidFill>
                  <a:srgbClr val="FF6600"/>
                </a:solidFill>
                <a:latin typeface="Meiryo UI"/>
                <a:cs typeface="Meiryo UI"/>
              </a:rPr>
              <a:t>い</a:t>
            </a:r>
            <a:r>
              <a:rPr dirty="0" sz="1550" spc="30" b="1">
                <a:solidFill>
                  <a:srgbClr val="FF6600"/>
                </a:solidFill>
                <a:latin typeface="Meiryo UI"/>
                <a:cs typeface="Meiryo UI"/>
              </a:rPr>
              <a:t>（論</a:t>
            </a:r>
            <a:r>
              <a:rPr dirty="0" sz="1550" spc="15" b="1">
                <a:solidFill>
                  <a:srgbClr val="FF6600"/>
                </a:solidFill>
                <a:latin typeface="Meiryo UI"/>
                <a:cs typeface="Meiryo UI"/>
              </a:rPr>
              <a:t>点</a:t>
            </a:r>
            <a:r>
              <a:rPr dirty="0" sz="1550" spc="30" b="1">
                <a:solidFill>
                  <a:srgbClr val="FF6600"/>
                </a:solidFill>
                <a:latin typeface="Meiryo UI"/>
                <a:cs typeface="Meiryo UI"/>
              </a:rPr>
              <a:t>）</a:t>
            </a:r>
            <a:r>
              <a:rPr dirty="0" sz="1550" spc="25" b="1">
                <a:solidFill>
                  <a:srgbClr val="FF6600"/>
                </a:solidFill>
                <a:latin typeface="Meiryo UI"/>
                <a:cs typeface="Meiryo UI"/>
              </a:rPr>
              <a:t>が</a:t>
            </a:r>
            <a:r>
              <a:rPr dirty="0" sz="1550" spc="15" b="1">
                <a:solidFill>
                  <a:srgbClr val="FF6600"/>
                </a:solidFill>
                <a:latin typeface="Meiryo UI"/>
                <a:cs typeface="Meiryo UI"/>
              </a:rPr>
              <a:t>接</a:t>
            </a:r>
            <a:r>
              <a:rPr dirty="0" sz="1550" spc="30" b="1">
                <a:solidFill>
                  <a:srgbClr val="FF6600"/>
                </a:solidFill>
                <a:latin typeface="Meiryo UI"/>
                <a:cs typeface="Meiryo UI"/>
              </a:rPr>
              <a:t>続</a:t>
            </a:r>
            <a:r>
              <a:rPr dirty="0" sz="1550" spc="15" b="1">
                <a:solidFill>
                  <a:srgbClr val="FF6600"/>
                </a:solidFill>
                <a:latin typeface="Meiryo UI"/>
                <a:cs typeface="Meiryo UI"/>
              </a:rPr>
              <a:t>さ</a:t>
            </a:r>
            <a:r>
              <a:rPr dirty="0" sz="1550" spc="30" b="1">
                <a:solidFill>
                  <a:srgbClr val="FF6600"/>
                </a:solidFill>
                <a:latin typeface="Meiryo UI"/>
                <a:cs typeface="Meiryo UI"/>
              </a:rPr>
              <a:t>れ</a:t>
            </a:r>
            <a:r>
              <a:rPr dirty="0" sz="1550" spc="20" b="1">
                <a:solidFill>
                  <a:srgbClr val="FF6600"/>
                </a:solidFill>
                <a:latin typeface="Meiryo UI"/>
                <a:cs typeface="Meiryo UI"/>
              </a:rPr>
              <a:t>た</a:t>
            </a:r>
            <a:r>
              <a:rPr dirty="0" sz="1550" spc="25" b="1">
                <a:solidFill>
                  <a:srgbClr val="FF6600"/>
                </a:solidFill>
                <a:latin typeface="Meiryo UI"/>
                <a:cs typeface="Meiryo UI"/>
              </a:rPr>
              <a:t>コ</a:t>
            </a:r>
            <a:r>
              <a:rPr dirty="0" sz="1550" spc="15" b="1">
                <a:solidFill>
                  <a:srgbClr val="FF6600"/>
                </a:solidFill>
                <a:latin typeface="Meiryo UI"/>
                <a:cs typeface="Meiryo UI"/>
              </a:rPr>
              <a:t>ミ</a:t>
            </a:r>
            <a:r>
              <a:rPr dirty="0" sz="1550" spc="10" b="1">
                <a:solidFill>
                  <a:srgbClr val="FF6600"/>
                </a:solidFill>
                <a:latin typeface="Meiryo UI"/>
                <a:cs typeface="Meiryo UI"/>
              </a:rPr>
              <a:t>ュ</a:t>
            </a:r>
            <a:r>
              <a:rPr dirty="0" sz="1550" spc="20" b="1">
                <a:solidFill>
                  <a:srgbClr val="FF6600"/>
                </a:solidFill>
                <a:latin typeface="Meiryo UI"/>
                <a:cs typeface="Meiryo UI"/>
              </a:rPr>
              <a:t>ニティ</a:t>
            </a:r>
            <a:r>
              <a:rPr dirty="0" sz="1550" spc="15" b="1">
                <a:solidFill>
                  <a:srgbClr val="FF6600"/>
                </a:solidFill>
                <a:latin typeface="Meiryo UI"/>
                <a:cs typeface="Meiryo UI"/>
              </a:rPr>
              <a:t>（</a:t>
            </a:r>
            <a:r>
              <a:rPr dirty="0" sz="1550" spc="20" b="1">
                <a:solidFill>
                  <a:srgbClr val="FF6600"/>
                </a:solidFill>
                <a:latin typeface="Meiryo UI"/>
                <a:cs typeface="Meiryo UI"/>
              </a:rPr>
              <a:t>フ</a:t>
            </a:r>
            <a:r>
              <a:rPr dirty="0" sz="1550" spc="10" b="1">
                <a:solidFill>
                  <a:srgbClr val="FF6600"/>
                </a:solidFill>
                <a:latin typeface="Meiryo UI"/>
                <a:cs typeface="Meiryo UI"/>
              </a:rPr>
              <a:t>ォ</a:t>
            </a:r>
            <a:r>
              <a:rPr dirty="0" sz="1550" spc="20" b="1">
                <a:solidFill>
                  <a:srgbClr val="FF6600"/>
                </a:solidFill>
                <a:latin typeface="Meiryo UI"/>
                <a:cs typeface="Meiryo UI"/>
              </a:rPr>
              <a:t>レ</a:t>
            </a:r>
            <a:r>
              <a:rPr dirty="0" sz="1550" spc="25" b="1">
                <a:solidFill>
                  <a:srgbClr val="FF6600"/>
                </a:solidFill>
                <a:latin typeface="Meiryo UI"/>
                <a:cs typeface="Meiryo UI"/>
              </a:rPr>
              <a:t>スタ</a:t>
            </a:r>
            <a:r>
              <a:rPr dirty="0" sz="1550" spc="20" b="1">
                <a:solidFill>
                  <a:srgbClr val="FF6600"/>
                </a:solidFill>
                <a:latin typeface="Meiryo UI"/>
                <a:cs typeface="Meiryo UI"/>
              </a:rPr>
              <a:t>ネ</a:t>
            </a:r>
            <a:r>
              <a:rPr dirty="0" sz="1550" spc="15" b="1">
                <a:solidFill>
                  <a:srgbClr val="FF6600"/>
                </a:solidFill>
                <a:latin typeface="Meiryo UI"/>
                <a:cs typeface="Meiryo UI"/>
              </a:rPr>
              <a:t>ットを活</a:t>
            </a:r>
            <a:r>
              <a:rPr dirty="0" sz="1550" spc="30" b="1">
                <a:solidFill>
                  <a:srgbClr val="FF6600"/>
                </a:solidFill>
                <a:latin typeface="Meiryo UI"/>
                <a:cs typeface="Meiryo UI"/>
              </a:rPr>
              <a:t>用</a:t>
            </a:r>
            <a:r>
              <a:rPr dirty="0" sz="1550" spc="15" b="1">
                <a:solidFill>
                  <a:srgbClr val="FF6600"/>
                </a:solidFill>
                <a:latin typeface="Meiryo UI"/>
                <a:cs typeface="Meiryo UI"/>
              </a:rPr>
              <a:t>）を</a:t>
            </a:r>
            <a:r>
              <a:rPr dirty="0" sz="1550" spc="30" b="1">
                <a:solidFill>
                  <a:srgbClr val="FF6600"/>
                </a:solidFill>
                <a:latin typeface="Meiryo UI"/>
                <a:cs typeface="Meiryo UI"/>
              </a:rPr>
              <a:t>通</a:t>
            </a:r>
            <a:r>
              <a:rPr dirty="0" sz="1550" spc="20" b="1">
                <a:solidFill>
                  <a:srgbClr val="FF6600"/>
                </a:solidFill>
                <a:latin typeface="Meiryo UI"/>
                <a:cs typeface="Meiryo UI"/>
              </a:rPr>
              <a:t>じて</a:t>
            </a:r>
            <a:r>
              <a:rPr dirty="0" sz="1550" spc="15" b="1">
                <a:solidFill>
                  <a:srgbClr val="FF6600"/>
                </a:solidFill>
                <a:latin typeface="Meiryo UI"/>
                <a:cs typeface="Meiryo UI"/>
              </a:rPr>
              <a:t>共</a:t>
            </a:r>
            <a:r>
              <a:rPr dirty="0" sz="1550" spc="30" b="1">
                <a:solidFill>
                  <a:srgbClr val="FF6600"/>
                </a:solidFill>
                <a:latin typeface="Meiryo UI"/>
                <a:cs typeface="Meiryo UI"/>
              </a:rPr>
              <a:t>有</a:t>
            </a:r>
            <a:r>
              <a:rPr dirty="0" sz="1550" spc="15" b="1">
                <a:latin typeface="Meiryo UI"/>
                <a:cs typeface="Meiryo UI"/>
              </a:rPr>
              <a:t>さ</a:t>
            </a:r>
            <a:r>
              <a:rPr dirty="0" sz="1550" spc="30" b="1">
                <a:latin typeface="Meiryo UI"/>
                <a:cs typeface="Meiryo UI"/>
              </a:rPr>
              <a:t>れ</a:t>
            </a:r>
            <a:r>
              <a:rPr dirty="0" sz="1550" spc="20" b="1">
                <a:latin typeface="Meiryo UI"/>
                <a:cs typeface="Meiryo UI"/>
              </a:rPr>
              <a:t>た</a:t>
            </a:r>
            <a:r>
              <a:rPr dirty="0" sz="1550" spc="10" b="1">
                <a:latin typeface="Meiryo UI"/>
                <a:cs typeface="Meiryo UI"/>
              </a:rPr>
              <a:t>り、</a:t>
            </a:r>
            <a:r>
              <a:rPr dirty="0" sz="1550" spc="-20" b="1">
                <a:solidFill>
                  <a:srgbClr val="FF6600"/>
                </a:solidFill>
                <a:latin typeface="Meiryo UI"/>
                <a:cs typeface="Meiryo UI"/>
              </a:rPr>
              <a:t>YouTube</a:t>
            </a:r>
            <a:r>
              <a:rPr dirty="0" sz="1550" spc="15" b="1">
                <a:solidFill>
                  <a:srgbClr val="FF6600"/>
                </a:solidFill>
                <a:latin typeface="Meiryo UI"/>
                <a:cs typeface="Meiryo UI"/>
              </a:rPr>
              <a:t>の</a:t>
            </a:r>
            <a:r>
              <a:rPr dirty="0" sz="1550" spc="30" b="1">
                <a:solidFill>
                  <a:srgbClr val="FF6600"/>
                </a:solidFill>
                <a:latin typeface="Meiryo UI"/>
                <a:cs typeface="Meiryo UI"/>
              </a:rPr>
              <a:t>形 </a:t>
            </a:r>
            <a:r>
              <a:rPr dirty="0" sz="1550" spc="20" b="1">
                <a:solidFill>
                  <a:srgbClr val="FF6600"/>
                </a:solidFill>
                <a:latin typeface="Meiryo UI"/>
                <a:cs typeface="Meiryo UI"/>
              </a:rPr>
              <a:t>で</a:t>
            </a:r>
            <a:r>
              <a:rPr dirty="0" sz="1550" spc="30" b="1">
                <a:solidFill>
                  <a:srgbClr val="FF6600"/>
                </a:solidFill>
                <a:latin typeface="Meiryo UI"/>
                <a:cs typeface="Meiryo UI"/>
              </a:rPr>
              <a:t>新</a:t>
            </a:r>
            <a:r>
              <a:rPr dirty="0" sz="1550" spc="20" b="1">
                <a:solidFill>
                  <a:srgbClr val="FF6600"/>
                </a:solidFill>
                <a:latin typeface="Meiryo UI"/>
                <a:cs typeface="Meiryo UI"/>
              </a:rPr>
              <a:t>しい</a:t>
            </a:r>
            <a:r>
              <a:rPr dirty="0" sz="1550" spc="30" b="1">
                <a:solidFill>
                  <a:srgbClr val="FF6600"/>
                </a:solidFill>
                <a:latin typeface="Meiryo UI"/>
                <a:cs typeface="Meiryo UI"/>
              </a:rPr>
              <a:t>関連</a:t>
            </a:r>
            <a:r>
              <a:rPr dirty="0" sz="1550" spc="25" b="1">
                <a:solidFill>
                  <a:srgbClr val="FF6600"/>
                </a:solidFill>
                <a:latin typeface="Meiryo UI"/>
                <a:cs typeface="Meiryo UI"/>
              </a:rPr>
              <a:t>コ</a:t>
            </a:r>
            <a:r>
              <a:rPr dirty="0" sz="1550" spc="15" b="1">
                <a:solidFill>
                  <a:srgbClr val="FF6600"/>
                </a:solidFill>
                <a:latin typeface="Meiryo UI"/>
                <a:cs typeface="Meiryo UI"/>
              </a:rPr>
              <a:t>ン</a:t>
            </a:r>
            <a:r>
              <a:rPr dirty="0" sz="1550" spc="20" b="1">
                <a:solidFill>
                  <a:srgbClr val="FF6600"/>
                </a:solidFill>
                <a:latin typeface="Meiryo UI"/>
                <a:cs typeface="Meiryo UI"/>
              </a:rPr>
              <a:t>テ</a:t>
            </a:r>
            <a:r>
              <a:rPr dirty="0" sz="1550" spc="15" b="1">
                <a:solidFill>
                  <a:srgbClr val="FF6600"/>
                </a:solidFill>
                <a:latin typeface="Meiryo UI"/>
                <a:cs typeface="Meiryo UI"/>
              </a:rPr>
              <a:t>ン</a:t>
            </a:r>
            <a:r>
              <a:rPr dirty="0" sz="1550" spc="20" b="1">
                <a:solidFill>
                  <a:srgbClr val="FF6600"/>
                </a:solidFill>
                <a:latin typeface="Meiryo UI"/>
                <a:cs typeface="Meiryo UI"/>
              </a:rPr>
              <a:t>ツ</a:t>
            </a:r>
            <a:r>
              <a:rPr dirty="0" sz="1550" spc="25" b="1">
                <a:solidFill>
                  <a:srgbClr val="FF6600"/>
                </a:solidFill>
                <a:latin typeface="Meiryo UI"/>
                <a:cs typeface="Meiryo UI"/>
              </a:rPr>
              <a:t>が</a:t>
            </a:r>
            <a:r>
              <a:rPr dirty="0" sz="1550" spc="30" b="1">
                <a:solidFill>
                  <a:srgbClr val="FF6600"/>
                </a:solidFill>
                <a:latin typeface="Meiryo UI"/>
                <a:cs typeface="Meiryo UI"/>
              </a:rPr>
              <a:t>追加</a:t>
            </a:r>
            <a:r>
              <a:rPr dirty="0" sz="1550" spc="25" b="1">
                <a:latin typeface="Meiryo UI"/>
                <a:cs typeface="Meiryo UI"/>
              </a:rPr>
              <a:t>さ</a:t>
            </a:r>
            <a:r>
              <a:rPr dirty="0" sz="1550" spc="30" b="1">
                <a:latin typeface="Meiryo UI"/>
                <a:cs typeface="Meiryo UI"/>
              </a:rPr>
              <a:t>れ</a:t>
            </a:r>
            <a:r>
              <a:rPr dirty="0" sz="1550" spc="20" b="1">
                <a:latin typeface="Meiryo UI"/>
                <a:cs typeface="Meiryo UI"/>
              </a:rPr>
              <a:t>た</a:t>
            </a:r>
            <a:r>
              <a:rPr dirty="0" sz="1550" spc="10" b="1">
                <a:latin typeface="Meiryo UI"/>
                <a:cs typeface="Meiryo UI"/>
              </a:rPr>
              <a:t>り</a:t>
            </a:r>
            <a:r>
              <a:rPr dirty="0" sz="1550" spc="20" b="1">
                <a:latin typeface="Meiryo UI"/>
                <a:cs typeface="Meiryo UI"/>
              </a:rPr>
              <a:t>、</a:t>
            </a:r>
            <a:r>
              <a:rPr dirty="0" sz="1550" spc="10" b="1">
                <a:latin typeface="Meiryo UI"/>
                <a:cs typeface="Meiryo UI"/>
              </a:rPr>
              <a:t>STEAM</a:t>
            </a:r>
            <a:r>
              <a:rPr dirty="0" sz="1550" spc="30" b="1">
                <a:latin typeface="Meiryo UI"/>
                <a:cs typeface="Meiryo UI"/>
              </a:rPr>
              <a:t>な</a:t>
            </a:r>
            <a:r>
              <a:rPr dirty="0" sz="1550" spc="15" b="1">
                <a:latin typeface="Meiryo UI"/>
                <a:cs typeface="Meiryo UI"/>
              </a:rPr>
              <a:t>学</a:t>
            </a:r>
            <a:r>
              <a:rPr dirty="0" sz="1550" spc="30" b="1">
                <a:latin typeface="Meiryo UI"/>
                <a:cs typeface="Meiryo UI"/>
              </a:rPr>
              <a:t>び方</a:t>
            </a:r>
            <a:r>
              <a:rPr dirty="0" sz="1550" spc="10" b="1">
                <a:latin typeface="Meiryo UI"/>
                <a:cs typeface="Meiryo UI"/>
              </a:rPr>
              <a:t>が</a:t>
            </a:r>
            <a:r>
              <a:rPr dirty="0" sz="1550" spc="20" b="1">
                <a:latin typeface="Meiryo UI"/>
                <a:cs typeface="Meiryo UI"/>
              </a:rPr>
              <a:t>ふ</a:t>
            </a:r>
            <a:r>
              <a:rPr dirty="0" sz="1550" spc="10" b="1">
                <a:latin typeface="Meiryo UI"/>
                <a:cs typeface="Meiryo UI"/>
              </a:rPr>
              <a:t>く</a:t>
            </a:r>
            <a:r>
              <a:rPr dirty="0" sz="1550" spc="20" b="1">
                <a:latin typeface="Meiryo UI"/>
                <a:cs typeface="Meiryo UI"/>
              </a:rPr>
              <a:t>らみ</a:t>
            </a:r>
            <a:r>
              <a:rPr dirty="0" sz="1550" spc="30" b="1">
                <a:latin typeface="Meiryo UI"/>
                <a:cs typeface="Meiryo UI"/>
              </a:rPr>
              <a:t>広</a:t>
            </a:r>
            <a:r>
              <a:rPr dirty="0" sz="1550" spc="25" b="1">
                <a:latin typeface="Meiryo UI"/>
                <a:cs typeface="Meiryo UI"/>
              </a:rPr>
              <a:t>が</a:t>
            </a:r>
            <a:r>
              <a:rPr dirty="0" sz="1550" spc="10" b="1">
                <a:latin typeface="Meiryo UI"/>
                <a:cs typeface="Meiryo UI"/>
              </a:rPr>
              <a:t>る</a:t>
            </a:r>
            <a:r>
              <a:rPr dirty="0" sz="1550" spc="15" b="1">
                <a:solidFill>
                  <a:srgbClr val="FF6600"/>
                </a:solidFill>
                <a:latin typeface="Meiryo UI"/>
                <a:cs typeface="Meiryo UI"/>
              </a:rPr>
              <a:t>「</a:t>
            </a:r>
            <a:r>
              <a:rPr dirty="0" sz="1550" spc="25" b="1">
                <a:solidFill>
                  <a:srgbClr val="FF6600"/>
                </a:solidFill>
                <a:latin typeface="Meiryo UI"/>
                <a:cs typeface="Meiryo UI"/>
              </a:rPr>
              <a:t>き</a:t>
            </a:r>
            <a:r>
              <a:rPr dirty="0" sz="1550" spc="10" b="1">
                <a:solidFill>
                  <a:srgbClr val="FF6600"/>
                </a:solidFill>
                <a:latin typeface="Meiryo UI"/>
                <a:cs typeface="Meiryo UI"/>
              </a:rPr>
              <a:t>っ</a:t>
            </a:r>
            <a:r>
              <a:rPr dirty="0" sz="1550" spc="25" b="1">
                <a:solidFill>
                  <a:srgbClr val="FF6600"/>
                </a:solidFill>
                <a:latin typeface="Meiryo UI"/>
                <a:cs typeface="Meiryo UI"/>
              </a:rPr>
              <a:t>か</a:t>
            </a:r>
            <a:r>
              <a:rPr dirty="0" sz="1550" spc="10" b="1">
                <a:solidFill>
                  <a:srgbClr val="FF6600"/>
                </a:solidFill>
                <a:latin typeface="Meiryo UI"/>
                <a:cs typeface="Meiryo UI"/>
              </a:rPr>
              <a:t>け</a:t>
            </a:r>
            <a:r>
              <a:rPr dirty="0" sz="1550" spc="25" b="1">
                <a:solidFill>
                  <a:srgbClr val="FF6600"/>
                </a:solidFill>
                <a:latin typeface="Meiryo UI"/>
                <a:cs typeface="Meiryo UI"/>
              </a:rPr>
              <a:t>の</a:t>
            </a:r>
            <a:r>
              <a:rPr dirty="0" sz="1550" spc="15" b="1">
                <a:solidFill>
                  <a:srgbClr val="FF6600"/>
                </a:solidFill>
                <a:latin typeface="Meiryo UI"/>
                <a:cs typeface="Meiryo UI"/>
              </a:rPr>
              <a:t>場</a:t>
            </a:r>
            <a:r>
              <a:rPr dirty="0" sz="1550" spc="20" b="1">
                <a:solidFill>
                  <a:srgbClr val="FF6600"/>
                </a:solidFill>
                <a:latin typeface="Meiryo UI"/>
                <a:cs typeface="Meiryo UI"/>
              </a:rPr>
              <a:t>づ</a:t>
            </a:r>
            <a:r>
              <a:rPr dirty="0" sz="1550" spc="10" b="1">
                <a:solidFill>
                  <a:srgbClr val="FF6600"/>
                </a:solidFill>
                <a:latin typeface="Meiryo UI"/>
                <a:cs typeface="Meiryo UI"/>
              </a:rPr>
              <a:t>くり</a:t>
            </a:r>
            <a:r>
              <a:rPr dirty="0" sz="1550" spc="15" b="1">
                <a:solidFill>
                  <a:srgbClr val="FF6600"/>
                </a:solidFill>
                <a:latin typeface="Meiryo UI"/>
                <a:cs typeface="Meiryo UI"/>
              </a:rPr>
              <a:t>」</a:t>
            </a:r>
            <a:r>
              <a:rPr dirty="0" sz="1550" spc="15" b="1">
                <a:latin typeface="Meiryo UI"/>
                <a:cs typeface="Meiryo UI"/>
              </a:rPr>
              <a:t>を</a:t>
            </a:r>
            <a:r>
              <a:rPr dirty="0" sz="1550" spc="30" b="1">
                <a:latin typeface="Meiryo UI"/>
                <a:cs typeface="Meiryo UI"/>
              </a:rPr>
              <a:t>目指</a:t>
            </a:r>
            <a:r>
              <a:rPr dirty="0" sz="1550" spc="10" b="1">
                <a:latin typeface="Meiryo UI"/>
                <a:cs typeface="Meiryo UI"/>
              </a:rPr>
              <a:t>す</a:t>
            </a:r>
            <a:r>
              <a:rPr dirty="0" sz="1550" spc="20" b="1">
                <a:latin typeface="Meiryo UI"/>
                <a:cs typeface="Meiryo UI"/>
              </a:rPr>
              <a:t>プ</a:t>
            </a:r>
            <a:r>
              <a:rPr dirty="0" sz="1550" spc="15" b="1">
                <a:latin typeface="Meiryo UI"/>
                <a:cs typeface="Meiryo UI"/>
              </a:rPr>
              <a:t>ロ</a:t>
            </a:r>
            <a:r>
              <a:rPr dirty="0" sz="1550" spc="20" b="1">
                <a:latin typeface="Meiryo UI"/>
                <a:cs typeface="Meiryo UI"/>
              </a:rPr>
              <a:t>ジェ</a:t>
            </a:r>
            <a:r>
              <a:rPr dirty="0" sz="1550" spc="25" b="1">
                <a:latin typeface="Meiryo UI"/>
                <a:cs typeface="Meiryo UI"/>
              </a:rPr>
              <a:t>ク</a:t>
            </a:r>
            <a:r>
              <a:rPr dirty="0" sz="1550" spc="15" b="1">
                <a:latin typeface="Meiryo UI"/>
                <a:cs typeface="Meiryo UI"/>
              </a:rPr>
              <a:t>ト</a:t>
            </a:r>
            <a:r>
              <a:rPr dirty="0" sz="1550" spc="20" b="1">
                <a:latin typeface="Meiryo UI"/>
                <a:cs typeface="Meiryo UI"/>
              </a:rPr>
              <a:t>で</a:t>
            </a:r>
            <a:r>
              <a:rPr dirty="0" sz="1550" spc="10" b="1">
                <a:latin typeface="Meiryo UI"/>
                <a:cs typeface="Meiryo UI"/>
              </a:rPr>
              <a:t>す</a:t>
            </a:r>
            <a:r>
              <a:rPr dirty="0" sz="1550" spc="20" b="1">
                <a:latin typeface="Meiryo UI"/>
                <a:cs typeface="Meiryo UI"/>
              </a:rPr>
              <a:t>。</a:t>
            </a:r>
            <a:endParaRPr sz="1550">
              <a:latin typeface="Meiryo UI"/>
              <a:cs typeface="Meiryo UI"/>
            </a:endParaRPr>
          </a:p>
        </p:txBody>
      </p:sp>
      <p:grpSp>
        <p:nvGrpSpPr>
          <p:cNvPr id="3" name="object 3"/>
          <p:cNvGrpSpPr/>
          <p:nvPr/>
        </p:nvGrpSpPr>
        <p:grpSpPr>
          <a:xfrm>
            <a:off x="635508" y="2311908"/>
            <a:ext cx="8644255" cy="4857115"/>
            <a:chOff x="635508" y="2311908"/>
            <a:chExt cx="8644255" cy="4857115"/>
          </a:xfrm>
        </p:grpSpPr>
        <p:sp>
          <p:nvSpPr>
            <p:cNvPr id="4" name="object 4"/>
            <p:cNvSpPr/>
            <p:nvPr/>
          </p:nvSpPr>
          <p:spPr>
            <a:xfrm>
              <a:off x="3686556" y="5559552"/>
              <a:ext cx="0" cy="1104900"/>
            </a:xfrm>
            <a:custGeom>
              <a:avLst/>
              <a:gdLst/>
              <a:ahLst/>
              <a:cxnLst/>
              <a:rect l="l" t="t" r="r" b="b"/>
              <a:pathLst>
                <a:path w="0" h="1104900">
                  <a:moveTo>
                    <a:pt x="0" y="0"/>
                  </a:moveTo>
                  <a:lnTo>
                    <a:pt x="0" y="1104905"/>
                  </a:lnTo>
                </a:path>
              </a:pathLst>
            </a:custGeom>
            <a:ln w="13716">
              <a:solidFill>
                <a:srgbClr val="3FB162"/>
              </a:solidFill>
            </a:ln>
          </p:spPr>
          <p:txBody>
            <a:bodyPr wrap="square" lIns="0" tIns="0" rIns="0" bIns="0" rtlCol="0"/>
            <a:lstStyle/>
            <a:p/>
          </p:txBody>
        </p:sp>
        <p:sp>
          <p:nvSpPr>
            <p:cNvPr id="5" name="object 5"/>
            <p:cNvSpPr/>
            <p:nvPr/>
          </p:nvSpPr>
          <p:spPr>
            <a:xfrm>
              <a:off x="3727703" y="5727192"/>
              <a:ext cx="3942715" cy="1178560"/>
            </a:xfrm>
            <a:custGeom>
              <a:avLst/>
              <a:gdLst/>
              <a:ahLst/>
              <a:cxnLst/>
              <a:rect l="l" t="t" r="r" b="b"/>
              <a:pathLst>
                <a:path w="3942715" h="1178559">
                  <a:moveTo>
                    <a:pt x="0" y="1178057"/>
                  </a:moveTo>
                  <a:lnTo>
                    <a:pt x="2522220" y="856493"/>
                  </a:lnTo>
                </a:path>
                <a:path w="3942715" h="1178559">
                  <a:moveTo>
                    <a:pt x="2479548" y="0"/>
                  </a:moveTo>
                  <a:lnTo>
                    <a:pt x="3942588" y="208788"/>
                  </a:lnTo>
                </a:path>
              </a:pathLst>
            </a:custGeom>
            <a:ln w="13716">
              <a:solidFill>
                <a:srgbClr val="7E4FAF"/>
              </a:solidFill>
            </a:ln>
          </p:spPr>
          <p:txBody>
            <a:bodyPr wrap="square" lIns="0" tIns="0" rIns="0" bIns="0" rtlCol="0"/>
            <a:lstStyle/>
            <a:p/>
          </p:txBody>
        </p:sp>
        <p:sp>
          <p:nvSpPr>
            <p:cNvPr id="6" name="object 6"/>
            <p:cNvSpPr/>
            <p:nvPr/>
          </p:nvSpPr>
          <p:spPr>
            <a:xfrm>
              <a:off x="7091172" y="6769620"/>
              <a:ext cx="772795" cy="325120"/>
            </a:xfrm>
            <a:custGeom>
              <a:avLst/>
              <a:gdLst/>
              <a:ahLst/>
              <a:cxnLst/>
              <a:rect l="l" t="t" r="r" b="b"/>
              <a:pathLst>
                <a:path w="772795" h="325120">
                  <a:moveTo>
                    <a:pt x="324612" y="161544"/>
                  </a:moveTo>
                  <a:lnTo>
                    <a:pt x="316788" y="115316"/>
                  </a:lnTo>
                  <a:lnTo>
                    <a:pt x="299707" y="83820"/>
                  </a:lnTo>
                  <a:lnTo>
                    <a:pt x="295008" y="75145"/>
                  </a:lnTo>
                  <a:lnTo>
                    <a:pt x="261734" y="43472"/>
                  </a:lnTo>
                  <a:lnTo>
                    <a:pt x="254508" y="39928"/>
                  </a:lnTo>
                  <a:lnTo>
                    <a:pt x="254508" y="160020"/>
                  </a:lnTo>
                  <a:lnTo>
                    <a:pt x="254508" y="163068"/>
                  </a:lnTo>
                  <a:lnTo>
                    <a:pt x="118872" y="239268"/>
                  </a:lnTo>
                  <a:lnTo>
                    <a:pt x="117348" y="239268"/>
                  </a:lnTo>
                  <a:lnTo>
                    <a:pt x="115824" y="237744"/>
                  </a:lnTo>
                  <a:lnTo>
                    <a:pt x="115824" y="83820"/>
                  </a:lnTo>
                  <a:lnTo>
                    <a:pt x="254508" y="160020"/>
                  </a:lnTo>
                  <a:lnTo>
                    <a:pt x="254508" y="39928"/>
                  </a:lnTo>
                  <a:lnTo>
                    <a:pt x="219456" y="22694"/>
                  </a:lnTo>
                  <a:lnTo>
                    <a:pt x="170688" y="15240"/>
                  </a:lnTo>
                  <a:lnTo>
                    <a:pt x="122491" y="22694"/>
                  </a:lnTo>
                  <a:lnTo>
                    <a:pt x="80289" y="43472"/>
                  </a:lnTo>
                  <a:lnTo>
                    <a:pt x="46799" y="75145"/>
                  </a:lnTo>
                  <a:lnTo>
                    <a:pt x="24714" y="115316"/>
                  </a:lnTo>
                  <a:lnTo>
                    <a:pt x="16764" y="161544"/>
                  </a:lnTo>
                  <a:lnTo>
                    <a:pt x="24714" y="207937"/>
                  </a:lnTo>
                  <a:lnTo>
                    <a:pt x="46799" y="248475"/>
                  </a:lnTo>
                  <a:lnTo>
                    <a:pt x="80289" y="280593"/>
                  </a:lnTo>
                  <a:lnTo>
                    <a:pt x="122491" y="301752"/>
                  </a:lnTo>
                  <a:lnTo>
                    <a:pt x="170688" y="309372"/>
                  </a:lnTo>
                  <a:lnTo>
                    <a:pt x="219456" y="301752"/>
                  </a:lnTo>
                  <a:lnTo>
                    <a:pt x="261734" y="280593"/>
                  </a:lnTo>
                  <a:lnTo>
                    <a:pt x="295008" y="248475"/>
                  </a:lnTo>
                  <a:lnTo>
                    <a:pt x="299948" y="239268"/>
                  </a:lnTo>
                  <a:lnTo>
                    <a:pt x="316788" y="207937"/>
                  </a:lnTo>
                  <a:lnTo>
                    <a:pt x="324612" y="161544"/>
                  </a:lnTo>
                  <a:close/>
                </a:path>
                <a:path w="772795" h="325120">
                  <a:moveTo>
                    <a:pt x="341376" y="161544"/>
                  </a:moveTo>
                  <a:lnTo>
                    <a:pt x="338010" y="129971"/>
                  </a:lnTo>
                  <a:lnTo>
                    <a:pt x="332232" y="112191"/>
                  </a:lnTo>
                  <a:lnTo>
                    <a:pt x="332232" y="161544"/>
                  </a:lnTo>
                  <a:lnTo>
                    <a:pt x="324053" y="210477"/>
                  </a:lnTo>
                  <a:lnTo>
                    <a:pt x="301256" y="253123"/>
                  </a:lnTo>
                  <a:lnTo>
                    <a:pt x="266395" y="286854"/>
                  </a:lnTo>
                  <a:lnTo>
                    <a:pt x="222008" y="309016"/>
                  </a:lnTo>
                  <a:lnTo>
                    <a:pt x="170688" y="316992"/>
                  </a:lnTo>
                  <a:lnTo>
                    <a:pt x="119354" y="309016"/>
                  </a:lnTo>
                  <a:lnTo>
                    <a:pt x="74980" y="286854"/>
                  </a:lnTo>
                  <a:lnTo>
                    <a:pt x="40106" y="253123"/>
                  </a:lnTo>
                  <a:lnTo>
                    <a:pt x="17310" y="210477"/>
                  </a:lnTo>
                  <a:lnTo>
                    <a:pt x="9144" y="161544"/>
                  </a:lnTo>
                  <a:lnTo>
                    <a:pt x="17310" y="112763"/>
                  </a:lnTo>
                  <a:lnTo>
                    <a:pt x="40106" y="70497"/>
                  </a:lnTo>
                  <a:lnTo>
                    <a:pt x="74980" y="37223"/>
                  </a:lnTo>
                  <a:lnTo>
                    <a:pt x="119354" y="15430"/>
                  </a:lnTo>
                  <a:lnTo>
                    <a:pt x="170688" y="7620"/>
                  </a:lnTo>
                  <a:lnTo>
                    <a:pt x="222008" y="15430"/>
                  </a:lnTo>
                  <a:lnTo>
                    <a:pt x="266395" y="37223"/>
                  </a:lnTo>
                  <a:lnTo>
                    <a:pt x="301256" y="70497"/>
                  </a:lnTo>
                  <a:lnTo>
                    <a:pt x="324053" y="112763"/>
                  </a:lnTo>
                  <a:lnTo>
                    <a:pt x="332232" y="161544"/>
                  </a:lnTo>
                  <a:lnTo>
                    <a:pt x="332232" y="112191"/>
                  </a:lnTo>
                  <a:lnTo>
                    <a:pt x="312432" y="71958"/>
                  </a:lnTo>
                  <a:lnTo>
                    <a:pt x="265188" y="27000"/>
                  </a:lnTo>
                  <a:lnTo>
                    <a:pt x="220065" y="7620"/>
                  </a:lnTo>
                  <a:lnTo>
                    <a:pt x="170688" y="0"/>
                  </a:lnTo>
                  <a:lnTo>
                    <a:pt x="137083" y="3098"/>
                  </a:lnTo>
                  <a:lnTo>
                    <a:pt x="76174" y="27000"/>
                  </a:lnTo>
                  <a:lnTo>
                    <a:pt x="28930" y="71958"/>
                  </a:lnTo>
                  <a:lnTo>
                    <a:pt x="3352" y="129971"/>
                  </a:lnTo>
                  <a:lnTo>
                    <a:pt x="0" y="161544"/>
                  </a:lnTo>
                  <a:lnTo>
                    <a:pt x="3352" y="194005"/>
                  </a:lnTo>
                  <a:lnTo>
                    <a:pt x="28930" y="252628"/>
                  </a:lnTo>
                  <a:lnTo>
                    <a:pt x="76174" y="297611"/>
                  </a:lnTo>
                  <a:lnTo>
                    <a:pt x="137083" y="321513"/>
                  </a:lnTo>
                  <a:lnTo>
                    <a:pt x="170688" y="324612"/>
                  </a:lnTo>
                  <a:lnTo>
                    <a:pt x="204279" y="321513"/>
                  </a:lnTo>
                  <a:lnTo>
                    <a:pt x="265188" y="297611"/>
                  </a:lnTo>
                  <a:lnTo>
                    <a:pt x="312432" y="252628"/>
                  </a:lnTo>
                  <a:lnTo>
                    <a:pt x="338010" y="194005"/>
                  </a:lnTo>
                  <a:lnTo>
                    <a:pt x="341376" y="161544"/>
                  </a:lnTo>
                  <a:close/>
                </a:path>
                <a:path w="772795" h="325120">
                  <a:moveTo>
                    <a:pt x="772668" y="50292"/>
                  </a:moveTo>
                  <a:lnTo>
                    <a:pt x="771144" y="48768"/>
                  </a:lnTo>
                  <a:lnTo>
                    <a:pt x="763524" y="48768"/>
                  </a:lnTo>
                  <a:lnTo>
                    <a:pt x="763524" y="56388"/>
                  </a:lnTo>
                  <a:lnTo>
                    <a:pt x="763524" y="275844"/>
                  </a:lnTo>
                  <a:lnTo>
                    <a:pt x="719328" y="275844"/>
                  </a:lnTo>
                  <a:lnTo>
                    <a:pt x="719328" y="97536"/>
                  </a:lnTo>
                  <a:lnTo>
                    <a:pt x="719328" y="91440"/>
                  </a:lnTo>
                  <a:lnTo>
                    <a:pt x="716280" y="89916"/>
                  </a:lnTo>
                  <a:lnTo>
                    <a:pt x="710184" y="89916"/>
                  </a:lnTo>
                  <a:lnTo>
                    <a:pt x="710184" y="97536"/>
                  </a:lnTo>
                  <a:lnTo>
                    <a:pt x="710184" y="316992"/>
                  </a:lnTo>
                  <a:lnTo>
                    <a:pt x="547116" y="316992"/>
                  </a:lnTo>
                  <a:lnTo>
                    <a:pt x="547116" y="97536"/>
                  </a:lnTo>
                  <a:lnTo>
                    <a:pt x="710184" y="97536"/>
                  </a:lnTo>
                  <a:lnTo>
                    <a:pt x="710184" y="89916"/>
                  </a:lnTo>
                  <a:lnTo>
                    <a:pt x="601980" y="89916"/>
                  </a:lnTo>
                  <a:lnTo>
                    <a:pt x="601980" y="56388"/>
                  </a:lnTo>
                  <a:lnTo>
                    <a:pt x="763524" y="56388"/>
                  </a:lnTo>
                  <a:lnTo>
                    <a:pt x="763524" y="48768"/>
                  </a:lnTo>
                  <a:lnTo>
                    <a:pt x="595884" y="48768"/>
                  </a:lnTo>
                  <a:lnTo>
                    <a:pt x="592836" y="50292"/>
                  </a:lnTo>
                  <a:lnTo>
                    <a:pt x="592836" y="89916"/>
                  </a:lnTo>
                  <a:lnTo>
                    <a:pt x="541020" y="89916"/>
                  </a:lnTo>
                  <a:lnTo>
                    <a:pt x="539496" y="91440"/>
                  </a:lnTo>
                  <a:lnTo>
                    <a:pt x="539496" y="323088"/>
                  </a:lnTo>
                  <a:lnTo>
                    <a:pt x="541020" y="324612"/>
                  </a:lnTo>
                  <a:lnTo>
                    <a:pt x="716280" y="324612"/>
                  </a:lnTo>
                  <a:lnTo>
                    <a:pt x="719328" y="323088"/>
                  </a:lnTo>
                  <a:lnTo>
                    <a:pt x="719328" y="316992"/>
                  </a:lnTo>
                  <a:lnTo>
                    <a:pt x="719328" y="283464"/>
                  </a:lnTo>
                  <a:lnTo>
                    <a:pt x="771144" y="283464"/>
                  </a:lnTo>
                  <a:lnTo>
                    <a:pt x="772668" y="281940"/>
                  </a:lnTo>
                  <a:lnTo>
                    <a:pt x="772668" y="275844"/>
                  </a:lnTo>
                  <a:lnTo>
                    <a:pt x="772668" y="56388"/>
                  </a:lnTo>
                  <a:lnTo>
                    <a:pt x="772668" y="50292"/>
                  </a:lnTo>
                  <a:close/>
                </a:path>
              </a:pathLst>
            </a:custGeom>
            <a:solidFill>
              <a:srgbClr val="7E4FAF"/>
            </a:solidFill>
          </p:spPr>
          <p:txBody>
            <a:bodyPr wrap="square" lIns="0" tIns="0" rIns="0" bIns="0" rtlCol="0"/>
            <a:lstStyle/>
            <a:p/>
          </p:txBody>
        </p:sp>
        <p:pic>
          <p:nvPicPr>
            <p:cNvPr id="7" name="object 7"/>
            <p:cNvPicPr/>
            <p:nvPr/>
          </p:nvPicPr>
          <p:blipFill>
            <a:blip r:embed="rId2" cstate="print"/>
            <a:stretch>
              <a:fillRect/>
            </a:stretch>
          </p:blipFill>
          <p:spPr>
            <a:xfrm>
              <a:off x="7661148" y="6896105"/>
              <a:ext cx="118872" cy="161544"/>
            </a:xfrm>
            <a:prstGeom prst="rect">
              <a:avLst/>
            </a:prstGeom>
          </p:spPr>
        </p:pic>
        <p:sp>
          <p:nvSpPr>
            <p:cNvPr id="8" name="object 8"/>
            <p:cNvSpPr/>
            <p:nvPr/>
          </p:nvSpPr>
          <p:spPr>
            <a:xfrm>
              <a:off x="7382256" y="6077711"/>
              <a:ext cx="731520" cy="559435"/>
            </a:xfrm>
            <a:custGeom>
              <a:avLst/>
              <a:gdLst/>
              <a:ahLst/>
              <a:cxnLst/>
              <a:rect l="l" t="t" r="r" b="b"/>
              <a:pathLst>
                <a:path w="731520" h="559434">
                  <a:moveTo>
                    <a:pt x="102108" y="336816"/>
                  </a:moveTo>
                  <a:lnTo>
                    <a:pt x="99060" y="335292"/>
                  </a:lnTo>
                  <a:lnTo>
                    <a:pt x="62484" y="335292"/>
                  </a:lnTo>
                  <a:lnTo>
                    <a:pt x="60960" y="336816"/>
                  </a:lnTo>
                  <a:lnTo>
                    <a:pt x="60960" y="373392"/>
                  </a:lnTo>
                  <a:lnTo>
                    <a:pt x="102108" y="373392"/>
                  </a:lnTo>
                  <a:lnTo>
                    <a:pt x="102108" y="336816"/>
                  </a:lnTo>
                  <a:close/>
                </a:path>
                <a:path w="731520" h="559434">
                  <a:moveTo>
                    <a:pt x="102108" y="283476"/>
                  </a:moveTo>
                  <a:lnTo>
                    <a:pt x="99060" y="281952"/>
                  </a:lnTo>
                  <a:lnTo>
                    <a:pt x="62484" y="281952"/>
                  </a:lnTo>
                  <a:lnTo>
                    <a:pt x="60960" y="283476"/>
                  </a:lnTo>
                  <a:lnTo>
                    <a:pt x="60960" y="320052"/>
                  </a:lnTo>
                  <a:lnTo>
                    <a:pt x="62484" y="321576"/>
                  </a:lnTo>
                  <a:lnTo>
                    <a:pt x="99060" y="321576"/>
                  </a:lnTo>
                  <a:lnTo>
                    <a:pt x="102108" y="320052"/>
                  </a:lnTo>
                  <a:lnTo>
                    <a:pt x="102108" y="283476"/>
                  </a:lnTo>
                  <a:close/>
                </a:path>
                <a:path w="731520" h="559434">
                  <a:moveTo>
                    <a:pt x="158496" y="429780"/>
                  </a:moveTo>
                  <a:lnTo>
                    <a:pt x="36576" y="429780"/>
                  </a:lnTo>
                  <a:lnTo>
                    <a:pt x="36576" y="259092"/>
                  </a:lnTo>
                  <a:lnTo>
                    <a:pt x="21336" y="259092"/>
                  </a:lnTo>
                  <a:lnTo>
                    <a:pt x="21336" y="440448"/>
                  </a:lnTo>
                  <a:lnTo>
                    <a:pt x="24384" y="445020"/>
                  </a:lnTo>
                  <a:lnTo>
                    <a:pt x="158496" y="445020"/>
                  </a:lnTo>
                  <a:lnTo>
                    <a:pt x="158496" y="429780"/>
                  </a:lnTo>
                  <a:close/>
                </a:path>
                <a:path w="731520" h="559434">
                  <a:moveTo>
                    <a:pt x="158496" y="336816"/>
                  </a:moveTo>
                  <a:lnTo>
                    <a:pt x="156972" y="335292"/>
                  </a:lnTo>
                  <a:lnTo>
                    <a:pt x="120396" y="335292"/>
                  </a:lnTo>
                  <a:lnTo>
                    <a:pt x="118872" y="336816"/>
                  </a:lnTo>
                  <a:lnTo>
                    <a:pt x="118872" y="373392"/>
                  </a:lnTo>
                  <a:lnTo>
                    <a:pt x="158496" y="373392"/>
                  </a:lnTo>
                  <a:lnTo>
                    <a:pt x="158496" y="336816"/>
                  </a:lnTo>
                  <a:close/>
                </a:path>
                <a:path w="731520" h="559434">
                  <a:moveTo>
                    <a:pt x="158496" y="283476"/>
                  </a:moveTo>
                  <a:lnTo>
                    <a:pt x="156972" y="281952"/>
                  </a:lnTo>
                  <a:lnTo>
                    <a:pt x="120396" y="281952"/>
                  </a:lnTo>
                  <a:lnTo>
                    <a:pt x="118872" y="283476"/>
                  </a:lnTo>
                  <a:lnTo>
                    <a:pt x="118872" y="320052"/>
                  </a:lnTo>
                  <a:lnTo>
                    <a:pt x="120396" y="321576"/>
                  </a:lnTo>
                  <a:lnTo>
                    <a:pt x="156972" y="321576"/>
                  </a:lnTo>
                  <a:lnTo>
                    <a:pt x="158496" y="320052"/>
                  </a:lnTo>
                  <a:lnTo>
                    <a:pt x="158496" y="283476"/>
                  </a:lnTo>
                  <a:close/>
                </a:path>
                <a:path w="731520" h="559434">
                  <a:moveTo>
                    <a:pt x="277368" y="158496"/>
                  </a:moveTo>
                  <a:lnTo>
                    <a:pt x="114300" y="158496"/>
                  </a:lnTo>
                  <a:lnTo>
                    <a:pt x="6096" y="233184"/>
                  </a:lnTo>
                  <a:lnTo>
                    <a:pt x="0" y="237756"/>
                  </a:lnTo>
                  <a:lnTo>
                    <a:pt x="3048" y="245376"/>
                  </a:lnTo>
                  <a:lnTo>
                    <a:pt x="160020" y="245376"/>
                  </a:lnTo>
                  <a:lnTo>
                    <a:pt x="160020" y="243852"/>
                  </a:lnTo>
                  <a:lnTo>
                    <a:pt x="161544" y="243852"/>
                  </a:lnTo>
                  <a:lnTo>
                    <a:pt x="277368" y="158496"/>
                  </a:lnTo>
                  <a:close/>
                </a:path>
                <a:path w="731520" h="559434">
                  <a:moveTo>
                    <a:pt x="286512" y="323100"/>
                  </a:moveTo>
                  <a:lnTo>
                    <a:pt x="284073" y="311505"/>
                  </a:lnTo>
                  <a:lnTo>
                    <a:pt x="277368" y="302336"/>
                  </a:lnTo>
                  <a:lnTo>
                    <a:pt x="267220" y="296316"/>
                  </a:lnTo>
                  <a:lnTo>
                    <a:pt x="254508" y="294144"/>
                  </a:lnTo>
                  <a:lnTo>
                    <a:pt x="241782" y="296316"/>
                  </a:lnTo>
                  <a:lnTo>
                    <a:pt x="231648" y="302336"/>
                  </a:lnTo>
                  <a:lnTo>
                    <a:pt x="224929" y="311505"/>
                  </a:lnTo>
                  <a:lnTo>
                    <a:pt x="222504" y="323100"/>
                  </a:lnTo>
                  <a:lnTo>
                    <a:pt x="222504" y="426732"/>
                  </a:lnTo>
                  <a:lnTo>
                    <a:pt x="286512" y="426732"/>
                  </a:lnTo>
                  <a:lnTo>
                    <a:pt x="286512" y="323100"/>
                  </a:lnTo>
                  <a:close/>
                </a:path>
                <a:path w="731520" h="559434">
                  <a:moveTo>
                    <a:pt x="402336" y="242328"/>
                  </a:moveTo>
                  <a:lnTo>
                    <a:pt x="401523" y="234632"/>
                  </a:lnTo>
                  <a:lnTo>
                    <a:pt x="399288" y="227660"/>
                  </a:lnTo>
                  <a:lnTo>
                    <a:pt x="398119" y="225564"/>
                  </a:lnTo>
                  <a:lnTo>
                    <a:pt x="395897" y="221538"/>
                  </a:lnTo>
                  <a:lnTo>
                    <a:pt x="391668" y="216420"/>
                  </a:lnTo>
                  <a:lnTo>
                    <a:pt x="391668" y="227088"/>
                  </a:lnTo>
                  <a:lnTo>
                    <a:pt x="391668" y="228612"/>
                  </a:lnTo>
                  <a:lnTo>
                    <a:pt x="390144" y="228612"/>
                  </a:lnTo>
                  <a:lnTo>
                    <a:pt x="371856" y="242328"/>
                  </a:lnTo>
                  <a:lnTo>
                    <a:pt x="371856" y="243852"/>
                  </a:lnTo>
                  <a:lnTo>
                    <a:pt x="367284" y="248424"/>
                  </a:lnTo>
                  <a:lnTo>
                    <a:pt x="364236" y="248424"/>
                  </a:lnTo>
                  <a:lnTo>
                    <a:pt x="359664" y="243852"/>
                  </a:lnTo>
                  <a:lnTo>
                    <a:pt x="359664" y="242328"/>
                  </a:lnTo>
                  <a:lnTo>
                    <a:pt x="347472" y="236232"/>
                  </a:lnTo>
                  <a:lnTo>
                    <a:pt x="345948" y="234708"/>
                  </a:lnTo>
                  <a:lnTo>
                    <a:pt x="345948" y="231660"/>
                  </a:lnTo>
                  <a:lnTo>
                    <a:pt x="348996" y="231660"/>
                  </a:lnTo>
                  <a:lnTo>
                    <a:pt x="362712" y="237756"/>
                  </a:lnTo>
                  <a:lnTo>
                    <a:pt x="364236" y="236232"/>
                  </a:lnTo>
                  <a:lnTo>
                    <a:pt x="368808" y="236232"/>
                  </a:lnTo>
                  <a:lnTo>
                    <a:pt x="376643" y="231660"/>
                  </a:lnTo>
                  <a:lnTo>
                    <a:pt x="387096" y="225564"/>
                  </a:lnTo>
                  <a:lnTo>
                    <a:pt x="390144" y="225564"/>
                  </a:lnTo>
                  <a:lnTo>
                    <a:pt x="391668" y="227088"/>
                  </a:lnTo>
                  <a:lnTo>
                    <a:pt x="391668" y="216420"/>
                  </a:lnTo>
                  <a:lnTo>
                    <a:pt x="385686" y="212178"/>
                  </a:lnTo>
                  <a:lnTo>
                    <a:pt x="379285" y="208800"/>
                  </a:lnTo>
                  <a:lnTo>
                    <a:pt x="372592" y="206552"/>
                  </a:lnTo>
                  <a:lnTo>
                    <a:pt x="365760" y="205740"/>
                  </a:lnTo>
                  <a:lnTo>
                    <a:pt x="358063" y="206552"/>
                  </a:lnTo>
                  <a:lnTo>
                    <a:pt x="328485" y="234632"/>
                  </a:lnTo>
                  <a:lnTo>
                    <a:pt x="327660" y="242328"/>
                  </a:lnTo>
                  <a:lnTo>
                    <a:pt x="327660" y="246900"/>
                  </a:lnTo>
                  <a:lnTo>
                    <a:pt x="332105" y="258737"/>
                  </a:lnTo>
                  <a:lnTo>
                    <a:pt x="340423" y="268427"/>
                  </a:lnTo>
                  <a:lnTo>
                    <a:pt x="351866" y="274980"/>
                  </a:lnTo>
                  <a:lnTo>
                    <a:pt x="365760" y="277380"/>
                  </a:lnTo>
                  <a:lnTo>
                    <a:pt x="378968" y="274980"/>
                  </a:lnTo>
                  <a:lnTo>
                    <a:pt x="390334" y="268427"/>
                  </a:lnTo>
                  <a:lnTo>
                    <a:pt x="398538" y="258737"/>
                  </a:lnTo>
                  <a:lnTo>
                    <a:pt x="401840" y="248424"/>
                  </a:lnTo>
                  <a:lnTo>
                    <a:pt x="402336" y="246900"/>
                  </a:lnTo>
                  <a:lnTo>
                    <a:pt x="402336" y="242328"/>
                  </a:lnTo>
                  <a:close/>
                </a:path>
                <a:path w="731520" h="559434">
                  <a:moveTo>
                    <a:pt x="406908" y="341388"/>
                  </a:moveTo>
                  <a:lnTo>
                    <a:pt x="405384" y="339864"/>
                  </a:lnTo>
                  <a:lnTo>
                    <a:pt x="326136" y="339864"/>
                  </a:lnTo>
                  <a:lnTo>
                    <a:pt x="324612" y="341388"/>
                  </a:lnTo>
                  <a:lnTo>
                    <a:pt x="324612" y="484644"/>
                  </a:lnTo>
                  <a:lnTo>
                    <a:pt x="326136" y="486168"/>
                  </a:lnTo>
                  <a:lnTo>
                    <a:pt x="405384" y="486168"/>
                  </a:lnTo>
                  <a:lnTo>
                    <a:pt x="406908" y="484644"/>
                  </a:lnTo>
                  <a:lnTo>
                    <a:pt x="406908" y="341388"/>
                  </a:lnTo>
                  <a:close/>
                </a:path>
                <a:path w="731520" h="559434">
                  <a:moveTo>
                    <a:pt x="464820" y="0"/>
                  </a:moveTo>
                  <a:lnTo>
                    <a:pt x="358140" y="0"/>
                  </a:lnTo>
                  <a:lnTo>
                    <a:pt x="358140" y="99060"/>
                  </a:lnTo>
                  <a:lnTo>
                    <a:pt x="361188" y="96012"/>
                  </a:lnTo>
                  <a:lnTo>
                    <a:pt x="364236" y="94488"/>
                  </a:lnTo>
                  <a:lnTo>
                    <a:pt x="368808" y="94488"/>
                  </a:lnTo>
                  <a:lnTo>
                    <a:pt x="373380" y="99060"/>
                  </a:lnTo>
                  <a:lnTo>
                    <a:pt x="373380" y="94488"/>
                  </a:lnTo>
                  <a:lnTo>
                    <a:pt x="373380" y="53340"/>
                  </a:lnTo>
                  <a:lnTo>
                    <a:pt x="464820" y="53340"/>
                  </a:lnTo>
                  <a:lnTo>
                    <a:pt x="464820" y="51816"/>
                  </a:lnTo>
                  <a:lnTo>
                    <a:pt x="440436" y="27432"/>
                  </a:lnTo>
                  <a:lnTo>
                    <a:pt x="438912" y="27432"/>
                  </a:lnTo>
                  <a:lnTo>
                    <a:pt x="438912" y="25908"/>
                  </a:lnTo>
                  <a:lnTo>
                    <a:pt x="440436" y="24384"/>
                  </a:lnTo>
                  <a:lnTo>
                    <a:pt x="463296" y="3048"/>
                  </a:lnTo>
                  <a:lnTo>
                    <a:pt x="464820" y="1524"/>
                  </a:lnTo>
                  <a:lnTo>
                    <a:pt x="464820" y="0"/>
                  </a:lnTo>
                  <a:close/>
                </a:path>
                <a:path w="731520" h="559434">
                  <a:moveTo>
                    <a:pt x="509016" y="323100"/>
                  </a:moveTo>
                  <a:lnTo>
                    <a:pt x="506361" y="311505"/>
                  </a:lnTo>
                  <a:lnTo>
                    <a:pt x="499300" y="302336"/>
                  </a:lnTo>
                  <a:lnTo>
                    <a:pt x="489077" y="296316"/>
                  </a:lnTo>
                  <a:lnTo>
                    <a:pt x="477012" y="294144"/>
                  </a:lnTo>
                  <a:lnTo>
                    <a:pt x="464286" y="296316"/>
                  </a:lnTo>
                  <a:lnTo>
                    <a:pt x="454152" y="302336"/>
                  </a:lnTo>
                  <a:lnTo>
                    <a:pt x="447433" y="311505"/>
                  </a:lnTo>
                  <a:lnTo>
                    <a:pt x="445008" y="323100"/>
                  </a:lnTo>
                  <a:lnTo>
                    <a:pt x="445008" y="426732"/>
                  </a:lnTo>
                  <a:lnTo>
                    <a:pt x="509016" y="426732"/>
                  </a:lnTo>
                  <a:lnTo>
                    <a:pt x="509016" y="323100"/>
                  </a:lnTo>
                  <a:close/>
                </a:path>
                <a:path w="731520" h="559434">
                  <a:moveTo>
                    <a:pt x="557784" y="254520"/>
                  </a:moveTo>
                  <a:lnTo>
                    <a:pt x="554736" y="251472"/>
                  </a:lnTo>
                  <a:lnTo>
                    <a:pt x="547116" y="246900"/>
                  </a:lnTo>
                  <a:lnTo>
                    <a:pt x="428244" y="158496"/>
                  </a:lnTo>
                  <a:lnTo>
                    <a:pt x="390296" y="129540"/>
                  </a:lnTo>
                  <a:lnTo>
                    <a:pt x="370332" y="114300"/>
                  </a:lnTo>
                  <a:lnTo>
                    <a:pt x="367284" y="112776"/>
                  </a:lnTo>
                  <a:lnTo>
                    <a:pt x="364236" y="112776"/>
                  </a:lnTo>
                  <a:lnTo>
                    <a:pt x="361188" y="114300"/>
                  </a:lnTo>
                  <a:lnTo>
                    <a:pt x="176784" y="251472"/>
                  </a:lnTo>
                  <a:lnTo>
                    <a:pt x="173736" y="254520"/>
                  </a:lnTo>
                  <a:lnTo>
                    <a:pt x="173736" y="486168"/>
                  </a:lnTo>
                  <a:lnTo>
                    <a:pt x="188976" y="486168"/>
                  </a:lnTo>
                  <a:lnTo>
                    <a:pt x="188976" y="260616"/>
                  </a:lnTo>
                  <a:lnTo>
                    <a:pt x="208788" y="246900"/>
                  </a:lnTo>
                  <a:lnTo>
                    <a:pt x="327660" y="158496"/>
                  </a:lnTo>
                  <a:lnTo>
                    <a:pt x="365760" y="129540"/>
                  </a:lnTo>
                  <a:lnTo>
                    <a:pt x="403263" y="158051"/>
                  </a:lnTo>
                  <a:lnTo>
                    <a:pt x="522732" y="246900"/>
                  </a:lnTo>
                  <a:lnTo>
                    <a:pt x="542544" y="260616"/>
                  </a:lnTo>
                  <a:lnTo>
                    <a:pt x="542544" y="486168"/>
                  </a:lnTo>
                  <a:lnTo>
                    <a:pt x="557784" y="486168"/>
                  </a:lnTo>
                  <a:lnTo>
                    <a:pt x="557784" y="254520"/>
                  </a:lnTo>
                  <a:close/>
                </a:path>
                <a:path w="731520" h="559434">
                  <a:moveTo>
                    <a:pt x="595884" y="521220"/>
                  </a:moveTo>
                  <a:lnTo>
                    <a:pt x="592836" y="518172"/>
                  </a:lnTo>
                  <a:lnTo>
                    <a:pt x="566928" y="518172"/>
                  </a:lnTo>
                  <a:lnTo>
                    <a:pt x="566928" y="504456"/>
                  </a:lnTo>
                  <a:lnTo>
                    <a:pt x="563880" y="501408"/>
                  </a:lnTo>
                  <a:lnTo>
                    <a:pt x="167640" y="501408"/>
                  </a:lnTo>
                  <a:lnTo>
                    <a:pt x="164592" y="504456"/>
                  </a:lnTo>
                  <a:lnTo>
                    <a:pt x="164592" y="518172"/>
                  </a:lnTo>
                  <a:lnTo>
                    <a:pt x="138684" y="518172"/>
                  </a:lnTo>
                  <a:lnTo>
                    <a:pt x="135636" y="521220"/>
                  </a:lnTo>
                  <a:lnTo>
                    <a:pt x="135636" y="556272"/>
                  </a:lnTo>
                  <a:lnTo>
                    <a:pt x="138684" y="559320"/>
                  </a:lnTo>
                  <a:lnTo>
                    <a:pt x="592836" y="559320"/>
                  </a:lnTo>
                  <a:lnTo>
                    <a:pt x="595884" y="556272"/>
                  </a:lnTo>
                  <a:lnTo>
                    <a:pt x="595884" y="521220"/>
                  </a:lnTo>
                  <a:close/>
                </a:path>
                <a:path w="731520" h="559434">
                  <a:moveTo>
                    <a:pt x="612648" y="336816"/>
                  </a:moveTo>
                  <a:lnTo>
                    <a:pt x="611124" y="335292"/>
                  </a:lnTo>
                  <a:lnTo>
                    <a:pt x="574548" y="335292"/>
                  </a:lnTo>
                  <a:lnTo>
                    <a:pt x="573024" y="336816"/>
                  </a:lnTo>
                  <a:lnTo>
                    <a:pt x="573024" y="373392"/>
                  </a:lnTo>
                  <a:lnTo>
                    <a:pt x="612648" y="373392"/>
                  </a:lnTo>
                  <a:lnTo>
                    <a:pt x="612648" y="336816"/>
                  </a:lnTo>
                  <a:close/>
                </a:path>
                <a:path w="731520" h="559434">
                  <a:moveTo>
                    <a:pt x="612648" y="283476"/>
                  </a:moveTo>
                  <a:lnTo>
                    <a:pt x="611124" y="281952"/>
                  </a:lnTo>
                  <a:lnTo>
                    <a:pt x="574548" y="281952"/>
                  </a:lnTo>
                  <a:lnTo>
                    <a:pt x="573024" y="283476"/>
                  </a:lnTo>
                  <a:lnTo>
                    <a:pt x="573024" y="320052"/>
                  </a:lnTo>
                  <a:lnTo>
                    <a:pt x="574548" y="321576"/>
                  </a:lnTo>
                  <a:lnTo>
                    <a:pt x="611124" y="321576"/>
                  </a:lnTo>
                  <a:lnTo>
                    <a:pt x="612648" y="320052"/>
                  </a:lnTo>
                  <a:lnTo>
                    <a:pt x="612648" y="283476"/>
                  </a:lnTo>
                  <a:close/>
                </a:path>
                <a:path w="731520" h="559434">
                  <a:moveTo>
                    <a:pt x="669036" y="336816"/>
                  </a:moveTo>
                  <a:lnTo>
                    <a:pt x="667512" y="335292"/>
                  </a:lnTo>
                  <a:lnTo>
                    <a:pt x="630936" y="335292"/>
                  </a:lnTo>
                  <a:lnTo>
                    <a:pt x="629412" y="336816"/>
                  </a:lnTo>
                  <a:lnTo>
                    <a:pt x="629412" y="373392"/>
                  </a:lnTo>
                  <a:lnTo>
                    <a:pt x="669036" y="373392"/>
                  </a:lnTo>
                  <a:lnTo>
                    <a:pt x="669036" y="336816"/>
                  </a:lnTo>
                  <a:close/>
                </a:path>
                <a:path w="731520" h="559434">
                  <a:moveTo>
                    <a:pt x="669036" y="283476"/>
                  </a:moveTo>
                  <a:lnTo>
                    <a:pt x="667512" y="281952"/>
                  </a:lnTo>
                  <a:lnTo>
                    <a:pt x="630936" y="281952"/>
                  </a:lnTo>
                  <a:lnTo>
                    <a:pt x="629412" y="283476"/>
                  </a:lnTo>
                  <a:lnTo>
                    <a:pt x="629412" y="320052"/>
                  </a:lnTo>
                  <a:lnTo>
                    <a:pt x="630936" y="321576"/>
                  </a:lnTo>
                  <a:lnTo>
                    <a:pt x="667512" y="321576"/>
                  </a:lnTo>
                  <a:lnTo>
                    <a:pt x="669036" y="320052"/>
                  </a:lnTo>
                  <a:lnTo>
                    <a:pt x="669036" y="283476"/>
                  </a:lnTo>
                  <a:close/>
                </a:path>
                <a:path w="731520" h="559434">
                  <a:moveTo>
                    <a:pt x="710184" y="259092"/>
                  </a:moveTo>
                  <a:lnTo>
                    <a:pt x="694944" y="259092"/>
                  </a:lnTo>
                  <a:lnTo>
                    <a:pt x="694944" y="429780"/>
                  </a:lnTo>
                  <a:lnTo>
                    <a:pt x="573024" y="429780"/>
                  </a:lnTo>
                  <a:lnTo>
                    <a:pt x="573024" y="445020"/>
                  </a:lnTo>
                  <a:lnTo>
                    <a:pt x="707136" y="445020"/>
                  </a:lnTo>
                  <a:lnTo>
                    <a:pt x="710184" y="440448"/>
                  </a:lnTo>
                  <a:lnTo>
                    <a:pt x="710184" y="259092"/>
                  </a:lnTo>
                  <a:close/>
                </a:path>
                <a:path w="731520" h="559434">
                  <a:moveTo>
                    <a:pt x="731520" y="237756"/>
                  </a:moveTo>
                  <a:lnTo>
                    <a:pt x="726948" y="233184"/>
                  </a:lnTo>
                  <a:lnTo>
                    <a:pt x="617220" y="158496"/>
                  </a:lnTo>
                  <a:lnTo>
                    <a:pt x="454152" y="158496"/>
                  </a:lnTo>
                  <a:lnTo>
                    <a:pt x="569976" y="243852"/>
                  </a:lnTo>
                  <a:lnTo>
                    <a:pt x="571500" y="245376"/>
                  </a:lnTo>
                  <a:lnTo>
                    <a:pt x="728472" y="245376"/>
                  </a:lnTo>
                  <a:lnTo>
                    <a:pt x="731520" y="237756"/>
                  </a:lnTo>
                  <a:close/>
                </a:path>
              </a:pathLst>
            </a:custGeom>
            <a:solidFill>
              <a:srgbClr val="7E4FAF"/>
            </a:solidFill>
          </p:spPr>
          <p:txBody>
            <a:bodyPr wrap="square" lIns="0" tIns="0" rIns="0" bIns="0" rtlCol="0"/>
            <a:lstStyle/>
            <a:p/>
          </p:txBody>
        </p:sp>
        <p:sp>
          <p:nvSpPr>
            <p:cNvPr id="9" name="object 9"/>
            <p:cNvSpPr/>
            <p:nvPr/>
          </p:nvSpPr>
          <p:spPr>
            <a:xfrm>
              <a:off x="4431792" y="3168396"/>
              <a:ext cx="0" cy="0"/>
            </a:xfrm>
            <a:custGeom>
              <a:avLst/>
              <a:gdLst/>
              <a:ahLst/>
              <a:cxnLst/>
              <a:rect l="l" t="t" r="r" b="b"/>
              <a:pathLst>
                <a:path w="0" h="0">
                  <a:moveTo>
                    <a:pt x="0" y="0"/>
                  </a:moveTo>
                  <a:lnTo>
                    <a:pt x="0" y="0"/>
                  </a:lnTo>
                </a:path>
              </a:pathLst>
            </a:custGeom>
            <a:ln w="13716">
              <a:solidFill>
                <a:srgbClr val="497EBA"/>
              </a:solidFill>
            </a:ln>
          </p:spPr>
          <p:txBody>
            <a:bodyPr wrap="square" lIns="0" tIns="0" rIns="0" bIns="0" rtlCol="0"/>
            <a:lstStyle/>
            <a:p/>
          </p:txBody>
        </p:sp>
        <p:sp>
          <p:nvSpPr>
            <p:cNvPr id="10" name="object 10"/>
            <p:cNvSpPr/>
            <p:nvPr/>
          </p:nvSpPr>
          <p:spPr>
            <a:xfrm>
              <a:off x="1912619" y="2971800"/>
              <a:ext cx="33655" cy="1259205"/>
            </a:xfrm>
            <a:custGeom>
              <a:avLst/>
              <a:gdLst/>
              <a:ahLst/>
              <a:cxnLst/>
              <a:rect l="l" t="t" r="r" b="b"/>
              <a:pathLst>
                <a:path w="33655" h="1259204">
                  <a:moveTo>
                    <a:pt x="33528" y="0"/>
                  </a:moveTo>
                  <a:lnTo>
                    <a:pt x="0" y="1258824"/>
                  </a:lnTo>
                </a:path>
              </a:pathLst>
            </a:custGeom>
            <a:ln w="13715">
              <a:solidFill>
                <a:srgbClr val="CD4D97"/>
              </a:solidFill>
            </a:ln>
          </p:spPr>
          <p:txBody>
            <a:bodyPr wrap="square" lIns="0" tIns="0" rIns="0" bIns="0" rtlCol="0"/>
            <a:lstStyle/>
            <a:p/>
          </p:txBody>
        </p:sp>
        <p:sp>
          <p:nvSpPr>
            <p:cNvPr id="11" name="object 11"/>
            <p:cNvSpPr/>
            <p:nvPr/>
          </p:nvSpPr>
          <p:spPr>
            <a:xfrm>
              <a:off x="1594104" y="3432048"/>
              <a:ext cx="1089660" cy="2242185"/>
            </a:xfrm>
            <a:custGeom>
              <a:avLst/>
              <a:gdLst/>
              <a:ahLst/>
              <a:cxnLst/>
              <a:rect l="l" t="t" r="r" b="b"/>
              <a:pathLst>
                <a:path w="1089660" h="2242185">
                  <a:moveTo>
                    <a:pt x="0" y="1633728"/>
                  </a:moveTo>
                  <a:lnTo>
                    <a:pt x="44196" y="2241804"/>
                  </a:lnTo>
                </a:path>
                <a:path w="1089660" h="2242185">
                  <a:moveTo>
                    <a:pt x="1089660" y="0"/>
                  </a:moveTo>
                  <a:lnTo>
                    <a:pt x="1089660" y="1947672"/>
                  </a:lnTo>
                </a:path>
              </a:pathLst>
            </a:custGeom>
            <a:ln w="13716">
              <a:solidFill>
                <a:srgbClr val="D86252"/>
              </a:solidFill>
            </a:ln>
          </p:spPr>
          <p:txBody>
            <a:bodyPr wrap="square" lIns="0" tIns="0" rIns="0" bIns="0" rtlCol="0"/>
            <a:lstStyle/>
            <a:p/>
          </p:txBody>
        </p:sp>
        <p:sp>
          <p:nvSpPr>
            <p:cNvPr id="12" name="object 12"/>
            <p:cNvSpPr/>
            <p:nvPr/>
          </p:nvSpPr>
          <p:spPr>
            <a:xfrm>
              <a:off x="2551175" y="4573524"/>
              <a:ext cx="1381125" cy="254635"/>
            </a:xfrm>
            <a:custGeom>
              <a:avLst/>
              <a:gdLst/>
              <a:ahLst/>
              <a:cxnLst/>
              <a:rect l="l" t="t" r="r" b="b"/>
              <a:pathLst>
                <a:path w="1381125" h="254635">
                  <a:moveTo>
                    <a:pt x="1380744" y="254507"/>
                  </a:moveTo>
                  <a:lnTo>
                    <a:pt x="0" y="0"/>
                  </a:lnTo>
                </a:path>
              </a:pathLst>
            </a:custGeom>
            <a:ln w="13716">
              <a:solidFill>
                <a:srgbClr val="CD4D97"/>
              </a:solidFill>
            </a:ln>
          </p:spPr>
          <p:txBody>
            <a:bodyPr wrap="square" lIns="0" tIns="0" rIns="0" bIns="0" rtlCol="0"/>
            <a:lstStyle/>
            <a:p/>
          </p:txBody>
        </p:sp>
        <p:sp>
          <p:nvSpPr>
            <p:cNvPr id="13" name="object 13"/>
            <p:cNvSpPr/>
            <p:nvPr/>
          </p:nvSpPr>
          <p:spPr>
            <a:xfrm>
              <a:off x="635508" y="4081272"/>
              <a:ext cx="1915795" cy="982980"/>
            </a:xfrm>
            <a:custGeom>
              <a:avLst/>
              <a:gdLst/>
              <a:ahLst/>
              <a:cxnLst/>
              <a:rect l="l" t="t" r="r" b="b"/>
              <a:pathLst>
                <a:path w="1915795" h="982979">
                  <a:moveTo>
                    <a:pt x="1915668" y="266700"/>
                  </a:moveTo>
                  <a:lnTo>
                    <a:pt x="1911388" y="219024"/>
                  </a:lnTo>
                  <a:lnTo>
                    <a:pt x="1899043" y="174040"/>
                  </a:lnTo>
                  <a:lnTo>
                    <a:pt x="1879371" y="132537"/>
                  </a:lnTo>
                  <a:lnTo>
                    <a:pt x="1853107" y="95288"/>
                  </a:lnTo>
                  <a:lnTo>
                    <a:pt x="1821014" y="63055"/>
                  </a:lnTo>
                  <a:lnTo>
                    <a:pt x="1783803" y="36639"/>
                  </a:lnTo>
                  <a:lnTo>
                    <a:pt x="1742236" y="16802"/>
                  </a:lnTo>
                  <a:lnTo>
                    <a:pt x="1697037" y="4330"/>
                  </a:lnTo>
                  <a:lnTo>
                    <a:pt x="1648968" y="0"/>
                  </a:lnTo>
                  <a:lnTo>
                    <a:pt x="268224" y="0"/>
                  </a:lnTo>
                  <a:lnTo>
                    <a:pt x="220091" y="4330"/>
                  </a:lnTo>
                  <a:lnTo>
                    <a:pt x="174752" y="16802"/>
                  </a:lnTo>
                  <a:lnTo>
                    <a:pt x="132981" y="36639"/>
                  </a:lnTo>
                  <a:lnTo>
                    <a:pt x="95529" y="63055"/>
                  </a:lnTo>
                  <a:lnTo>
                    <a:pt x="63182" y="95288"/>
                  </a:lnTo>
                  <a:lnTo>
                    <a:pt x="36677" y="132537"/>
                  </a:lnTo>
                  <a:lnTo>
                    <a:pt x="16814" y="174040"/>
                  </a:lnTo>
                  <a:lnTo>
                    <a:pt x="4330" y="219024"/>
                  </a:lnTo>
                  <a:lnTo>
                    <a:pt x="0" y="266700"/>
                  </a:lnTo>
                  <a:lnTo>
                    <a:pt x="0" y="716280"/>
                  </a:lnTo>
                  <a:lnTo>
                    <a:pt x="4330" y="763968"/>
                  </a:lnTo>
                  <a:lnTo>
                    <a:pt x="16814" y="808951"/>
                  </a:lnTo>
                  <a:lnTo>
                    <a:pt x="36677" y="850455"/>
                  </a:lnTo>
                  <a:lnTo>
                    <a:pt x="63182" y="887704"/>
                  </a:lnTo>
                  <a:lnTo>
                    <a:pt x="95529" y="919937"/>
                  </a:lnTo>
                  <a:lnTo>
                    <a:pt x="132981" y="946353"/>
                  </a:lnTo>
                  <a:lnTo>
                    <a:pt x="174752" y="966190"/>
                  </a:lnTo>
                  <a:lnTo>
                    <a:pt x="220091" y="978662"/>
                  </a:lnTo>
                  <a:lnTo>
                    <a:pt x="268224" y="982980"/>
                  </a:lnTo>
                  <a:lnTo>
                    <a:pt x="1648968" y="982980"/>
                  </a:lnTo>
                  <a:lnTo>
                    <a:pt x="1697037" y="978662"/>
                  </a:lnTo>
                  <a:lnTo>
                    <a:pt x="1742236" y="966190"/>
                  </a:lnTo>
                  <a:lnTo>
                    <a:pt x="1783803" y="946353"/>
                  </a:lnTo>
                  <a:lnTo>
                    <a:pt x="1821014" y="919937"/>
                  </a:lnTo>
                  <a:lnTo>
                    <a:pt x="1853107" y="887704"/>
                  </a:lnTo>
                  <a:lnTo>
                    <a:pt x="1879371" y="850455"/>
                  </a:lnTo>
                  <a:lnTo>
                    <a:pt x="1899043" y="808951"/>
                  </a:lnTo>
                  <a:lnTo>
                    <a:pt x="1911388" y="763968"/>
                  </a:lnTo>
                  <a:lnTo>
                    <a:pt x="1915668" y="716280"/>
                  </a:lnTo>
                  <a:lnTo>
                    <a:pt x="1915668" y="266700"/>
                  </a:lnTo>
                  <a:close/>
                </a:path>
              </a:pathLst>
            </a:custGeom>
            <a:solidFill>
              <a:srgbClr val="FFFFFF"/>
            </a:solidFill>
          </p:spPr>
          <p:txBody>
            <a:bodyPr wrap="square" lIns="0" tIns="0" rIns="0" bIns="0" rtlCol="0"/>
            <a:lstStyle/>
            <a:p/>
          </p:txBody>
        </p:sp>
        <p:sp>
          <p:nvSpPr>
            <p:cNvPr id="14" name="object 14"/>
            <p:cNvSpPr/>
            <p:nvPr/>
          </p:nvSpPr>
          <p:spPr>
            <a:xfrm>
              <a:off x="1478280" y="4747260"/>
              <a:ext cx="231775" cy="276225"/>
            </a:xfrm>
            <a:custGeom>
              <a:avLst/>
              <a:gdLst/>
              <a:ahLst/>
              <a:cxnLst/>
              <a:rect l="l" t="t" r="r" b="b"/>
              <a:pathLst>
                <a:path w="231775" h="276225">
                  <a:moveTo>
                    <a:pt x="176783" y="41148"/>
                  </a:moveTo>
                  <a:lnTo>
                    <a:pt x="1523" y="41148"/>
                  </a:lnTo>
                  <a:lnTo>
                    <a:pt x="0" y="42671"/>
                  </a:lnTo>
                  <a:lnTo>
                    <a:pt x="0" y="274319"/>
                  </a:lnTo>
                  <a:lnTo>
                    <a:pt x="1523" y="275844"/>
                  </a:lnTo>
                  <a:lnTo>
                    <a:pt x="176783" y="275844"/>
                  </a:lnTo>
                  <a:lnTo>
                    <a:pt x="178307" y="274319"/>
                  </a:lnTo>
                  <a:lnTo>
                    <a:pt x="178307" y="268224"/>
                  </a:lnTo>
                  <a:lnTo>
                    <a:pt x="7619" y="268224"/>
                  </a:lnTo>
                  <a:lnTo>
                    <a:pt x="7619" y="48768"/>
                  </a:lnTo>
                  <a:lnTo>
                    <a:pt x="178307" y="48768"/>
                  </a:lnTo>
                  <a:lnTo>
                    <a:pt x="178307" y="42671"/>
                  </a:lnTo>
                  <a:lnTo>
                    <a:pt x="176783" y="41148"/>
                  </a:lnTo>
                  <a:close/>
                </a:path>
                <a:path w="231775" h="276225">
                  <a:moveTo>
                    <a:pt x="178307" y="48768"/>
                  </a:moveTo>
                  <a:lnTo>
                    <a:pt x="170687" y="48768"/>
                  </a:lnTo>
                  <a:lnTo>
                    <a:pt x="170687" y="268224"/>
                  </a:lnTo>
                  <a:lnTo>
                    <a:pt x="178307" y="268224"/>
                  </a:lnTo>
                  <a:lnTo>
                    <a:pt x="178307" y="234695"/>
                  </a:lnTo>
                  <a:lnTo>
                    <a:pt x="230124" y="234695"/>
                  </a:lnTo>
                  <a:lnTo>
                    <a:pt x="231647" y="233171"/>
                  </a:lnTo>
                  <a:lnTo>
                    <a:pt x="231647" y="227075"/>
                  </a:lnTo>
                  <a:lnTo>
                    <a:pt x="178307" y="227075"/>
                  </a:lnTo>
                  <a:lnTo>
                    <a:pt x="178307" y="48768"/>
                  </a:lnTo>
                  <a:close/>
                </a:path>
                <a:path w="231775" h="276225">
                  <a:moveTo>
                    <a:pt x="231647" y="7619"/>
                  </a:moveTo>
                  <a:lnTo>
                    <a:pt x="224027" y="7619"/>
                  </a:lnTo>
                  <a:lnTo>
                    <a:pt x="224027" y="227075"/>
                  </a:lnTo>
                  <a:lnTo>
                    <a:pt x="231647" y="227075"/>
                  </a:lnTo>
                  <a:lnTo>
                    <a:pt x="231647" y="7619"/>
                  </a:lnTo>
                  <a:close/>
                </a:path>
                <a:path w="231775" h="276225">
                  <a:moveTo>
                    <a:pt x="230124" y="0"/>
                  </a:moveTo>
                  <a:lnTo>
                    <a:pt x="54863" y="0"/>
                  </a:lnTo>
                  <a:lnTo>
                    <a:pt x="53339" y="1524"/>
                  </a:lnTo>
                  <a:lnTo>
                    <a:pt x="53339" y="41148"/>
                  </a:lnTo>
                  <a:lnTo>
                    <a:pt x="60959" y="41148"/>
                  </a:lnTo>
                  <a:lnTo>
                    <a:pt x="60959" y="7619"/>
                  </a:lnTo>
                  <a:lnTo>
                    <a:pt x="231647" y="7619"/>
                  </a:lnTo>
                  <a:lnTo>
                    <a:pt x="231647" y="1524"/>
                  </a:lnTo>
                  <a:lnTo>
                    <a:pt x="230124" y="0"/>
                  </a:lnTo>
                  <a:close/>
                </a:path>
              </a:pathLst>
            </a:custGeom>
            <a:solidFill>
              <a:srgbClr val="CD4D97"/>
            </a:solidFill>
          </p:spPr>
          <p:txBody>
            <a:bodyPr wrap="square" lIns="0" tIns="0" rIns="0" bIns="0" rtlCol="0"/>
            <a:lstStyle/>
            <a:p/>
          </p:txBody>
        </p:sp>
        <p:pic>
          <p:nvPicPr>
            <p:cNvPr id="15" name="object 15"/>
            <p:cNvPicPr/>
            <p:nvPr/>
          </p:nvPicPr>
          <p:blipFill>
            <a:blip r:embed="rId3" cstate="print"/>
            <a:stretch>
              <a:fillRect/>
            </a:stretch>
          </p:blipFill>
          <p:spPr>
            <a:xfrm>
              <a:off x="1507236" y="4826508"/>
              <a:ext cx="118871" cy="160019"/>
            </a:xfrm>
            <a:prstGeom prst="rect">
              <a:avLst/>
            </a:prstGeom>
          </p:spPr>
        </p:pic>
        <p:sp>
          <p:nvSpPr>
            <p:cNvPr id="16" name="object 16"/>
            <p:cNvSpPr/>
            <p:nvPr/>
          </p:nvSpPr>
          <p:spPr>
            <a:xfrm>
              <a:off x="1248816" y="4165091"/>
              <a:ext cx="688975" cy="480059"/>
            </a:xfrm>
            <a:custGeom>
              <a:avLst/>
              <a:gdLst/>
              <a:ahLst/>
              <a:cxnLst/>
              <a:rect l="l" t="t" r="r" b="b"/>
              <a:pathLst>
                <a:path w="688975" h="480060">
                  <a:moveTo>
                    <a:pt x="255371" y="379476"/>
                  </a:moveTo>
                  <a:lnTo>
                    <a:pt x="249275" y="385572"/>
                  </a:lnTo>
                  <a:lnTo>
                    <a:pt x="240131" y="388620"/>
                  </a:lnTo>
                  <a:lnTo>
                    <a:pt x="240131" y="446532"/>
                  </a:lnTo>
                  <a:lnTo>
                    <a:pt x="212356" y="456463"/>
                  </a:lnTo>
                  <a:lnTo>
                    <a:pt x="182600" y="461962"/>
                  </a:lnTo>
                  <a:lnTo>
                    <a:pt x="155689" y="464324"/>
                  </a:lnTo>
                  <a:lnTo>
                    <a:pt x="136499" y="464820"/>
                  </a:lnTo>
                  <a:lnTo>
                    <a:pt x="136499" y="406908"/>
                  </a:lnTo>
                  <a:lnTo>
                    <a:pt x="136499" y="396240"/>
                  </a:lnTo>
                  <a:lnTo>
                    <a:pt x="133451" y="393192"/>
                  </a:lnTo>
                  <a:lnTo>
                    <a:pt x="130403" y="391668"/>
                  </a:lnTo>
                  <a:lnTo>
                    <a:pt x="127355" y="391668"/>
                  </a:lnTo>
                  <a:lnTo>
                    <a:pt x="122948" y="391909"/>
                  </a:lnTo>
                  <a:lnTo>
                    <a:pt x="114960" y="392430"/>
                  </a:lnTo>
                  <a:lnTo>
                    <a:pt x="104419" y="392963"/>
                  </a:lnTo>
                  <a:lnTo>
                    <a:pt x="92303" y="393192"/>
                  </a:lnTo>
                  <a:lnTo>
                    <a:pt x="89255" y="393192"/>
                  </a:lnTo>
                  <a:lnTo>
                    <a:pt x="52882" y="381749"/>
                  </a:lnTo>
                  <a:lnTo>
                    <a:pt x="51219" y="343217"/>
                  </a:lnTo>
                  <a:lnTo>
                    <a:pt x="52628" y="319278"/>
                  </a:lnTo>
                  <a:lnTo>
                    <a:pt x="52679" y="313944"/>
                  </a:lnTo>
                  <a:lnTo>
                    <a:pt x="51155" y="312420"/>
                  </a:lnTo>
                  <a:lnTo>
                    <a:pt x="48107" y="310896"/>
                  </a:lnTo>
                  <a:lnTo>
                    <a:pt x="46583" y="309372"/>
                  </a:lnTo>
                  <a:lnTo>
                    <a:pt x="43535" y="310896"/>
                  </a:lnTo>
                  <a:lnTo>
                    <a:pt x="31724" y="310781"/>
                  </a:lnTo>
                  <a:lnTo>
                    <a:pt x="23342" y="308800"/>
                  </a:lnTo>
                  <a:lnTo>
                    <a:pt x="17818" y="305968"/>
                  </a:lnTo>
                  <a:lnTo>
                    <a:pt x="14579" y="303276"/>
                  </a:lnTo>
                  <a:lnTo>
                    <a:pt x="16103" y="301752"/>
                  </a:lnTo>
                  <a:lnTo>
                    <a:pt x="19151" y="295656"/>
                  </a:lnTo>
                  <a:lnTo>
                    <a:pt x="25247" y="289560"/>
                  </a:lnTo>
                  <a:lnTo>
                    <a:pt x="33286" y="280733"/>
                  </a:lnTo>
                  <a:lnTo>
                    <a:pt x="39344" y="271462"/>
                  </a:lnTo>
                  <a:lnTo>
                    <a:pt x="43675" y="263639"/>
                  </a:lnTo>
                  <a:lnTo>
                    <a:pt x="46583" y="259080"/>
                  </a:lnTo>
                  <a:lnTo>
                    <a:pt x="47485" y="253923"/>
                  </a:lnTo>
                  <a:lnTo>
                    <a:pt x="48107" y="247459"/>
                  </a:lnTo>
                  <a:lnTo>
                    <a:pt x="48717" y="239585"/>
                  </a:lnTo>
                  <a:lnTo>
                    <a:pt x="49631" y="230124"/>
                  </a:lnTo>
                  <a:lnTo>
                    <a:pt x="49631" y="211836"/>
                  </a:lnTo>
                  <a:lnTo>
                    <a:pt x="37439" y="199644"/>
                  </a:lnTo>
                  <a:lnTo>
                    <a:pt x="35915" y="204216"/>
                  </a:lnTo>
                  <a:lnTo>
                    <a:pt x="34391" y="210312"/>
                  </a:lnTo>
                  <a:lnTo>
                    <a:pt x="34391" y="228600"/>
                  </a:lnTo>
                  <a:lnTo>
                    <a:pt x="32867" y="237744"/>
                  </a:lnTo>
                  <a:lnTo>
                    <a:pt x="32867" y="252984"/>
                  </a:lnTo>
                  <a:lnTo>
                    <a:pt x="29146" y="259181"/>
                  </a:lnTo>
                  <a:lnTo>
                    <a:pt x="24853" y="265938"/>
                  </a:lnTo>
                  <a:lnTo>
                    <a:pt x="20002" y="272707"/>
                  </a:lnTo>
                  <a:lnTo>
                    <a:pt x="14579" y="278892"/>
                  </a:lnTo>
                  <a:lnTo>
                    <a:pt x="8572" y="284949"/>
                  </a:lnTo>
                  <a:lnTo>
                    <a:pt x="3149" y="292989"/>
                  </a:lnTo>
                  <a:lnTo>
                    <a:pt x="0" y="301612"/>
                  </a:lnTo>
                  <a:lnTo>
                    <a:pt x="863" y="309372"/>
                  </a:lnTo>
                  <a:lnTo>
                    <a:pt x="4648" y="314325"/>
                  </a:lnTo>
                  <a:lnTo>
                    <a:pt x="11722" y="319278"/>
                  </a:lnTo>
                  <a:lnTo>
                    <a:pt x="22504" y="323088"/>
                  </a:lnTo>
                  <a:lnTo>
                    <a:pt x="37439" y="324612"/>
                  </a:lnTo>
                  <a:lnTo>
                    <a:pt x="37198" y="330619"/>
                  </a:lnTo>
                  <a:lnTo>
                    <a:pt x="36677" y="337185"/>
                  </a:lnTo>
                  <a:lnTo>
                    <a:pt x="36144" y="344335"/>
                  </a:lnTo>
                  <a:lnTo>
                    <a:pt x="35915" y="352044"/>
                  </a:lnTo>
                  <a:lnTo>
                    <a:pt x="36690" y="373786"/>
                  </a:lnTo>
                  <a:lnTo>
                    <a:pt x="57810" y="405574"/>
                  </a:lnTo>
                  <a:lnTo>
                    <a:pt x="92303" y="408432"/>
                  </a:lnTo>
                  <a:lnTo>
                    <a:pt x="98755" y="408419"/>
                  </a:lnTo>
                  <a:lnTo>
                    <a:pt x="106210" y="408241"/>
                  </a:lnTo>
                  <a:lnTo>
                    <a:pt x="113944" y="407797"/>
                  </a:lnTo>
                  <a:lnTo>
                    <a:pt x="121259" y="406908"/>
                  </a:lnTo>
                  <a:lnTo>
                    <a:pt x="121259" y="475488"/>
                  </a:lnTo>
                  <a:lnTo>
                    <a:pt x="124307" y="478536"/>
                  </a:lnTo>
                  <a:lnTo>
                    <a:pt x="128879" y="480060"/>
                  </a:lnTo>
                  <a:lnTo>
                    <a:pt x="139547" y="480060"/>
                  </a:lnTo>
                  <a:lnTo>
                    <a:pt x="161658" y="479285"/>
                  </a:lnTo>
                  <a:lnTo>
                    <a:pt x="190779" y="476059"/>
                  </a:lnTo>
                  <a:lnTo>
                    <a:pt x="222478" y="469138"/>
                  </a:lnTo>
                  <a:lnTo>
                    <a:pt x="233260" y="464820"/>
                  </a:lnTo>
                  <a:lnTo>
                    <a:pt x="252323" y="457200"/>
                  </a:lnTo>
                  <a:lnTo>
                    <a:pt x="253847" y="455676"/>
                  </a:lnTo>
                  <a:lnTo>
                    <a:pt x="255371" y="452628"/>
                  </a:lnTo>
                  <a:lnTo>
                    <a:pt x="255371" y="379476"/>
                  </a:lnTo>
                  <a:close/>
                </a:path>
                <a:path w="688975" h="480060">
                  <a:moveTo>
                    <a:pt x="311759" y="284988"/>
                  </a:moveTo>
                  <a:lnTo>
                    <a:pt x="308711" y="281940"/>
                  </a:lnTo>
                  <a:lnTo>
                    <a:pt x="308711" y="280416"/>
                  </a:lnTo>
                  <a:lnTo>
                    <a:pt x="295516" y="258445"/>
                  </a:lnTo>
                  <a:lnTo>
                    <a:pt x="285457" y="236029"/>
                  </a:lnTo>
                  <a:lnTo>
                    <a:pt x="285038" y="234696"/>
                  </a:lnTo>
                  <a:lnTo>
                    <a:pt x="278269" y="213347"/>
                  </a:lnTo>
                  <a:lnTo>
                    <a:pt x="273659" y="190500"/>
                  </a:lnTo>
                  <a:lnTo>
                    <a:pt x="271957" y="174523"/>
                  </a:lnTo>
                  <a:lnTo>
                    <a:pt x="271589" y="160020"/>
                  </a:lnTo>
                  <a:lnTo>
                    <a:pt x="271564" y="158496"/>
                  </a:lnTo>
                  <a:lnTo>
                    <a:pt x="272580" y="143141"/>
                  </a:lnTo>
                  <a:lnTo>
                    <a:pt x="275183" y="128016"/>
                  </a:lnTo>
                  <a:lnTo>
                    <a:pt x="252323" y="113347"/>
                  </a:lnTo>
                  <a:lnTo>
                    <a:pt x="224891" y="102108"/>
                  </a:lnTo>
                  <a:lnTo>
                    <a:pt x="192887" y="95440"/>
                  </a:lnTo>
                  <a:lnTo>
                    <a:pt x="156311" y="94500"/>
                  </a:lnTo>
                  <a:lnTo>
                    <a:pt x="99326" y="103632"/>
                  </a:lnTo>
                  <a:lnTo>
                    <a:pt x="61633" y="120777"/>
                  </a:lnTo>
                  <a:lnTo>
                    <a:pt x="40792" y="140779"/>
                  </a:lnTo>
                  <a:lnTo>
                    <a:pt x="34391" y="158496"/>
                  </a:lnTo>
                  <a:lnTo>
                    <a:pt x="34391" y="160020"/>
                  </a:lnTo>
                  <a:lnTo>
                    <a:pt x="64058" y="205625"/>
                  </a:lnTo>
                  <a:lnTo>
                    <a:pt x="113677" y="240436"/>
                  </a:lnTo>
                  <a:lnTo>
                    <a:pt x="139547" y="254508"/>
                  </a:lnTo>
                  <a:lnTo>
                    <a:pt x="141071" y="251460"/>
                  </a:lnTo>
                  <a:lnTo>
                    <a:pt x="138023" y="249936"/>
                  </a:lnTo>
                  <a:lnTo>
                    <a:pt x="130403" y="243840"/>
                  </a:lnTo>
                  <a:lnTo>
                    <a:pt x="125831" y="239268"/>
                  </a:lnTo>
                  <a:lnTo>
                    <a:pt x="122783" y="234696"/>
                  </a:lnTo>
                  <a:lnTo>
                    <a:pt x="161302" y="247586"/>
                  </a:lnTo>
                  <a:lnTo>
                    <a:pt x="195554" y="256603"/>
                  </a:lnTo>
                  <a:lnTo>
                    <a:pt x="220078" y="261924"/>
                  </a:lnTo>
                  <a:lnTo>
                    <a:pt x="229463" y="263652"/>
                  </a:lnTo>
                  <a:lnTo>
                    <a:pt x="247942" y="299707"/>
                  </a:lnTo>
                  <a:lnTo>
                    <a:pt x="243560" y="334899"/>
                  </a:lnTo>
                  <a:lnTo>
                    <a:pt x="232892" y="362673"/>
                  </a:lnTo>
                  <a:lnTo>
                    <a:pt x="232511" y="376428"/>
                  </a:lnTo>
                  <a:lnTo>
                    <a:pt x="244030" y="370509"/>
                  </a:lnTo>
                  <a:lnTo>
                    <a:pt x="265277" y="351853"/>
                  </a:lnTo>
                  <a:lnTo>
                    <a:pt x="289941" y="322643"/>
                  </a:lnTo>
                  <a:lnTo>
                    <a:pt x="311759" y="284988"/>
                  </a:lnTo>
                  <a:close/>
                </a:path>
                <a:path w="688975" h="480060">
                  <a:moveTo>
                    <a:pt x="647039" y="79248"/>
                  </a:moveTo>
                  <a:lnTo>
                    <a:pt x="639749" y="58293"/>
                  </a:lnTo>
                  <a:lnTo>
                    <a:pt x="613892" y="33909"/>
                  </a:lnTo>
                  <a:lnTo>
                    <a:pt x="566877" y="12382"/>
                  </a:lnTo>
                  <a:lnTo>
                    <a:pt x="496163" y="0"/>
                  </a:lnTo>
                  <a:lnTo>
                    <a:pt x="440956" y="2921"/>
                  </a:lnTo>
                  <a:lnTo>
                    <a:pt x="394309" y="15633"/>
                  </a:lnTo>
                  <a:lnTo>
                    <a:pt x="356362" y="35890"/>
                  </a:lnTo>
                  <a:lnTo>
                    <a:pt x="327279" y="61404"/>
                  </a:lnTo>
                  <a:lnTo>
                    <a:pt x="288264" y="147396"/>
                  </a:lnTo>
                  <a:lnTo>
                    <a:pt x="291122" y="202006"/>
                  </a:lnTo>
                  <a:lnTo>
                    <a:pt x="309181" y="251472"/>
                  </a:lnTo>
                  <a:lnTo>
                    <a:pt x="335851" y="293509"/>
                  </a:lnTo>
                  <a:lnTo>
                    <a:pt x="364540" y="325805"/>
                  </a:lnTo>
                  <a:lnTo>
                    <a:pt x="401675" y="352044"/>
                  </a:lnTo>
                  <a:lnTo>
                    <a:pt x="400862" y="334886"/>
                  </a:lnTo>
                  <a:lnTo>
                    <a:pt x="387197" y="300418"/>
                  </a:lnTo>
                  <a:lnTo>
                    <a:pt x="381520" y="257111"/>
                  </a:lnTo>
                  <a:lnTo>
                    <a:pt x="404710" y="213360"/>
                  </a:lnTo>
                  <a:lnTo>
                    <a:pt x="416458" y="211061"/>
                  </a:lnTo>
                  <a:lnTo>
                    <a:pt x="447205" y="204038"/>
                  </a:lnTo>
                  <a:lnTo>
                    <a:pt x="490232" y="192151"/>
                  </a:lnTo>
                  <a:lnTo>
                    <a:pt x="538835" y="175260"/>
                  </a:lnTo>
                  <a:lnTo>
                    <a:pt x="535063" y="179857"/>
                  </a:lnTo>
                  <a:lnTo>
                    <a:pt x="530453" y="184594"/>
                  </a:lnTo>
                  <a:lnTo>
                    <a:pt x="524687" y="189623"/>
                  </a:lnTo>
                  <a:lnTo>
                    <a:pt x="517499" y="195072"/>
                  </a:lnTo>
                  <a:lnTo>
                    <a:pt x="515975" y="196596"/>
                  </a:lnTo>
                  <a:lnTo>
                    <a:pt x="517499" y="201168"/>
                  </a:lnTo>
                  <a:lnTo>
                    <a:pt x="520547" y="199644"/>
                  </a:lnTo>
                  <a:lnTo>
                    <a:pt x="549478" y="183197"/>
                  </a:lnTo>
                  <a:lnTo>
                    <a:pt x="561378" y="175260"/>
                  </a:lnTo>
                  <a:lnTo>
                    <a:pt x="581698" y="161734"/>
                  </a:lnTo>
                  <a:lnTo>
                    <a:pt x="630275" y="120396"/>
                  </a:lnTo>
                  <a:lnTo>
                    <a:pt x="647039" y="82296"/>
                  </a:lnTo>
                  <a:lnTo>
                    <a:pt x="647039" y="79248"/>
                  </a:lnTo>
                  <a:close/>
                </a:path>
                <a:path w="688975" h="480060">
                  <a:moveTo>
                    <a:pt x="688568" y="259080"/>
                  </a:moveTo>
                  <a:lnTo>
                    <a:pt x="684377" y="248793"/>
                  </a:lnTo>
                  <a:lnTo>
                    <a:pt x="677900" y="239077"/>
                  </a:lnTo>
                  <a:lnTo>
                    <a:pt x="671423" y="231648"/>
                  </a:lnTo>
                  <a:lnTo>
                    <a:pt x="664006" y="224078"/>
                  </a:lnTo>
                  <a:lnTo>
                    <a:pt x="657898" y="215646"/>
                  </a:lnTo>
                  <a:lnTo>
                    <a:pt x="647077" y="177787"/>
                  </a:lnTo>
                  <a:lnTo>
                    <a:pt x="647039" y="155448"/>
                  </a:lnTo>
                  <a:lnTo>
                    <a:pt x="645515" y="150876"/>
                  </a:lnTo>
                  <a:lnTo>
                    <a:pt x="645515" y="144780"/>
                  </a:lnTo>
                  <a:lnTo>
                    <a:pt x="643991" y="135636"/>
                  </a:lnTo>
                  <a:lnTo>
                    <a:pt x="642467" y="128016"/>
                  </a:lnTo>
                  <a:lnTo>
                    <a:pt x="639419" y="132600"/>
                  </a:lnTo>
                  <a:lnTo>
                    <a:pt x="634847" y="137160"/>
                  </a:lnTo>
                  <a:lnTo>
                    <a:pt x="628751" y="141732"/>
                  </a:lnTo>
                  <a:lnTo>
                    <a:pt x="630275" y="144780"/>
                  </a:lnTo>
                  <a:lnTo>
                    <a:pt x="630275" y="152400"/>
                  </a:lnTo>
                  <a:lnTo>
                    <a:pt x="631799" y="156972"/>
                  </a:lnTo>
                  <a:lnTo>
                    <a:pt x="631837" y="180860"/>
                  </a:lnTo>
                  <a:lnTo>
                    <a:pt x="632180" y="190690"/>
                  </a:lnTo>
                  <a:lnTo>
                    <a:pt x="651344" y="231444"/>
                  </a:lnTo>
                  <a:lnTo>
                    <a:pt x="669899" y="251460"/>
                  </a:lnTo>
                  <a:lnTo>
                    <a:pt x="672947" y="259080"/>
                  </a:lnTo>
                  <a:lnTo>
                    <a:pt x="674471" y="262128"/>
                  </a:lnTo>
                  <a:lnTo>
                    <a:pt x="670636" y="265925"/>
                  </a:lnTo>
                  <a:lnTo>
                    <a:pt x="663232" y="269557"/>
                  </a:lnTo>
                  <a:lnTo>
                    <a:pt x="651535" y="271780"/>
                  </a:lnTo>
                  <a:lnTo>
                    <a:pt x="634847" y="271272"/>
                  </a:lnTo>
                  <a:lnTo>
                    <a:pt x="633323" y="271272"/>
                  </a:lnTo>
                  <a:lnTo>
                    <a:pt x="630275" y="272796"/>
                  </a:lnTo>
                  <a:lnTo>
                    <a:pt x="627227" y="275844"/>
                  </a:lnTo>
                  <a:lnTo>
                    <a:pt x="627227" y="280416"/>
                  </a:lnTo>
                  <a:lnTo>
                    <a:pt x="627481" y="284302"/>
                  </a:lnTo>
                  <a:lnTo>
                    <a:pt x="628015" y="293941"/>
                  </a:lnTo>
                  <a:lnTo>
                    <a:pt x="628510" y="306781"/>
                  </a:lnTo>
                  <a:lnTo>
                    <a:pt x="628751" y="323088"/>
                  </a:lnTo>
                  <a:lnTo>
                    <a:pt x="628002" y="347840"/>
                  </a:lnTo>
                  <a:lnTo>
                    <a:pt x="600786" y="375488"/>
                  </a:lnTo>
                  <a:lnTo>
                    <a:pt x="576935" y="376428"/>
                  </a:lnTo>
                  <a:lnTo>
                    <a:pt x="561454" y="376174"/>
                  </a:lnTo>
                  <a:lnTo>
                    <a:pt x="547979" y="375488"/>
                  </a:lnTo>
                  <a:lnTo>
                    <a:pt x="537921" y="374510"/>
                  </a:lnTo>
                  <a:lnTo>
                    <a:pt x="532739" y="373380"/>
                  </a:lnTo>
                  <a:lnTo>
                    <a:pt x="528167" y="373380"/>
                  </a:lnTo>
                  <a:lnTo>
                    <a:pt x="526643" y="374904"/>
                  </a:lnTo>
                  <a:lnTo>
                    <a:pt x="523595" y="376428"/>
                  </a:lnTo>
                  <a:lnTo>
                    <a:pt x="523595" y="464820"/>
                  </a:lnTo>
                  <a:lnTo>
                    <a:pt x="499198" y="464235"/>
                  </a:lnTo>
                  <a:lnTo>
                    <a:pt x="464527" y="461200"/>
                  </a:lnTo>
                  <a:lnTo>
                    <a:pt x="425856" y="453898"/>
                  </a:lnTo>
                  <a:lnTo>
                    <a:pt x="389483" y="440436"/>
                  </a:lnTo>
                  <a:lnTo>
                    <a:pt x="389483" y="364236"/>
                  </a:lnTo>
                  <a:lnTo>
                    <a:pt x="384898" y="362712"/>
                  </a:lnTo>
                  <a:lnTo>
                    <a:pt x="380339" y="359664"/>
                  </a:lnTo>
                  <a:lnTo>
                    <a:pt x="374243" y="353568"/>
                  </a:lnTo>
                  <a:lnTo>
                    <a:pt x="374243" y="448056"/>
                  </a:lnTo>
                  <a:lnTo>
                    <a:pt x="413766" y="466559"/>
                  </a:lnTo>
                  <a:lnTo>
                    <a:pt x="453110" y="475297"/>
                  </a:lnTo>
                  <a:lnTo>
                    <a:pt x="517499" y="480060"/>
                  </a:lnTo>
                  <a:lnTo>
                    <a:pt x="531215" y="480060"/>
                  </a:lnTo>
                  <a:lnTo>
                    <a:pt x="534263" y="478536"/>
                  </a:lnTo>
                  <a:lnTo>
                    <a:pt x="538835" y="475488"/>
                  </a:lnTo>
                  <a:lnTo>
                    <a:pt x="538835" y="464820"/>
                  </a:lnTo>
                  <a:lnTo>
                    <a:pt x="538835" y="388620"/>
                  </a:lnTo>
                  <a:lnTo>
                    <a:pt x="546900" y="389509"/>
                  </a:lnTo>
                  <a:lnTo>
                    <a:pt x="556539" y="389953"/>
                  </a:lnTo>
                  <a:lnTo>
                    <a:pt x="566470" y="390131"/>
                  </a:lnTo>
                  <a:lnTo>
                    <a:pt x="575411" y="390144"/>
                  </a:lnTo>
                  <a:lnTo>
                    <a:pt x="601814" y="390004"/>
                  </a:lnTo>
                  <a:lnTo>
                    <a:pt x="612660" y="388620"/>
                  </a:lnTo>
                  <a:lnTo>
                    <a:pt x="618655" y="387858"/>
                  </a:lnTo>
                  <a:lnTo>
                    <a:pt x="628345" y="384581"/>
                  </a:lnTo>
                  <a:lnTo>
                    <a:pt x="633323" y="381000"/>
                  </a:lnTo>
                  <a:lnTo>
                    <a:pt x="636625" y="376428"/>
                  </a:lnTo>
                  <a:lnTo>
                    <a:pt x="636917" y="376034"/>
                  </a:lnTo>
                  <a:lnTo>
                    <a:pt x="640372" y="366331"/>
                  </a:lnTo>
                  <a:lnTo>
                    <a:pt x="642962" y="349504"/>
                  </a:lnTo>
                  <a:lnTo>
                    <a:pt x="643991" y="323088"/>
                  </a:lnTo>
                  <a:lnTo>
                    <a:pt x="643750" y="312229"/>
                  </a:lnTo>
                  <a:lnTo>
                    <a:pt x="643229" y="302526"/>
                  </a:lnTo>
                  <a:lnTo>
                    <a:pt x="642696" y="293941"/>
                  </a:lnTo>
                  <a:lnTo>
                    <a:pt x="642467" y="286512"/>
                  </a:lnTo>
                  <a:lnTo>
                    <a:pt x="643991" y="286512"/>
                  </a:lnTo>
                  <a:lnTo>
                    <a:pt x="662889" y="284302"/>
                  </a:lnTo>
                  <a:lnTo>
                    <a:pt x="676376" y="279082"/>
                  </a:lnTo>
                  <a:lnTo>
                    <a:pt x="684707" y="273011"/>
                  </a:lnTo>
                  <a:lnTo>
                    <a:pt x="685609" y="271780"/>
                  </a:lnTo>
                  <a:lnTo>
                    <a:pt x="688187" y="268224"/>
                  </a:lnTo>
                  <a:lnTo>
                    <a:pt x="688568" y="259080"/>
                  </a:lnTo>
                  <a:close/>
                </a:path>
              </a:pathLst>
            </a:custGeom>
            <a:solidFill>
              <a:srgbClr val="CD4D97"/>
            </a:solidFill>
          </p:spPr>
          <p:txBody>
            <a:bodyPr wrap="square" lIns="0" tIns="0" rIns="0" bIns="0" rtlCol="0"/>
            <a:lstStyle/>
            <a:p/>
          </p:txBody>
        </p:sp>
        <p:sp>
          <p:nvSpPr>
            <p:cNvPr id="17" name="object 17"/>
            <p:cNvSpPr/>
            <p:nvPr/>
          </p:nvSpPr>
          <p:spPr>
            <a:xfrm>
              <a:off x="4486655" y="2891028"/>
              <a:ext cx="1920239" cy="81280"/>
            </a:xfrm>
            <a:custGeom>
              <a:avLst/>
              <a:gdLst/>
              <a:ahLst/>
              <a:cxnLst/>
              <a:rect l="l" t="t" r="r" b="b"/>
              <a:pathLst>
                <a:path w="1920239" h="81280">
                  <a:moveTo>
                    <a:pt x="1920240" y="0"/>
                  </a:moveTo>
                  <a:lnTo>
                    <a:pt x="0" y="80772"/>
                  </a:lnTo>
                </a:path>
              </a:pathLst>
            </a:custGeom>
            <a:ln w="13716">
              <a:solidFill>
                <a:srgbClr val="497EBA"/>
              </a:solidFill>
            </a:ln>
          </p:spPr>
          <p:txBody>
            <a:bodyPr wrap="square" lIns="0" tIns="0" rIns="0" bIns="0" rtlCol="0"/>
            <a:lstStyle/>
            <a:p/>
          </p:txBody>
        </p:sp>
        <p:pic>
          <p:nvPicPr>
            <p:cNvPr id="18" name="object 18"/>
            <p:cNvPicPr/>
            <p:nvPr/>
          </p:nvPicPr>
          <p:blipFill>
            <a:blip r:embed="rId4" cstate="print"/>
            <a:stretch>
              <a:fillRect/>
            </a:stretch>
          </p:blipFill>
          <p:spPr>
            <a:xfrm>
              <a:off x="4279925" y="3890504"/>
              <a:ext cx="2063377" cy="898024"/>
            </a:xfrm>
            <a:prstGeom prst="rect">
              <a:avLst/>
            </a:prstGeom>
          </p:spPr>
        </p:pic>
        <p:sp>
          <p:nvSpPr>
            <p:cNvPr id="19" name="object 19"/>
            <p:cNvSpPr/>
            <p:nvPr/>
          </p:nvSpPr>
          <p:spPr>
            <a:xfrm>
              <a:off x="6207252" y="3270504"/>
              <a:ext cx="292735" cy="658495"/>
            </a:xfrm>
            <a:custGeom>
              <a:avLst/>
              <a:gdLst/>
              <a:ahLst/>
              <a:cxnLst/>
              <a:rect l="l" t="t" r="r" b="b"/>
              <a:pathLst>
                <a:path w="292735" h="658495">
                  <a:moveTo>
                    <a:pt x="0" y="658367"/>
                  </a:moveTo>
                  <a:lnTo>
                    <a:pt x="292608" y="0"/>
                  </a:lnTo>
                </a:path>
              </a:pathLst>
            </a:custGeom>
            <a:ln w="13716">
              <a:solidFill>
                <a:srgbClr val="33AFB5"/>
              </a:solidFill>
            </a:ln>
          </p:spPr>
          <p:txBody>
            <a:bodyPr wrap="square" lIns="0" tIns="0" rIns="0" bIns="0" rtlCol="0"/>
            <a:lstStyle/>
            <a:p/>
          </p:txBody>
        </p:sp>
        <p:pic>
          <p:nvPicPr>
            <p:cNvPr id="20" name="object 20"/>
            <p:cNvPicPr/>
            <p:nvPr/>
          </p:nvPicPr>
          <p:blipFill>
            <a:blip r:embed="rId5" cstate="print"/>
            <a:stretch>
              <a:fillRect/>
            </a:stretch>
          </p:blipFill>
          <p:spPr>
            <a:xfrm>
              <a:off x="1946147" y="2311908"/>
              <a:ext cx="2540507" cy="1623822"/>
            </a:xfrm>
            <a:prstGeom prst="rect">
              <a:avLst/>
            </a:prstGeom>
          </p:spPr>
        </p:pic>
        <p:sp>
          <p:nvSpPr>
            <p:cNvPr id="21" name="object 21"/>
            <p:cNvSpPr/>
            <p:nvPr/>
          </p:nvSpPr>
          <p:spPr>
            <a:xfrm>
              <a:off x="8229600" y="3270504"/>
              <a:ext cx="0" cy="0"/>
            </a:xfrm>
            <a:custGeom>
              <a:avLst/>
              <a:gdLst/>
              <a:ahLst/>
              <a:cxnLst/>
              <a:rect l="l" t="t" r="r" b="b"/>
              <a:pathLst>
                <a:path w="0" h="0">
                  <a:moveTo>
                    <a:pt x="0" y="0"/>
                  </a:moveTo>
                  <a:lnTo>
                    <a:pt x="0" y="0"/>
                  </a:lnTo>
                </a:path>
              </a:pathLst>
            </a:custGeom>
            <a:ln w="13716">
              <a:solidFill>
                <a:srgbClr val="33AFB5"/>
              </a:solidFill>
            </a:ln>
          </p:spPr>
          <p:txBody>
            <a:bodyPr wrap="square" lIns="0" tIns="0" rIns="0" bIns="0" rtlCol="0"/>
            <a:lstStyle/>
            <a:p/>
          </p:txBody>
        </p:sp>
        <p:sp>
          <p:nvSpPr>
            <p:cNvPr id="22" name="object 22"/>
            <p:cNvSpPr/>
            <p:nvPr/>
          </p:nvSpPr>
          <p:spPr>
            <a:xfrm>
              <a:off x="6406896" y="2398775"/>
              <a:ext cx="1915795" cy="982980"/>
            </a:xfrm>
            <a:custGeom>
              <a:avLst/>
              <a:gdLst/>
              <a:ahLst/>
              <a:cxnLst/>
              <a:rect l="l" t="t" r="r" b="b"/>
              <a:pathLst>
                <a:path w="1915795" h="982979">
                  <a:moveTo>
                    <a:pt x="1915668" y="373380"/>
                  </a:moveTo>
                  <a:lnTo>
                    <a:pt x="1912747" y="326644"/>
                  </a:lnTo>
                  <a:lnTo>
                    <a:pt x="1904225" y="281609"/>
                  </a:lnTo>
                  <a:lnTo>
                    <a:pt x="1890471" y="238633"/>
                  </a:lnTo>
                  <a:lnTo>
                    <a:pt x="1871827" y="198069"/>
                  </a:lnTo>
                  <a:lnTo>
                    <a:pt x="1848637" y="160274"/>
                  </a:lnTo>
                  <a:lnTo>
                    <a:pt x="1821268" y="125603"/>
                  </a:lnTo>
                  <a:lnTo>
                    <a:pt x="1790065" y="94399"/>
                  </a:lnTo>
                  <a:lnTo>
                    <a:pt x="1755394" y="67030"/>
                  </a:lnTo>
                  <a:lnTo>
                    <a:pt x="1717598" y="43840"/>
                  </a:lnTo>
                  <a:lnTo>
                    <a:pt x="1677035" y="25196"/>
                  </a:lnTo>
                  <a:lnTo>
                    <a:pt x="1634058" y="11442"/>
                  </a:lnTo>
                  <a:lnTo>
                    <a:pt x="1589024" y="2921"/>
                  </a:lnTo>
                  <a:lnTo>
                    <a:pt x="1542288" y="0"/>
                  </a:lnTo>
                  <a:lnTo>
                    <a:pt x="373380" y="0"/>
                  </a:lnTo>
                  <a:lnTo>
                    <a:pt x="326631" y="2921"/>
                  </a:lnTo>
                  <a:lnTo>
                    <a:pt x="281597" y="11442"/>
                  </a:lnTo>
                  <a:lnTo>
                    <a:pt x="238620" y="25196"/>
                  </a:lnTo>
                  <a:lnTo>
                    <a:pt x="198056" y="43840"/>
                  </a:lnTo>
                  <a:lnTo>
                    <a:pt x="160261" y="67030"/>
                  </a:lnTo>
                  <a:lnTo>
                    <a:pt x="125590" y="94399"/>
                  </a:lnTo>
                  <a:lnTo>
                    <a:pt x="94386" y="125603"/>
                  </a:lnTo>
                  <a:lnTo>
                    <a:pt x="67017" y="160274"/>
                  </a:lnTo>
                  <a:lnTo>
                    <a:pt x="43827" y="198069"/>
                  </a:lnTo>
                  <a:lnTo>
                    <a:pt x="25184" y="238633"/>
                  </a:lnTo>
                  <a:lnTo>
                    <a:pt x="11430" y="281609"/>
                  </a:lnTo>
                  <a:lnTo>
                    <a:pt x="2908" y="326644"/>
                  </a:lnTo>
                  <a:lnTo>
                    <a:pt x="0" y="373380"/>
                  </a:lnTo>
                  <a:lnTo>
                    <a:pt x="0" y="609600"/>
                  </a:lnTo>
                  <a:lnTo>
                    <a:pt x="2908" y="656348"/>
                  </a:lnTo>
                  <a:lnTo>
                    <a:pt x="11430" y="701382"/>
                  </a:lnTo>
                  <a:lnTo>
                    <a:pt x="25184" y="744359"/>
                  </a:lnTo>
                  <a:lnTo>
                    <a:pt x="43827" y="784923"/>
                  </a:lnTo>
                  <a:lnTo>
                    <a:pt x="67017" y="822718"/>
                  </a:lnTo>
                  <a:lnTo>
                    <a:pt x="94386" y="857389"/>
                  </a:lnTo>
                  <a:lnTo>
                    <a:pt x="125590" y="888593"/>
                  </a:lnTo>
                  <a:lnTo>
                    <a:pt x="160261" y="915962"/>
                  </a:lnTo>
                  <a:lnTo>
                    <a:pt x="198056" y="939152"/>
                  </a:lnTo>
                  <a:lnTo>
                    <a:pt x="238620" y="957795"/>
                  </a:lnTo>
                  <a:lnTo>
                    <a:pt x="281597" y="971550"/>
                  </a:lnTo>
                  <a:lnTo>
                    <a:pt x="326631" y="980071"/>
                  </a:lnTo>
                  <a:lnTo>
                    <a:pt x="373380" y="982980"/>
                  </a:lnTo>
                  <a:lnTo>
                    <a:pt x="1542288" y="982980"/>
                  </a:lnTo>
                  <a:lnTo>
                    <a:pt x="1589024" y="980071"/>
                  </a:lnTo>
                  <a:lnTo>
                    <a:pt x="1634058" y="971550"/>
                  </a:lnTo>
                  <a:lnTo>
                    <a:pt x="1677035" y="957795"/>
                  </a:lnTo>
                  <a:lnTo>
                    <a:pt x="1717598" y="939152"/>
                  </a:lnTo>
                  <a:lnTo>
                    <a:pt x="1755394" y="915962"/>
                  </a:lnTo>
                  <a:lnTo>
                    <a:pt x="1790065" y="888593"/>
                  </a:lnTo>
                  <a:lnTo>
                    <a:pt x="1821268" y="857389"/>
                  </a:lnTo>
                  <a:lnTo>
                    <a:pt x="1848637" y="822718"/>
                  </a:lnTo>
                  <a:lnTo>
                    <a:pt x="1871827" y="784923"/>
                  </a:lnTo>
                  <a:lnTo>
                    <a:pt x="1890471" y="744359"/>
                  </a:lnTo>
                  <a:lnTo>
                    <a:pt x="1904225" y="701382"/>
                  </a:lnTo>
                  <a:lnTo>
                    <a:pt x="1912747" y="656348"/>
                  </a:lnTo>
                  <a:lnTo>
                    <a:pt x="1915668" y="609600"/>
                  </a:lnTo>
                  <a:lnTo>
                    <a:pt x="1915668" y="373380"/>
                  </a:lnTo>
                  <a:close/>
                </a:path>
              </a:pathLst>
            </a:custGeom>
            <a:solidFill>
              <a:srgbClr val="FFFFFF"/>
            </a:solidFill>
          </p:spPr>
          <p:txBody>
            <a:bodyPr wrap="square" lIns="0" tIns="0" rIns="0" bIns="0" rtlCol="0"/>
            <a:lstStyle/>
            <a:p/>
          </p:txBody>
        </p:sp>
        <p:sp>
          <p:nvSpPr>
            <p:cNvPr id="23" name="object 23"/>
            <p:cNvSpPr/>
            <p:nvPr/>
          </p:nvSpPr>
          <p:spPr>
            <a:xfrm>
              <a:off x="6952487" y="3006852"/>
              <a:ext cx="340360" cy="325120"/>
            </a:xfrm>
            <a:custGeom>
              <a:avLst/>
              <a:gdLst/>
              <a:ahLst/>
              <a:cxnLst/>
              <a:rect l="l" t="t" r="r" b="b"/>
              <a:pathLst>
                <a:path w="340359" h="325120">
                  <a:moveTo>
                    <a:pt x="169163" y="0"/>
                  </a:moveTo>
                  <a:lnTo>
                    <a:pt x="103822" y="12192"/>
                  </a:lnTo>
                  <a:lnTo>
                    <a:pt x="48767" y="47244"/>
                  </a:lnTo>
                  <a:lnTo>
                    <a:pt x="12382" y="100012"/>
                  </a:lnTo>
                  <a:lnTo>
                    <a:pt x="0" y="163068"/>
                  </a:lnTo>
                  <a:lnTo>
                    <a:pt x="3119" y="194643"/>
                  </a:lnTo>
                  <a:lnTo>
                    <a:pt x="27646" y="252650"/>
                  </a:lnTo>
                  <a:lnTo>
                    <a:pt x="74652" y="297608"/>
                  </a:lnTo>
                  <a:lnTo>
                    <a:pt x="135564" y="321516"/>
                  </a:lnTo>
                  <a:lnTo>
                    <a:pt x="169163" y="324612"/>
                  </a:lnTo>
                  <a:lnTo>
                    <a:pt x="202763" y="321516"/>
                  </a:lnTo>
                  <a:lnTo>
                    <a:pt x="218551" y="316992"/>
                  </a:lnTo>
                  <a:lnTo>
                    <a:pt x="169163" y="316992"/>
                  </a:lnTo>
                  <a:lnTo>
                    <a:pt x="118420" y="309176"/>
                  </a:lnTo>
                  <a:lnTo>
                    <a:pt x="74115" y="287389"/>
                  </a:lnTo>
                  <a:lnTo>
                    <a:pt x="39026" y="254117"/>
                  </a:lnTo>
                  <a:lnTo>
                    <a:pt x="15934" y="211848"/>
                  </a:lnTo>
                  <a:lnTo>
                    <a:pt x="7619" y="163068"/>
                  </a:lnTo>
                  <a:lnTo>
                    <a:pt x="15934" y="114129"/>
                  </a:lnTo>
                  <a:lnTo>
                    <a:pt x="39026" y="71481"/>
                  </a:lnTo>
                  <a:lnTo>
                    <a:pt x="74115" y="37758"/>
                  </a:lnTo>
                  <a:lnTo>
                    <a:pt x="118420" y="15593"/>
                  </a:lnTo>
                  <a:lnTo>
                    <a:pt x="169163" y="7620"/>
                  </a:lnTo>
                  <a:lnTo>
                    <a:pt x="218551" y="7620"/>
                  </a:lnTo>
                  <a:lnTo>
                    <a:pt x="202763" y="3095"/>
                  </a:lnTo>
                  <a:lnTo>
                    <a:pt x="169163" y="0"/>
                  </a:lnTo>
                  <a:close/>
                </a:path>
                <a:path w="340359" h="325120">
                  <a:moveTo>
                    <a:pt x="218551" y="7620"/>
                  </a:moveTo>
                  <a:lnTo>
                    <a:pt x="169163" y="7620"/>
                  </a:lnTo>
                  <a:lnTo>
                    <a:pt x="220492" y="15593"/>
                  </a:lnTo>
                  <a:lnTo>
                    <a:pt x="264871" y="37758"/>
                  </a:lnTo>
                  <a:lnTo>
                    <a:pt x="299740" y="71481"/>
                  </a:lnTo>
                  <a:lnTo>
                    <a:pt x="322539" y="114129"/>
                  </a:lnTo>
                  <a:lnTo>
                    <a:pt x="330707" y="163068"/>
                  </a:lnTo>
                  <a:lnTo>
                    <a:pt x="322539" y="211848"/>
                  </a:lnTo>
                  <a:lnTo>
                    <a:pt x="299740" y="254117"/>
                  </a:lnTo>
                  <a:lnTo>
                    <a:pt x="264871" y="287389"/>
                  </a:lnTo>
                  <a:lnTo>
                    <a:pt x="220492" y="309176"/>
                  </a:lnTo>
                  <a:lnTo>
                    <a:pt x="169163" y="316992"/>
                  </a:lnTo>
                  <a:lnTo>
                    <a:pt x="218551" y="316992"/>
                  </a:lnTo>
                  <a:lnTo>
                    <a:pt x="263675" y="297608"/>
                  </a:lnTo>
                  <a:lnTo>
                    <a:pt x="310919" y="252650"/>
                  </a:lnTo>
                  <a:lnTo>
                    <a:pt x="336494" y="194643"/>
                  </a:lnTo>
                  <a:lnTo>
                    <a:pt x="339851" y="163068"/>
                  </a:lnTo>
                  <a:lnTo>
                    <a:pt x="336494" y="130611"/>
                  </a:lnTo>
                  <a:lnTo>
                    <a:pt x="310919" y="71985"/>
                  </a:lnTo>
                  <a:lnTo>
                    <a:pt x="263675" y="27003"/>
                  </a:lnTo>
                  <a:lnTo>
                    <a:pt x="234505" y="12192"/>
                  </a:lnTo>
                  <a:lnTo>
                    <a:pt x="218551" y="7620"/>
                  </a:lnTo>
                  <a:close/>
                </a:path>
              </a:pathLst>
            </a:custGeom>
            <a:solidFill>
              <a:srgbClr val="33AFB5"/>
            </a:solidFill>
          </p:spPr>
          <p:txBody>
            <a:bodyPr wrap="square" lIns="0" tIns="0" rIns="0" bIns="0" rtlCol="0"/>
            <a:lstStyle/>
            <a:p/>
          </p:txBody>
        </p:sp>
        <p:sp>
          <p:nvSpPr>
            <p:cNvPr id="24" name="object 24"/>
            <p:cNvSpPr/>
            <p:nvPr/>
          </p:nvSpPr>
          <p:spPr>
            <a:xfrm>
              <a:off x="6967728" y="3022091"/>
              <a:ext cx="756285" cy="309880"/>
            </a:xfrm>
            <a:custGeom>
              <a:avLst/>
              <a:gdLst/>
              <a:ahLst/>
              <a:cxnLst/>
              <a:rect l="l" t="t" r="r" b="b"/>
              <a:pathLst>
                <a:path w="756284" h="309879">
                  <a:moveTo>
                    <a:pt x="307848" y="147828"/>
                  </a:moveTo>
                  <a:lnTo>
                    <a:pt x="300024" y="101447"/>
                  </a:lnTo>
                  <a:lnTo>
                    <a:pt x="278244" y="60909"/>
                  </a:lnTo>
                  <a:lnTo>
                    <a:pt x="244970" y="28778"/>
                  </a:lnTo>
                  <a:lnTo>
                    <a:pt x="239268" y="25933"/>
                  </a:lnTo>
                  <a:lnTo>
                    <a:pt x="239268" y="146304"/>
                  </a:lnTo>
                  <a:lnTo>
                    <a:pt x="239268" y="147828"/>
                  </a:lnTo>
                  <a:lnTo>
                    <a:pt x="237744" y="149352"/>
                  </a:lnTo>
                  <a:lnTo>
                    <a:pt x="102108" y="224028"/>
                  </a:lnTo>
                  <a:lnTo>
                    <a:pt x="99060" y="224028"/>
                  </a:lnTo>
                  <a:lnTo>
                    <a:pt x="99060" y="70104"/>
                  </a:lnTo>
                  <a:lnTo>
                    <a:pt x="237744" y="146304"/>
                  </a:lnTo>
                  <a:lnTo>
                    <a:pt x="239268" y="146304"/>
                  </a:lnTo>
                  <a:lnTo>
                    <a:pt x="239268" y="25933"/>
                  </a:lnTo>
                  <a:lnTo>
                    <a:pt x="202692" y="7632"/>
                  </a:lnTo>
                  <a:lnTo>
                    <a:pt x="153924" y="0"/>
                  </a:lnTo>
                  <a:lnTo>
                    <a:pt x="105727" y="7632"/>
                  </a:lnTo>
                  <a:lnTo>
                    <a:pt x="63525" y="28778"/>
                  </a:lnTo>
                  <a:lnTo>
                    <a:pt x="30035" y="60909"/>
                  </a:lnTo>
                  <a:lnTo>
                    <a:pt x="7950" y="101447"/>
                  </a:lnTo>
                  <a:lnTo>
                    <a:pt x="0" y="147828"/>
                  </a:lnTo>
                  <a:lnTo>
                    <a:pt x="7950" y="194068"/>
                  </a:lnTo>
                  <a:lnTo>
                    <a:pt x="30035" y="234226"/>
                  </a:lnTo>
                  <a:lnTo>
                    <a:pt x="63525" y="265899"/>
                  </a:lnTo>
                  <a:lnTo>
                    <a:pt x="105727" y="286677"/>
                  </a:lnTo>
                  <a:lnTo>
                    <a:pt x="153924" y="294132"/>
                  </a:lnTo>
                  <a:lnTo>
                    <a:pt x="202692" y="286677"/>
                  </a:lnTo>
                  <a:lnTo>
                    <a:pt x="244970" y="265899"/>
                  </a:lnTo>
                  <a:lnTo>
                    <a:pt x="278244" y="234226"/>
                  </a:lnTo>
                  <a:lnTo>
                    <a:pt x="283768" y="224028"/>
                  </a:lnTo>
                  <a:lnTo>
                    <a:pt x="300024" y="194068"/>
                  </a:lnTo>
                  <a:lnTo>
                    <a:pt x="307848" y="147828"/>
                  </a:lnTo>
                  <a:close/>
                </a:path>
                <a:path w="756284" h="309879">
                  <a:moveTo>
                    <a:pt x="755904" y="35052"/>
                  </a:moveTo>
                  <a:lnTo>
                    <a:pt x="754380" y="33528"/>
                  </a:lnTo>
                  <a:lnTo>
                    <a:pt x="748284" y="33528"/>
                  </a:lnTo>
                  <a:lnTo>
                    <a:pt x="748284" y="41148"/>
                  </a:lnTo>
                  <a:lnTo>
                    <a:pt x="748284" y="260604"/>
                  </a:lnTo>
                  <a:lnTo>
                    <a:pt x="702564" y="260604"/>
                  </a:lnTo>
                  <a:lnTo>
                    <a:pt x="702564" y="82296"/>
                  </a:lnTo>
                  <a:lnTo>
                    <a:pt x="702564" y="76200"/>
                  </a:lnTo>
                  <a:lnTo>
                    <a:pt x="699516" y="74676"/>
                  </a:lnTo>
                  <a:lnTo>
                    <a:pt x="693420" y="74676"/>
                  </a:lnTo>
                  <a:lnTo>
                    <a:pt x="693420" y="82296"/>
                  </a:lnTo>
                  <a:lnTo>
                    <a:pt x="693420" y="301752"/>
                  </a:lnTo>
                  <a:lnTo>
                    <a:pt x="530352" y="301752"/>
                  </a:lnTo>
                  <a:lnTo>
                    <a:pt x="530352" y="82296"/>
                  </a:lnTo>
                  <a:lnTo>
                    <a:pt x="693420" y="82296"/>
                  </a:lnTo>
                  <a:lnTo>
                    <a:pt x="693420" y="74676"/>
                  </a:lnTo>
                  <a:lnTo>
                    <a:pt x="585216" y="74676"/>
                  </a:lnTo>
                  <a:lnTo>
                    <a:pt x="585216" y="41148"/>
                  </a:lnTo>
                  <a:lnTo>
                    <a:pt x="748284" y="41148"/>
                  </a:lnTo>
                  <a:lnTo>
                    <a:pt x="748284" y="33528"/>
                  </a:lnTo>
                  <a:lnTo>
                    <a:pt x="579120" y="33528"/>
                  </a:lnTo>
                  <a:lnTo>
                    <a:pt x="576072" y="35052"/>
                  </a:lnTo>
                  <a:lnTo>
                    <a:pt x="576072" y="74676"/>
                  </a:lnTo>
                  <a:lnTo>
                    <a:pt x="524256" y="74676"/>
                  </a:lnTo>
                  <a:lnTo>
                    <a:pt x="522732" y="76200"/>
                  </a:lnTo>
                  <a:lnTo>
                    <a:pt x="522732" y="307848"/>
                  </a:lnTo>
                  <a:lnTo>
                    <a:pt x="524256" y="309372"/>
                  </a:lnTo>
                  <a:lnTo>
                    <a:pt x="699516" y="309372"/>
                  </a:lnTo>
                  <a:lnTo>
                    <a:pt x="702564" y="307848"/>
                  </a:lnTo>
                  <a:lnTo>
                    <a:pt x="702564" y="301752"/>
                  </a:lnTo>
                  <a:lnTo>
                    <a:pt x="702564" y="268224"/>
                  </a:lnTo>
                  <a:lnTo>
                    <a:pt x="754380" y="268224"/>
                  </a:lnTo>
                  <a:lnTo>
                    <a:pt x="755904" y="266700"/>
                  </a:lnTo>
                  <a:lnTo>
                    <a:pt x="755904" y="260604"/>
                  </a:lnTo>
                  <a:lnTo>
                    <a:pt x="755904" y="41148"/>
                  </a:lnTo>
                  <a:lnTo>
                    <a:pt x="755904" y="35052"/>
                  </a:lnTo>
                  <a:close/>
                </a:path>
              </a:pathLst>
            </a:custGeom>
            <a:solidFill>
              <a:srgbClr val="31AEB3"/>
            </a:solidFill>
          </p:spPr>
          <p:txBody>
            <a:bodyPr wrap="square" lIns="0" tIns="0" rIns="0" bIns="0" rtlCol="0"/>
            <a:lstStyle/>
            <a:p/>
          </p:txBody>
        </p:sp>
        <p:pic>
          <p:nvPicPr>
            <p:cNvPr id="25" name="object 25"/>
            <p:cNvPicPr/>
            <p:nvPr/>
          </p:nvPicPr>
          <p:blipFill>
            <a:blip r:embed="rId6" cstate="print"/>
            <a:stretch>
              <a:fillRect/>
            </a:stretch>
          </p:blipFill>
          <p:spPr>
            <a:xfrm>
              <a:off x="7520939" y="3134868"/>
              <a:ext cx="118871" cy="160019"/>
            </a:xfrm>
            <a:prstGeom prst="rect">
              <a:avLst/>
            </a:prstGeom>
          </p:spPr>
        </p:pic>
        <p:sp>
          <p:nvSpPr>
            <p:cNvPr id="26" name="object 26"/>
            <p:cNvSpPr/>
            <p:nvPr/>
          </p:nvSpPr>
          <p:spPr>
            <a:xfrm>
              <a:off x="7019544" y="2461259"/>
              <a:ext cx="689610" cy="478790"/>
            </a:xfrm>
            <a:custGeom>
              <a:avLst/>
              <a:gdLst/>
              <a:ahLst/>
              <a:cxnLst/>
              <a:rect l="l" t="t" r="r" b="b"/>
              <a:pathLst>
                <a:path w="689609" h="478789">
                  <a:moveTo>
                    <a:pt x="256032" y="379476"/>
                  </a:moveTo>
                  <a:lnTo>
                    <a:pt x="248412" y="384048"/>
                  </a:lnTo>
                  <a:lnTo>
                    <a:pt x="243840" y="387096"/>
                  </a:lnTo>
                  <a:lnTo>
                    <a:pt x="240792" y="388620"/>
                  </a:lnTo>
                  <a:lnTo>
                    <a:pt x="240792" y="445008"/>
                  </a:lnTo>
                  <a:lnTo>
                    <a:pt x="212991" y="455828"/>
                  </a:lnTo>
                  <a:lnTo>
                    <a:pt x="183070" y="461772"/>
                  </a:lnTo>
                  <a:lnTo>
                    <a:pt x="155702" y="464299"/>
                  </a:lnTo>
                  <a:lnTo>
                    <a:pt x="135636" y="464820"/>
                  </a:lnTo>
                  <a:lnTo>
                    <a:pt x="135636" y="406908"/>
                  </a:lnTo>
                  <a:lnTo>
                    <a:pt x="135636" y="393192"/>
                  </a:lnTo>
                  <a:lnTo>
                    <a:pt x="132588" y="391668"/>
                  </a:lnTo>
                  <a:lnTo>
                    <a:pt x="131064" y="391668"/>
                  </a:lnTo>
                  <a:lnTo>
                    <a:pt x="128016" y="390144"/>
                  </a:lnTo>
                  <a:lnTo>
                    <a:pt x="126492" y="391668"/>
                  </a:lnTo>
                  <a:lnTo>
                    <a:pt x="122085" y="391909"/>
                  </a:lnTo>
                  <a:lnTo>
                    <a:pt x="114109" y="392430"/>
                  </a:lnTo>
                  <a:lnTo>
                    <a:pt x="103555" y="392963"/>
                  </a:lnTo>
                  <a:lnTo>
                    <a:pt x="91440" y="393192"/>
                  </a:lnTo>
                  <a:lnTo>
                    <a:pt x="89916" y="393192"/>
                  </a:lnTo>
                  <a:lnTo>
                    <a:pt x="52908" y="380225"/>
                  </a:lnTo>
                  <a:lnTo>
                    <a:pt x="51816" y="363677"/>
                  </a:lnTo>
                  <a:lnTo>
                    <a:pt x="51854" y="341693"/>
                  </a:lnTo>
                  <a:lnTo>
                    <a:pt x="53238" y="318516"/>
                  </a:lnTo>
                  <a:lnTo>
                    <a:pt x="53340" y="315468"/>
                  </a:lnTo>
                  <a:lnTo>
                    <a:pt x="51816" y="312420"/>
                  </a:lnTo>
                  <a:lnTo>
                    <a:pt x="50292" y="312420"/>
                  </a:lnTo>
                  <a:lnTo>
                    <a:pt x="49034" y="309930"/>
                  </a:lnTo>
                  <a:lnTo>
                    <a:pt x="48768" y="309372"/>
                  </a:lnTo>
                  <a:lnTo>
                    <a:pt x="44196" y="309372"/>
                  </a:lnTo>
                  <a:lnTo>
                    <a:pt x="31521" y="309930"/>
                  </a:lnTo>
                  <a:lnTo>
                    <a:pt x="22860" y="308038"/>
                  </a:lnTo>
                  <a:lnTo>
                    <a:pt x="17614" y="305308"/>
                  </a:lnTo>
                  <a:lnTo>
                    <a:pt x="15240" y="303276"/>
                  </a:lnTo>
                  <a:lnTo>
                    <a:pt x="15240" y="300228"/>
                  </a:lnTo>
                  <a:lnTo>
                    <a:pt x="19812" y="294132"/>
                  </a:lnTo>
                  <a:lnTo>
                    <a:pt x="25908" y="288036"/>
                  </a:lnTo>
                  <a:lnTo>
                    <a:pt x="33286" y="279425"/>
                  </a:lnTo>
                  <a:lnTo>
                    <a:pt x="48717" y="238912"/>
                  </a:lnTo>
                  <a:lnTo>
                    <a:pt x="48768" y="217932"/>
                  </a:lnTo>
                  <a:lnTo>
                    <a:pt x="50292" y="214884"/>
                  </a:lnTo>
                  <a:lnTo>
                    <a:pt x="50292" y="210312"/>
                  </a:lnTo>
                  <a:lnTo>
                    <a:pt x="45720" y="207264"/>
                  </a:lnTo>
                  <a:lnTo>
                    <a:pt x="36576" y="198120"/>
                  </a:lnTo>
                  <a:lnTo>
                    <a:pt x="36576" y="204216"/>
                  </a:lnTo>
                  <a:lnTo>
                    <a:pt x="35052" y="208788"/>
                  </a:lnTo>
                  <a:lnTo>
                    <a:pt x="35052" y="213360"/>
                  </a:lnTo>
                  <a:lnTo>
                    <a:pt x="33528" y="217932"/>
                  </a:lnTo>
                  <a:lnTo>
                    <a:pt x="33528" y="248412"/>
                  </a:lnTo>
                  <a:lnTo>
                    <a:pt x="32004" y="251460"/>
                  </a:lnTo>
                  <a:lnTo>
                    <a:pt x="29159" y="258508"/>
                  </a:lnTo>
                  <a:lnTo>
                    <a:pt x="25323" y="265557"/>
                  </a:lnTo>
                  <a:lnTo>
                    <a:pt x="20637" y="272034"/>
                  </a:lnTo>
                  <a:lnTo>
                    <a:pt x="15240" y="277368"/>
                  </a:lnTo>
                  <a:lnTo>
                    <a:pt x="9207" y="284060"/>
                  </a:lnTo>
                  <a:lnTo>
                    <a:pt x="3619" y="292036"/>
                  </a:lnTo>
                  <a:lnTo>
                    <a:pt x="50" y="300228"/>
                  </a:lnTo>
                  <a:lnTo>
                    <a:pt x="0" y="307848"/>
                  </a:lnTo>
                  <a:lnTo>
                    <a:pt x="3784" y="313042"/>
                  </a:lnTo>
                  <a:lnTo>
                    <a:pt x="10845" y="318516"/>
                  </a:lnTo>
                  <a:lnTo>
                    <a:pt x="21640" y="322859"/>
                  </a:lnTo>
                  <a:lnTo>
                    <a:pt x="36576" y="324612"/>
                  </a:lnTo>
                  <a:lnTo>
                    <a:pt x="36576" y="352044"/>
                  </a:lnTo>
                  <a:lnTo>
                    <a:pt x="41719" y="394703"/>
                  </a:lnTo>
                  <a:lnTo>
                    <a:pt x="71196" y="407009"/>
                  </a:lnTo>
                  <a:lnTo>
                    <a:pt x="120396" y="406933"/>
                  </a:lnTo>
                  <a:lnTo>
                    <a:pt x="120396" y="475488"/>
                  </a:lnTo>
                  <a:lnTo>
                    <a:pt x="123444" y="478536"/>
                  </a:lnTo>
                  <a:lnTo>
                    <a:pt x="138684" y="478536"/>
                  </a:lnTo>
                  <a:lnTo>
                    <a:pt x="161658" y="477977"/>
                  </a:lnTo>
                  <a:lnTo>
                    <a:pt x="191071" y="475107"/>
                  </a:lnTo>
                  <a:lnTo>
                    <a:pt x="222478" y="468249"/>
                  </a:lnTo>
                  <a:lnTo>
                    <a:pt x="230378" y="464820"/>
                  </a:lnTo>
                  <a:lnTo>
                    <a:pt x="251460" y="455676"/>
                  </a:lnTo>
                  <a:lnTo>
                    <a:pt x="254508" y="454152"/>
                  </a:lnTo>
                  <a:lnTo>
                    <a:pt x="256032" y="452628"/>
                  </a:lnTo>
                  <a:lnTo>
                    <a:pt x="256032" y="379476"/>
                  </a:lnTo>
                  <a:close/>
                </a:path>
                <a:path w="689609" h="478789">
                  <a:moveTo>
                    <a:pt x="310896" y="284988"/>
                  </a:moveTo>
                  <a:lnTo>
                    <a:pt x="309372" y="283464"/>
                  </a:lnTo>
                  <a:lnTo>
                    <a:pt x="309372" y="281940"/>
                  </a:lnTo>
                  <a:lnTo>
                    <a:pt x="307848" y="280416"/>
                  </a:lnTo>
                  <a:lnTo>
                    <a:pt x="285178" y="234696"/>
                  </a:lnTo>
                  <a:lnTo>
                    <a:pt x="272796" y="188976"/>
                  </a:lnTo>
                  <a:lnTo>
                    <a:pt x="271335" y="172999"/>
                  </a:lnTo>
                  <a:lnTo>
                    <a:pt x="271462" y="157162"/>
                  </a:lnTo>
                  <a:lnTo>
                    <a:pt x="272999" y="141617"/>
                  </a:lnTo>
                  <a:lnTo>
                    <a:pt x="275844" y="126492"/>
                  </a:lnTo>
                  <a:lnTo>
                    <a:pt x="252984" y="111823"/>
                  </a:lnTo>
                  <a:lnTo>
                    <a:pt x="225552" y="100584"/>
                  </a:lnTo>
                  <a:lnTo>
                    <a:pt x="193548" y="93916"/>
                  </a:lnTo>
                  <a:lnTo>
                    <a:pt x="156972" y="92964"/>
                  </a:lnTo>
                  <a:lnTo>
                    <a:pt x="99123" y="102971"/>
                  </a:lnTo>
                  <a:lnTo>
                    <a:pt x="61150" y="120396"/>
                  </a:lnTo>
                  <a:lnTo>
                    <a:pt x="40589" y="140119"/>
                  </a:lnTo>
                  <a:lnTo>
                    <a:pt x="35052" y="156972"/>
                  </a:lnTo>
                  <a:lnTo>
                    <a:pt x="35052" y="158496"/>
                  </a:lnTo>
                  <a:lnTo>
                    <a:pt x="63855" y="204774"/>
                  </a:lnTo>
                  <a:lnTo>
                    <a:pt x="113487" y="239776"/>
                  </a:lnTo>
                  <a:lnTo>
                    <a:pt x="137160" y="252984"/>
                  </a:lnTo>
                  <a:lnTo>
                    <a:pt x="138684" y="252984"/>
                  </a:lnTo>
                  <a:lnTo>
                    <a:pt x="140208" y="251460"/>
                  </a:lnTo>
                  <a:lnTo>
                    <a:pt x="138684" y="248412"/>
                  </a:lnTo>
                  <a:lnTo>
                    <a:pt x="131064" y="243840"/>
                  </a:lnTo>
                  <a:lnTo>
                    <a:pt x="124968" y="237744"/>
                  </a:lnTo>
                  <a:lnTo>
                    <a:pt x="121920" y="233172"/>
                  </a:lnTo>
                  <a:lnTo>
                    <a:pt x="160680" y="246303"/>
                  </a:lnTo>
                  <a:lnTo>
                    <a:pt x="195453" y="255841"/>
                  </a:lnTo>
                  <a:lnTo>
                    <a:pt x="220497" y="261683"/>
                  </a:lnTo>
                  <a:lnTo>
                    <a:pt x="230124" y="263652"/>
                  </a:lnTo>
                  <a:lnTo>
                    <a:pt x="248386" y="298831"/>
                  </a:lnTo>
                  <a:lnTo>
                    <a:pt x="243649" y="333578"/>
                  </a:lnTo>
                  <a:lnTo>
                    <a:pt x="232905" y="361175"/>
                  </a:lnTo>
                  <a:lnTo>
                    <a:pt x="233172" y="374904"/>
                  </a:lnTo>
                  <a:lnTo>
                    <a:pt x="243814" y="369862"/>
                  </a:lnTo>
                  <a:lnTo>
                    <a:pt x="264604" y="351663"/>
                  </a:lnTo>
                  <a:lnTo>
                    <a:pt x="289102" y="322618"/>
                  </a:lnTo>
                  <a:lnTo>
                    <a:pt x="310896" y="284988"/>
                  </a:lnTo>
                  <a:close/>
                </a:path>
                <a:path w="689609" h="478789">
                  <a:moveTo>
                    <a:pt x="647700" y="79248"/>
                  </a:moveTo>
                  <a:lnTo>
                    <a:pt x="639737" y="57442"/>
                  </a:lnTo>
                  <a:lnTo>
                    <a:pt x="613791" y="32766"/>
                  </a:lnTo>
                  <a:lnTo>
                    <a:pt x="566686" y="11531"/>
                  </a:lnTo>
                  <a:lnTo>
                    <a:pt x="495300" y="0"/>
                  </a:lnTo>
                  <a:lnTo>
                    <a:pt x="440093" y="2324"/>
                  </a:lnTo>
                  <a:lnTo>
                    <a:pt x="393446" y="14884"/>
                  </a:lnTo>
                  <a:lnTo>
                    <a:pt x="355498" y="35115"/>
                  </a:lnTo>
                  <a:lnTo>
                    <a:pt x="326415" y="60477"/>
                  </a:lnTo>
                  <a:lnTo>
                    <a:pt x="287401" y="145948"/>
                  </a:lnTo>
                  <a:lnTo>
                    <a:pt x="290258" y="200748"/>
                  </a:lnTo>
                  <a:lnTo>
                    <a:pt x="308317" y="250431"/>
                  </a:lnTo>
                  <a:lnTo>
                    <a:pt x="334987" y="292620"/>
                  </a:lnTo>
                  <a:lnTo>
                    <a:pt x="363677" y="324954"/>
                  </a:lnTo>
                  <a:lnTo>
                    <a:pt x="400812" y="350520"/>
                  </a:lnTo>
                  <a:lnTo>
                    <a:pt x="400850" y="333565"/>
                  </a:lnTo>
                  <a:lnTo>
                    <a:pt x="387477" y="299466"/>
                  </a:lnTo>
                  <a:lnTo>
                    <a:pt x="381520" y="256222"/>
                  </a:lnTo>
                  <a:lnTo>
                    <a:pt x="403860" y="211836"/>
                  </a:lnTo>
                  <a:lnTo>
                    <a:pt x="415810" y="209550"/>
                  </a:lnTo>
                  <a:lnTo>
                    <a:pt x="446913" y="202692"/>
                  </a:lnTo>
                  <a:lnTo>
                    <a:pt x="490004" y="191262"/>
                  </a:lnTo>
                  <a:lnTo>
                    <a:pt x="537972" y="175260"/>
                  </a:lnTo>
                  <a:lnTo>
                    <a:pt x="534873" y="178981"/>
                  </a:lnTo>
                  <a:lnTo>
                    <a:pt x="530352" y="183261"/>
                  </a:lnTo>
                  <a:lnTo>
                    <a:pt x="524675" y="188125"/>
                  </a:lnTo>
                  <a:lnTo>
                    <a:pt x="518160" y="193548"/>
                  </a:lnTo>
                  <a:lnTo>
                    <a:pt x="515112" y="196596"/>
                  </a:lnTo>
                  <a:lnTo>
                    <a:pt x="518160" y="199644"/>
                  </a:lnTo>
                  <a:lnTo>
                    <a:pt x="519684" y="198120"/>
                  </a:lnTo>
                  <a:lnTo>
                    <a:pt x="548830" y="182524"/>
                  </a:lnTo>
                  <a:lnTo>
                    <a:pt x="560006" y="175260"/>
                  </a:lnTo>
                  <a:lnTo>
                    <a:pt x="581406" y="161353"/>
                  </a:lnTo>
                  <a:lnTo>
                    <a:pt x="610552" y="138760"/>
                  </a:lnTo>
                  <a:lnTo>
                    <a:pt x="636549" y="110591"/>
                  </a:lnTo>
                  <a:lnTo>
                    <a:pt x="647700" y="82296"/>
                  </a:lnTo>
                  <a:lnTo>
                    <a:pt x="647700" y="79248"/>
                  </a:lnTo>
                  <a:close/>
                </a:path>
                <a:path w="689609" h="478789">
                  <a:moveTo>
                    <a:pt x="689203" y="257797"/>
                  </a:moveTo>
                  <a:lnTo>
                    <a:pt x="684847" y="248031"/>
                  </a:lnTo>
                  <a:lnTo>
                    <a:pt x="677913" y="238848"/>
                  </a:lnTo>
                  <a:lnTo>
                    <a:pt x="670560" y="231648"/>
                  </a:lnTo>
                  <a:lnTo>
                    <a:pt x="664006" y="224053"/>
                  </a:lnTo>
                  <a:lnTo>
                    <a:pt x="647128" y="185940"/>
                  </a:lnTo>
                  <a:lnTo>
                    <a:pt x="646176" y="169164"/>
                  </a:lnTo>
                  <a:lnTo>
                    <a:pt x="646176" y="143256"/>
                  </a:lnTo>
                  <a:lnTo>
                    <a:pt x="643128" y="135636"/>
                  </a:lnTo>
                  <a:lnTo>
                    <a:pt x="643128" y="128016"/>
                  </a:lnTo>
                  <a:lnTo>
                    <a:pt x="633984" y="137160"/>
                  </a:lnTo>
                  <a:lnTo>
                    <a:pt x="629412" y="140208"/>
                  </a:lnTo>
                  <a:lnTo>
                    <a:pt x="629412" y="144780"/>
                  </a:lnTo>
                  <a:lnTo>
                    <a:pt x="630936" y="147828"/>
                  </a:lnTo>
                  <a:lnTo>
                    <a:pt x="630936" y="169164"/>
                  </a:lnTo>
                  <a:lnTo>
                    <a:pt x="638022" y="210146"/>
                  </a:lnTo>
                  <a:lnTo>
                    <a:pt x="669036" y="249936"/>
                  </a:lnTo>
                  <a:lnTo>
                    <a:pt x="673608" y="259080"/>
                  </a:lnTo>
                  <a:lnTo>
                    <a:pt x="673608" y="262128"/>
                  </a:lnTo>
                  <a:lnTo>
                    <a:pt x="670433" y="265277"/>
                  </a:lnTo>
                  <a:lnTo>
                    <a:pt x="663130" y="268986"/>
                  </a:lnTo>
                  <a:lnTo>
                    <a:pt x="651522" y="271564"/>
                  </a:lnTo>
                  <a:lnTo>
                    <a:pt x="635508" y="271272"/>
                  </a:lnTo>
                  <a:lnTo>
                    <a:pt x="630936" y="271272"/>
                  </a:lnTo>
                  <a:lnTo>
                    <a:pt x="627888" y="274320"/>
                  </a:lnTo>
                  <a:lnTo>
                    <a:pt x="626364" y="277368"/>
                  </a:lnTo>
                  <a:lnTo>
                    <a:pt x="626364" y="278904"/>
                  </a:lnTo>
                  <a:lnTo>
                    <a:pt x="626808" y="286512"/>
                  </a:lnTo>
                  <a:lnTo>
                    <a:pt x="627126" y="292227"/>
                  </a:lnTo>
                  <a:lnTo>
                    <a:pt x="627646" y="305904"/>
                  </a:lnTo>
                  <a:lnTo>
                    <a:pt x="627888" y="321564"/>
                  </a:lnTo>
                  <a:lnTo>
                    <a:pt x="627164" y="346341"/>
                  </a:lnTo>
                  <a:lnTo>
                    <a:pt x="577596" y="374904"/>
                  </a:lnTo>
                  <a:lnTo>
                    <a:pt x="561225" y="374675"/>
                  </a:lnTo>
                  <a:lnTo>
                    <a:pt x="547293" y="374142"/>
                  </a:lnTo>
                  <a:lnTo>
                    <a:pt x="531876" y="373380"/>
                  </a:lnTo>
                  <a:lnTo>
                    <a:pt x="530352" y="371856"/>
                  </a:lnTo>
                  <a:lnTo>
                    <a:pt x="528828" y="373380"/>
                  </a:lnTo>
                  <a:lnTo>
                    <a:pt x="525780" y="374904"/>
                  </a:lnTo>
                  <a:lnTo>
                    <a:pt x="524256" y="374904"/>
                  </a:lnTo>
                  <a:lnTo>
                    <a:pt x="522732" y="377952"/>
                  </a:lnTo>
                  <a:lnTo>
                    <a:pt x="522732" y="464820"/>
                  </a:lnTo>
                  <a:lnTo>
                    <a:pt x="498983" y="464235"/>
                  </a:lnTo>
                  <a:lnTo>
                    <a:pt x="464248" y="461200"/>
                  </a:lnTo>
                  <a:lnTo>
                    <a:pt x="425208" y="453898"/>
                  </a:lnTo>
                  <a:lnTo>
                    <a:pt x="388620" y="440436"/>
                  </a:lnTo>
                  <a:lnTo>
                    <a:pt x="388620" y="362712"/>
                  </a:lnTo>
                  <a:lnTo>
                    <a:pt x="385572" y="361188"/>
                  </a:lnTo>
                  <a:lnTo>
                    <a:pt x="381000" y="358140"/>
                  </a:lnTo>
                  <a:lnTo>
                    <a:pt x="373380" y="353568"/>
                  </a:lnTo>
                  <a:lnTo>
                    <a:pt x="373380" y="446532"/>
                  </a:lnTo>
                  <a:lnTo>
                    <a:pt x="414185" y="465683"/>
                  </a:lnTo>
                  <a:lnTo>
                    <a:pt x="453009" y="473964"/>
                  </a:lnTo>
                  <a:lnTo>
                    <a:pt x="516636" y="478536"/>
                  </a:lnTo>
                  <a:lnTo>
                    <a:pt x="534924" y="478536"/>
                  </a:lnTo>
                  <a:lnTo>
                    <a:pt x="537972" y="475488"/>
                  </a:lnTo>
                  <a:lnTo>
                    <a:pt x="537972" y="464820"/>
                  </a:lnTo>
                  <a:lnTo>
                    <a:pt x="537972" y="388620"/>
                  </a:lnTo>
                  <a:lnTo>
                    <a:pt x="546684" y="388861"/>
                  </a:lnTo>
                  <a:lnTo>
                    <a:pt x="565823" y="389915"/>
                  </a:lnTo>
                  <a:lnTo>
                    <a:pt x="574548" y="390144"/>
                  </a:lnTo>
                  <a:lnTo>
                    <a:pt x="601827" y="389128"/>
                  </a:lnTo>
                  <a:lnTo>
                    <a:pt x="605167" y="388620"/>
                  </a:lnTo>
                  <a:lnTo>
                    <a:pt x="619125" y="386524"/>
                  </a:lnTo>
                  <a:lnTo>
                    <a:pt x="642340" y="347980"/>
                  </a:lnTo>
                  <a:lnTo>
                    <a:pt x="643128" y="321564"/>
                  </a:lnTo>
                  <a:lnTo>
                    <a:pt x="643128" y="286512"/>
                  </a:lnTo>
                  <a:lnTo>
                    <a:pt x="644652" y="286512"/>
                  </a:lnTo>
                  <a:lnTo>
                    <a:pt x="663333" y="284276"/>
                  </a:lnTo>
                  <a:lnTo>
                    <a:pt x="676465" y="278904"/>
                  </a:lnTo>
                  <a:lnTo>
                    <a:pt x="684720" y="272376"/>
                  </a:lnTo>
                  <a:lnTo>
                    <a:pt x="685304" y="271564"/>
                  </a:lnTo>
                  <a:lnTo>
                    <a:pt x="688848" y="266700"/>
                  </a:lnTo>
                  <a:lnTo>
                    <a:pt x="689203" y="257797"/>
                  </a:lnTo>
                  <a:close/>
                </a:path>
              </a:pathLst>
            </a:custGeom>
            <a:solidFill>
              <a:srgbClr val="33AFB5"/>
            </a:solidFill>
          </p:spPr>
          <p:txBody>
            <a:bodyPr wrap="square" lIns="0" tIns="0" rIns="0" bIns="0" rtlCol="0"/>
            <a:lstStyle/>
            <a:p/>
          </p:txBody>
        </p:sp>
        <p:sp>
          <p:nvSpPr>
            <p:cNvPr id="27" name="object 27"/>
            <p:cNvSpPr/>
            <p:nvPr/>
          </p:nvSpPr>
          <p:spPr>
            <a:xfrm>
              <a:off x="4344924" y="4977383"/>
              <a:ext cx="535305" cy="510540"/>
            </a:xfrm>
            <a:custGeom>
              <a:avLst/>
              <a:gdLst/>
              <a:ahLst/>
              <a:cxnLst/>
              <a:rect l="l" t="t" r="r" b="b"/>
              <a:pathLst>
                <a:path w="535304" h="510539">
                  <a:moveTo>
                    <a:pt x="509016" y="256032"/>
                  </a:moveTo>
                  <a:lnTo>
                    <a:pt x="504101" y="209397"/>
                  </a:lnTo>
                  <a:lnTo>
                    <a:pt x="490004" y="166077"/>
                  </a:lnTo>
                  <a:lnTo>
                    <a:pt x="470916" y="132588"/>
                  </a:lnTo>
                  <a:lnTo>
                    <a:pt x="438150" y="92976"/>
                  </a:lnTo>
                  <a:lnTo>
                    <a:pt x="402297" y="64973"/>
                  </a:lnTo>
                  <a:lnTo>
                    <a:pt x="399288" y="63436"/>
                  </a:lnTo>
                  <a:lnTo>
                    <a:pt x="399288" y="254508"/>
                  </a:lnTo>
                  <a:lnTo>
                    <a:pt x="399288" y="257556"/>
                  </a:lnTo>
                  <a:lnTo>
                    <a:pt x="397764" y="259080"/>
                  </a:lnTo>
                  <a:lnTo>
                    <a:pt x="184404" y="376428"/>
                  </a:lnTo>
                  <a:lnTo>
                    <a:pt x="182880" y="376428"/>
                  </a:lnTo>
                  <a:lnTo>
                    <a:pt x="181356" y="374904"/>
                  </a:lnTo>
                  <a:lnTo>
                    <a:pt x="181356" y="132588"/>
                  </a:lnTo>
                  <a:lnTo>
                    <a:pt x="397764" y="252984"/>
                  </a:lnTo>
                  <a:lnTo>
                    <a:pt x="399288" y="254508"/>
                  </a:lnTo>
                  <a:lnTo>
                    <a:pt x="399288" y="63436"/>
                  </a:lnTo>
                  <a:lnTo>
                    <a:pt x="361137" y="43865"/>
                  </a:lnTo>
                  <a:lnTo>
                    <a:pt x="315607" y="30556"/>
                  </a:lnTo>
                  <a:lnTo>
                    <a:pt x="266700" y="25908"/>
                  </a:lnTo>
                  <a:lnTo>
                    <a:pt x="218274" y="30556"/>
                  </a:lnTo>
                  <a:lnTo>
                    <a:pt x="173139" y="43865"/>
                  </a:lnTo>
                  <a:lnTo>
                    <a:pt x="132245" y="64973"/>
                  </a:lnTo>
                  <a:lnTo>
                    <a:pt x="96583" y="92976"/>
                  </a:lnTo>
                  <a:lnTo>
                    <a:pt x="67132" y="126974"/>
                  </a:lnTo>
                  <a:lnTo>
                    <a:pt x="44881" y="166077"/>
                  </a:lnTo>
                  <a:lnTo>
                    <a:pt x="30810" y="209397"/>
                  </a:lnTo>
                  <a:lnTo>
                    <a:pt x="25908" y="256032"/>
                  </a:lnTo>
                  <a:lnTo>
                    <a:pt x="30810" y="302247"/>
                  </a:lnTo>
                  <a:lnTo>
                    <a:pt x="44881" y="345363"/>
                  </a:lnTo>
                  <a:lnTo>
                    <a:pt x="67132" y="384441"/>
                  </a:lnTo>
                  <a:lnTo>
                    <a:pt x="96583" y="418541"/>
                  </a:lnTo>
                  <a:lnTo>
                    <a:pt x="132245" y="446697"/>
                  </a:lnTo>
                  <a:lnTo>
                    <a:pt x="173139" y="467995"/>
                  </a:lnTo>
                  <a:lnTo>
                    <a:pt x="218274" y="481457"/>
                  </a:lnTo>
                  <a:lnTo>
                    <a:pt x="266700" y="486156"/>
                  </a:lnTo>
                  <a:lnTo>
                    <a:pt x="315607" y="481457"/>
                  </a:lnTo>
                  <a:lnTo>
                    <a:pt x="361137" y="467995"/>
                  </a:lnTo>
                  <a:lnTo>
                    <a:pt x="402297" y="446697"/>
                  </a:lnTo>
                  <a:lnTo>
                    <a:pt x="438150" y="418541"/>
                  </a:lnTo>
                  <a:lnTo>
                    <a:pt x="467702" y="384441"/>
                  </a:lnTo>
                  <a:lnTo>
                    <a:pt x="472274" y="376428"/>
                  </a:lnTo>
                  <a:lnTo>
                    <a:pt x="490004" y="345363"/>
                  </a:lnTo>
                  <a:lnTo>
                    <a:pt x="504101" y="302247"/>
                  </a:lnTo>
                  <a:lnTo>
                    <a:pt x="509016" y="256032"/>
                  </a:lnTo>
                  <a:close/>
                </a:path>
                <a:path w="535304" h="510539">
                  <a:moveTo>
                    <a:pt x="534924" y="256032"/>
                  </a:moveTo>
                  <a:lnTo>
                    <a:pt x="529602" y="205625"/>
                  </a:lnTo>
                  <a:lnTo>
                    <a:pt x="521208" y="179705"/>
                  </a:lnTo>
                  <a:lnTo>
                    <a:pt x="521208" y="256032"/>
                  </a:lnTo>
                  <a:lnTo>
                    <a:pt x="516013" y="304952"/>
                  </a:lnTo>
                  <a:lnTo>
                    <a:pt x="501154" y="350481"/>
                  </a:lnTo>
                  <a:lnTo>
                    <a:pt x="477647" y="391642"/>
                  </a:lnTo>
                  <a:lnTo>
                    <a:pt x="446532" y="427482"/>
                  </a:lnTo>
                  <a:lnTo>
                    <a:pt x="408838" y="457047"/>
                  </a:lnTo>
                  <a:lnTo>
                    <a:pt x="365607" y="479348"/>
                  </a:lnTo>
                  <a:lnTo>
                    <a:pt x="317881" y="493445"/>
                  </a:lnTo>
                  <a:lnTo>
                    <a:pt x="266700" y="498348"/>
                  </a:lnTo>
                  <a:lnTo>
                    <a:pt x="215506" y="493445"/>
                  </a:lnTo>
                  <a:lnTo>
                    <a:pt x="167779" y="479348"/>
                  </a:lnTo>
                  <a:lnTo>
                    <a:pt x="124548" y="457047"/>
                  </a:lnTo>
                  <a:lnTo>
                    <a:pt x="86868" y="427482"/>
                  </a:lnTo>
                  <a:lnTo>
                    <a:pt x="55740" y="391642"/>
                  </a:lnTo>
                  <a:lnTo>
                    <a:pt x="32232" y="350481"/>
                  </a:lnTo>
                  <a:lnTo>
                    <a:pt x="17373" y="304952"/>
                  </a:lnTo>
                  <a:lnTo>
                    <a:pt x="12192" y="256032"/>
                  </a:lnTo>
                  <a:lnTo>
                    <a:pt x="16294" y="212356"/>
                  </a:lnTo>
                  <a:lnTo>
                    <a:pt x="28143" y="171183"/>
                  </a:lnTo>
                  <a:lnTo>
                    <a:pt x="47015" y="133210"/>
                  </a:lnTo>
                  <a:lnTo>
                    <a:pt x="72161" y="99161"/>
                  </a:lnTo>
                  <a:lnTo>
                    <a:pt x="102857" y="69735"/>
                  </a:lnTo>
                  <a:lnTo>
                    <a:pt x="138391" y="45618"/>
                  </a:lnTo>
                  <a:lnTo>
                    <a:pt x="178028" y="27520"/>
                  </a:lnTo>
                  <a:lnTo>
                    <a:pt x="221043" y="16141"/>
                  </a:lnTo>
                  <a:lnTo>
                    <a:pt x="266700" y="12192"/>
                  </a:lnTo>
                  <a:lnTo>
                    <a:pt x="312343" y="16141"/>
                  </a:lnTo>
                  <a:lnTo>
                    <a:pt x="355358" y="27520"/>
                  </a:lnTo>
                  <a:lnTo>
                    <a:pt x="394995" y="45618"/>
                  </a:lnTo>
                  <a:lnTo>
                    <a:pt x="430530" y="69735"/>
                  </a:lnTo>
                  <a:lnTo>
                    <a:pt x="461225" y="99161"/>
                  </a:lnTo>
                  <a:lnTo>
                    <a:pt x="486371" y="133210"/>
                  </a:lnTo>
                  <a:lnTo>
                    <a:pt x="505244" y="171183"/>
                  </a:lnTo>
                  <a:lnTo>
                    <a:pt x="517093" y="212356"/>
                  </a:lnTo>
                  <a:lnTo>
                    <a:pt x="521208" y="256032"/>
                  </a:lnTo>
                  <a:lnTo>
                    <a:pt x="521208" y="179705"/>
                  </a:lnTo>
                  <a:lnTo>
                    <a:pt x="489267" y="113944"/>
                  </a:lnTo>
                  <a:lnTo>
                    <a:pt x="455676" y="74676"/>
                  </a:lnTo>
                  <a:lnTo>
                    <a:pt x="414997" y="43078"/>
                  </a:lnTo>
                  <a:lnTo>
                    <a:pt x="369189" y="19621"/>
                  </a:lnTo>
                  <a:lnTo>
                    <a:pt x="319366" y="5029"/>
                  </a:lnTo>
                  <a:lnTo>
                    <a:pt x="266700" y="0"/>
                  </a:lnTo>
                  <a:lnTo>
                    <a:pt x="214020" y="5029"/>
                  </a:lnTo>
                  <a:lnTo>
                    <a:pt x="164211" y="19621"/>
                  </a:lnTo>
                  <a:lnTo>
                    <a:pt x="118389" y="43078"/>
                  </a:lnTo>
                  <a:lnTo>
                    <a:pt x="77724" y="74676"/>
                  </a:lnTo>
                  <a:lnTo>
                    <a:pt x="44361" y="113944"/>
                  </a:lnTo>
                  <a:lnTo>
                    <a:pt x="20002" y="157924"/>
                  </a:lnTo>
                  <a:lnTo>
                    <a:pt x="5067" y="205625"/>
                  </a:lnTo>
                  <a:lnTo>
                    <a:pt x="0" y="256032"/>
                  </a:lnTo>
                  <a:lnTo>
                    <a:pt x="5067" y="306425"/>
                  </a:lnTo>
                  <a:lnTo>
                    <a:pt x="20002" y="353949"/>
                  </a:lnTo>
                  <a:lnTo>
                    <a:pt x="44361" y="397484"/>
                  </a:lnTo>
                  <a:lnTo>
                    <a:pt x="77724" y="435864"/>
                  </a:lnTo>
                  <a:lnTo>
                    <a:pt x="118389" y="468109"/>
                  </a:lnTo>
                  <a:lnTo>
                    <a:pt x="164211" y="491490"/>
                  </a:lnTo>
                  <a:lnTo>
                    <a:pt x="214020" y="505739"/>
                  </a:lnTo>
                  <a:lnTo>
                    <a:pt x="266700" y="510540"/>
                  </a:lnTo>
                  <a:lnTo>
                    <a:pt x="319366" y="505739"/>
                  </a:lnTo>
                  <a:lnTo>
                    <a:pt x="345186" y="498348"/>
                  </a:lnTo>
                  <a:lnTo>
                    <a:pt x="369189" y="491490"/>
                  </a:lnTo>
                  <a:lnTo>
                    <a:pt x="414997" y="468109"/>
                  </a:lnTo>
                  <a:lnTo>
                    <a:pt x="455676" y="435864"/>
                  </a:lnTo>
                  <a:lnTo>
                    <a:pt x="489267" y="397484"/>
                  </a:lnTo>
                  <a:lnTo>
                    <a:pt x="514146" y="353949"/>
                  </a:lnTo>
                  <a:lnTo>
                    <a:pt x="529602" y="306425"/>
                  </a:lnTo>
                  <a:lnTo>
                    <a:pt x="534924" y="256032"/>
                  </a:lnTo>
                  <a:close/>
                </a:path>
              </a:pathLst>
            </a:custGeom>
            <a:solidFill>
              <a:srgbClr val="595959"/>
            </a:solidFill>
          </p:spPr>
          <p:txBody>
            <a:bodyPr wrap="square" lIns="0" tIns="0" rIns="0" bIns="0" rtlCol="0"/>
            <a:lstStyle/>
            <a:p/>
          </p:txBody>
        </p:sp>
        <p:pic>
          <p:nvPicPr>
            <p:cNvPr id="28" name="object 28"/>
            <p:cNvPicPr/>
            <p:nvPr/>
          </p:nvPicPr>
          <p:blipFill>
            <a:blip r:embed="rId7" cstate="print"/>
            <a:stretch>
              <a:fillRect/>
            </a:stretch>
          </p:blipFill>
          <p:spPr>
            <a:xfrm>
              <a:off x="1367027" y="5458968"/>
              <a:ext cx="2961894" cy="1709933"/>
            </a:xfrm>
            <a:prstGeom prst="rect">
              <a:avLst/>
            </a:prstGeom>
          </p:spPr>
        </p:pic>
        <p:pic>
          <p:nvPicPr>
            <p:cNvPr id="29" name="object 29"/>
            <p:cNvPicPr/>
            <p:nvPr/>
          </p:nvPicPr>
          <p:blipFill>
            <a:blip r:embed="rId8" cstate="print"/>
            <a:stretch>
              <a:fillRect/>
            </a:stretch>
          </p:blipFill>
          <p:spPr>
            <a:xfrm>
              <a:off x="8357615" y="3953256"/>
              <a:ext cx="922019" cy="963167"/>
            </a:xfrm>
            <a:prstGeom prst="rect">
              <a:avLst/>
            </a:prstGeom>
          </p:spPr>
        </p:pic>
        <p:sp>
          <p:nvSpPr>
            <p:cNvPr id="30" name="object 30"/>
            <p:cNvSpPr/>
            <p:nvPr/>
          </p:nvSpPr>
          <p:spPr>
            <a:xfrm>
              <a:off x="8468868" y="5090160"/>
              <a:ext cx="744220" cy="326390"/>
            </a:xfrm>
            <a:custGeom>
              <a:avLst/>
              <a:gdLst/>
              <a:ahLst/>
              <a:cxnLst/>
              <a:rect l="l" t="t" r="r" b="b"/>
              <a:pathLst>
                <a:path w="744220" h="326389">
                  <a:moveTo>
                    <a:pt x="339852" y="163068"/>
                  </a:moveTo>
                  <a:lnTo>
                    <a:pt x="336702" y="131495"/>
                  </a:lnTo>
                  <a:lnTo>
                    <a:pt x="332232" y="117195"/>
                  </a:lnTo>
                  <a:lnTo>
                    <a:pt x="332232" y="163068"/>
                  </a:lnTo>
                  <a:lnTo>
                    <a:pt x="323913" y="211848"/>
                  </a:lnTo>
                  <a:lnTo>
                    <a:pt x="300824" y="254127"/>
                  </a:lnTo>
                  <a:lnTo>
                    <a:pt x="265734" y="287401"/>
                  </a:lnTo>
                  <a:lnTo>
                    <a:pt x="221424" y="309181"/>
                  </a:lnTo>
                  <a:lnTo>
                    <a:pt x="170688" y="316992"/>
                  </a:lnTo>
                  <a:lnTo>
                    <a:pt x="119189" y="309181"/>
                  </a:lnTo>
                  <a:lnTo>
                    <a:pt x="74434" y="287401"/>
                  </a:lnTo>
                  <a:lnTo>
                    <a:pt x="39116" y="254127"/>
                  </a:lnTo>
                  <a:lnTo>
                    <a:pt x="15938" y="211848"/>
                  </a:lnTo>
                  <a:lnTo>
                    <a:pt x="7620" y="163068"/>
                  </a:lnTo>
                  <a:lnTo>
                    <a:pt x="15938" y="114300"/>
                  </a:lnTo>
                  <a:lnTo>
                    <a:pt x="39116" y="72021"/>
                  </a:lnTo>
                  <a:lnTo>
                    <a:pt x="74434" y="38747"/>
                  </a:lnTo>
                  <a:lnTo>
                    <a:pt x="119189" y="16967"/>
                  </a:lnTo>
                  <a:lnTo>
                    <a:pt x="170688" y="9144"/>
                  </a:lnTo>
                  <a:lnTo>
                    <a:pt x="221424" y="16967"/>
                  </a:lnTo>
                  <a:lnTo>
                    <a:pt x="265734" y="38747"/>
                  </a:lnTo>
                  <a:lnTo>
                    <a:pt x="300824" y="72021"/>
                  </a:lnTo>
                  <a:lnTo>
                    <a:pt x="323913" y="114300"/>
                  </a:lnTo>
                  <a:lnTo>
                    <a:pt x="332232" y="163068"/>
                  </a:lnTo>
                  <a:lnTo>
                    <a:pt x="332232" y="117195"/>
                  </a:lnTo>
                  <a:lnTo>
                    <a:pt x="311556" y="73494"/>
                  </a:lnTo>
                  <a:lnTo>
                    <a:pt x="263690" y="27647"/>
                  </a:lnTo>
                  <a:lnTo>
                    <a:pt x="223748" y="9144"/>
                  </a:lnTo>
                  <a:lnTo>
                    <a:pt x="170688" y="0"/>
                  </a:lnTo>
                  <a:lnTo>
                    <a:pt x="137083" y="3124"/>
                  </a:lnTo>
                  <a:lnTo>
                    <a:pt x="76174" y="27647"/>
                  </a:lnTo>
                  <a:lnTo>
                    <a:pt x="28282" y="73494"/>
                  </a:lnTo>
                  <a:lnTo>
                    <a:pt x="3136" y="131495"/>
                  </a:lnTo>
                  <a:lnTo>
                    <a:pt x="0" y="163068"/>
                  </a:lnTo>
                  <a:lnTo>
                    <a:pt x="3136" y="194652"/>
                  </a:lnTo>
                  <a:lnTo>
                    <a:pt x="28282" y="252653"/>
                  </a:lnTo>
                  <a:lnTo>
                    <a:pt x="76174" y="297853"/>
                  </a:lnTo>
                  <a:lnTo>
                    <a:pt x="137083" y="322808"/>
                  </a:lnTo>
                  <a:lnTo>
                    <a:pt x="170688" y="326136"/>
                  </a:lnTo>
                  <a:lnTo>
                    <a:pt x="203403" y="322808"/>
                  </a:lnTo>
                  <a:lnTo>
                    <a:pt x="222300" y="316992"/>
                  </a:lnTo>
                  <a:lnTo>
                    <a:pt x="234683" y="313194"/>
                  </a:lnTo>
                  <a:lnTo>
                    <a:pt x="289560" y="277368"/>
                  </a:lnTo>
                  <a:lnTo>
                    <a:pt x="327266" y="224802"/>
                  </a:lnTo>
                  <a:lnTo>
                    <a:pt x="336702" y="194652"/>
                  </a:lnTo>
                  <a:lnTo>
                    <a:pt x="339852" y="163068"/>
                  </a:lnTo>
                  <a:close/>
                </a:path>
                <a:path w="744220" h="326389">
                  <a:moveTo>
                    <a:pt x="509016" y="260604"/>
                  </a:moveTo>
                  <a:lnTo>
                    <a:pt x="507390" y="252133"/>
                  </a:lnTo>
                  <a:lnTo>
                    <a:pt x="503923" y="246888"/>
                  </a:lnTo>
                  <a:lnTo>
                    <a:pt x="502920" y="245364"/>
                  </a:lnTo>
                  <a:lnTo>
                    <a:pt x="501396" y="244360"/>
                  </a:lnTo>
                  <a:lnTo>
                    <a:pt x="501396" y="252984"/>
                  </a:lnTo>
                  <a:lnTo>
                    <a:pt x="501396" y="268224"/>
                  </a:lnTo>
                  <a:lnTo>
                    <a:pt x="495300" y="274320"/>
                  </a:lnTo>
                  <a:lnTo>
                    <a:pt x="480060" y="274320"/>
                  </a:lnTo>
                  <a:lnTo>
                    <a:pt x="472440" y="268224"/>
                  </a:lnTo>
                  <a:lnTo>
                    <a:pt x="472440" y="252984"/>
                  </a:lnTo>
                  <a:lnTo>
                    <a:pt x="480060" y="246888"/>
                  </a:lnTo>
                  <a:lnTo>
                    <a:pt x="495300" y="246888"/>
                  </a:lnTo>
                  <a:lnTo>
                    <a:pt x="501396" y="252984"/>
                  </a:lnTo>
                  <a:lnTo>
                    <a:pt x="501396" y="244360"/>
                  </a:lnTo>
                  <a:lnTo>
                    <a:pt x="496150" y="240893"/>
                  </a:lnTo>
                  <a:lnTo>
                    <a:pt x="487680" y="239268"/>
                  </a:lnTo>
                  <a:lnTo>
                    <a:pt x="478955" y="240893"/>
                  </a:lnTo>
                  <a:lnTo>
                    <a:pt x="471678" y="245364"/>
                  </a:lnTo>
                  <a:lnTo>
                    <a:pt x="466674" y="252133"/>
                  </a:lnTo>
                  <a:lnTo>
                    <a:pt x="464820" y="260604"/>
                  </a:lnTo>
                  <a:lnTo>
                    <a:pt x="466674" y="269087"/>
                  </a:lnTo>
                  <a:lnTo>
                    <a:pt x="471678" y="275844"/>
                  </a:lnTo>
                  <a:lnTo>
                    <a:pt x="478955" y="280327"/>
                  </a:lnTo>
                  <a:lnTo>
                    <a:pt x="487680" y="281940"/>
                  </a:lnTo>
                  <a:lnTo>
                    <a:pt x="496150" y="280327"/>
                  </a:lnTo>
                  <a:lnTo>
                    <a:pt x="502920" y="275844"/>
                  </a:lnTo>
                  <a:lnTo>
                    <a:pt x="503923" y="274320"/>
                  </a:lnTo>
                  <a:lnTo>
                    <a:pt x="507390" y="269087"/>
                  </a:lnTo>
                  <a:lnTo>
                    <a:pt x="509016" y="260604"/>
                  </a:lnTo>
                  <a:close/>
                </a:path>
                <a:path w="744220" h="326389">
                  <a:moveTo>
                    <a:pt x="512064" y="105156"/>
                  </a:moveTo>
                  <a:lnTo>
                    <a:pt x="463296" y="105156"/>
                  </a:lnTo>
                  <a:lnTo>
                    <a:pt x="463296" y="118872"/>
                  </a:lnTo>
                  <a:lnTo>
                    <a:pt x="512064" y="118872"/>
                  </a:lnTo>
                  <a:lnTo>
                    <a:pt x="512064" y="105156"/>
                  </a:lnTo>
                  <a:close/>
                </a:path>
                <a:path w="744220" h="326389">
                  <a:moveTo>
                    <a:pt x="512064" y="85344"/>
                  </a:moveTo>
                  <a:lnTo>
                    <a:pt x="510540" y="83820"/>
                  </a:lnTo>
                  <a:lnTo>
                    <a:pt x="463296" y="83820"/>
                  </a:lnTo>
                  <a:lnTo>
                    <a:pt x="463296" y="99060"/>
                  </a:lnTo>
                  <a:lnTo>
                    <a:pt x="510540" y="99060"/>
                  </a:lnTo>
                  <a:lnTo>
                    <a:pt x="512064" y="97536"/>
                  </a:lnTo>
                  <a:lnTo>
                    <a:pt x="512064" y="85344"/>
                  </a:lnTo>
                  <a:close/>
                </a:path>
                <a:path w="744220" h="326389">
                  <a:moveTo>
                    <a:pt x="512064" y="65532"/>
                  </a:moveTo>
                  <a:lnTo>
                    <a:pt x="510540" y="64008"/>
                  </a:lnTo>
                  <a:lnTo>
                    <a:pt x="463296" y="64008"/>
                  </a:lnTo>
                  <a:lnTo>
                    <a:pt x="463296" y="77724"/>
                  </a:lnTo>
                  <a:lnTo>
                    <a:pt x="512064" y="77724"/>
                  </a:lnTo>
                  <a:lnTo>
                    <a:pt x="512064" y="65532"/>
                  </a:lnTo>
                  <a:close/>
                </a:path>
                <a:path w="744220" h="326389">
                  <a:moveTo>
                    <a:pt x="527304" y="32004"/>
                  </a:moveTo>
                  <a:lnTo>
                    <a:pt x="524256" y="28956"/>
                  </a:lnTo>
                  <a:lnTo>
                    <a:pt x="518160" y="28956"/>
                  </a:lnTo>
                  <a:lnTo>
                    <a:pt x="518160" y="36576"/>
                  </a:lnTo>
                  <a:lnTo>
                    <a:pt x="518160" y="295656"/>
                  </a:lnTo>
                  <a:lnTo>
                    <a:pt x="455676" y="295656"/>
                  </a:lnTo>
                  <a:lnTo>
                    <a:pt x="455676" y="36576"/>
                  </a:lnTo>
                  <a:lnTo>
                    <a:pt x="518160" y="36576"/>
                  </a:lnTo>
                  <a:lnTo>
                    <a:pt x="518160" y="28956"/>
                  </a:lnTo>
                  <a:lnTo>
                    <a:pt x="449580" y="28956"/>
                  </a:lnTo>
                  <a:lnTo>
                    <a:pt x="446532" y="32004"/>
                  </a:lnTo>
                  <a:lnTo>
                    <a:pt x="446532" y="301752"/>
                  </a:lnTo>
                  <a:lnTo>
                    <a:pt x="449580" y="303276"/>
                  </a:lnTo>
                  <a:lnTo>
                    <a:pt x="524256" y="303276"/>
                  </a:lnTo>
                  <a:lnTo>
                    <a:pt x="527304" y="301752"/>
                  </a:lnTo>
                  <a:lnTo>
                    <a:pt x="527304" y="295656"/>
                  </a:lnTo>
                  <a:lnTo>
                    <a:pt x="527304" y="36576"/>
                  </a:lnTo>
                  <a:lnTo>
                    <a:pt x="527304" y="32004"/>
                  </a:lnTo>
                  <a:close/>
                </a:path>
                <a:path w="744220" h="326389">
                  <a:moveTo>
                    <a:pt x="598932" y="262128"/>
                  </a:moveTo>
                  <a:lnTo>
                    <a:pt x="597065" y="254533"/>
                  </a:lnTo>
                  <a:lnTo>
                    <a:pt x="593420" y="249936"/>
                  </a:lnTo>
                  <a:lnTo>
                    <a:pt x="592074" y="248234"/>
                  </a:lnTo>
                  <a:lnTo>
                    <a:pt x="589788" y="246888"/>
                  </a:lnTo>
                  <a:lnTo>
                    <a:pt x="589788" y="256032"/>
                  </a:lnTo>
                  <a:lnTo>
                    <a:pt x="589788" y="269748"/>
                  </a:lnTo>
                  <a:lnTo>
                    <a:pt x="583692" y="275844"/>
                  </a:lnTo>
                  <a:lnTo>
                    <a:pt x="568452" y="275844"/>
                  </a:lnTo>
                  <a:lnTo>
                    <a:pt x="562356" y="269748"/>
                  </a:lnTo>
                  <a:lnTo>
                    <a:pt x="562356" y="256032"/>
                  </a:lnTo>
                  <a:lnTo>
                    <a:pt x="568452" y="249936"/>
                  </a:lnTo>
                  <a:lnTo>
                    <a:pt x="583692" y="249936"/>
                  </a:lnTo>
                  <a:lnTo>
                    <a:pt x="589788" y="256032"/>
                  </a:lnTo>
                  <a:lnTo>
                    <a:pt x="589788" y="246888"/>
                  </a:lnTo>
                  <a:lnTo>
                    <a:pt x="584784" y="243916"/>
                  </a:lnTo>
                  <a:lnTo>
                    <a:pt x="576072" y="242316"/>
                  </a:lnTo>
                  <a:lnTo>
                    <a:pt x="567588" y="243916"/>
                  </a:lnTo>
                  <a:lnTo>
                    <a:pt x="560832" y="248234"/>
                  </a:lnTo>
                  <a:lnTo>
                    <a:pt x="556348" y="254533"/>
                  </a:lnTo>
                  <a:lnTo>
                    <a:pt x="554736" y="262128"/>
                  </a:lnTo>
                  <a:lnTo>
                    <a:pt x="556348" y="270611"/>
                  </a:lnTo>
                  <a:lnTo>
                    <a:pt x="560832" y="277368"/>
                  </a:lnTo>
                  <a:lnTo>
                    <a:pt x="567588" y="281851"/>
                  </a:lnTo>
                  <a:lnTo>
                    <a:pt x="576072" y="283464"/>
                  </a:lnTo>
                  <a:lnTo>
                    <a:pt x="584784" y="281851"/>
                  </a:lnTo>
                  <a:lnTo>
                    <a:pt x="592074" y="277368"/>
                  </a:lnTo>
                  <a:lnTo>
                    <a:pt x="593191" y="275844"/>
                  </a:lnTo>
                  <a:lnTo>
                    <a:pt x="597065" y="270611"/>
                  </a:lnTo>
                  <a:lnTo>
                    <a:pt x="598932" y="262128"/>
                  </a:lnTo>
                  <a:close/>
                </a:path>
                <a:path w="744220" h="326389">
                  <a:moveTo>
                    <a:pt x="601980" y="105156"/>
                  </a:moveTo>
                  <a:lnTo>
                    <a:pt x="553212" y="105156"/>
                  </a:lnTo>
                  <a:lnTo>
                    <a:pt x="553212" y="118872"/>
                  </a:lnTo>
                  <a:lnTo>
                    <a:pt x="601980" y="118872"/>
                  </a:lnTo>
                  <a:lnTo>
                    <a:pt x="601980" y="105156"/>
                  </a:lnTo>
                  <a:close/>
                </a:path>
                <a:path w="744220" h="326389">
                  <a:moveTo>
                    <a:pt x="601980" y="85344"/>
                  </a:moveTo>
                  <a:lnTo>
                    <a:pt x="600456" y="83820"/>
                  </a:lnTo>
                  <a:lnTo>
                    <a:pt x="553212" y="83820"/>
                  </a:lnTo>
                  <a:lnTo>
                    <a:pt x="553212" y="99060"/>
                  </a:lnTo>
                  <a:lnTo>
                    <a:pt x="600456" y="99060"/>
                  </a:lnTo>
                  <a:lnTo>
                    <a:pt x="601980" y="97536"/>
                  </a:lnTo>
                  <a:lnTo>
                    <a:pt x="601980" y="85344"/>
                  </a:lnTo>
                  <a:close/>
                </a:path>
                <a:path w="744220" h="326389">
                  <a:moveTo>
                    <a:pt x="601980" y="65532"/>
                  </a:moveTo>
                  <a:lnTo>
                    <a:pt x="600456" y="64008"/>
                  </a:lnTo>
                  <a:lnTo>
                    <a:pt x="553212" y="64008"/>
                  </a:lnTo>
                  <a:lnTo>
                    <a:pt x="553212" y="77724"/>
                  </a:lnTo>
                  <a:lnTo>
                    <a:pt x="601980" y="77724"/>
                  </a:lnTo>
                  <a:lnTo>
                    <a:pt x="601980" y="65532"/>
                  </a:lnTo>
                  <a:close/>
                </a:path>
                <a:path w="744220" h="326389">
                  <a:moveTo>
                    <a:pt x="615696" y="32004"/>
                  </a:moveTo>
                  <a:lnTo>
                    <a:pt x="614172" y="28956"/>
                  </a:lnTo>
                  <a:lnTo>
                    <a:pt x="608076" y="28956"/>
                  </a:lnTo>
                  <a:lnTo>
                    <a:pt x="608076" y="36576"/>
                  </a:lnTo>
                  <a:lnTo>
                    <a:pt x="608076" y="295656"/>
                  </a:lnTo>
                  <a:lnTo>
                    <a:pt x="544068" y="295656"/>
                  </a:lnTo>
                  <a:lnTo>
                    <a:pt x="544068" y="36576"/>
                  </a:lnTo>
                  <a:lnTo>
                    <a:pt x="608076" y="36576"/>
                  </a:lnTo>
                  <a:lnTo>
                    <a:pt x="608076" y="28956"/>
                  </a:lnTo>
                  <a:lnTo>
                    <a:pt x="539496" y="28956"/>
                  </a:lnTo>
                  <a:lnTo>
                    <a:pt x="536448" y="32004"/>
                  </a:lnTo>
                  <a:lnTo>
                    <a:pt x="536448" y="301752"/>
                  </a:lnTo>
                  <a:lnTo>
                    <a:pt x="539496" y="303276"/>
                  </a:lnTo>
                  <a:lnTo>
                    <a:pt x="614172" y="303276"/>
                  </a:lnTo>
                  <a:lnTo>
                    <a:pt x="615696" y="301752"/>
                  </a:lnTo>
                  <a:lnTo>
                    <a:pt x="615696" y="295656"/>
                  </a:lnTo>
                  <a:lnTo>
                    <a:pt x="615696" y="36576"/>
                  </a:lnTo>
                  <a:lnTo>
                    <a:pt x="615696" y="32004"/>
                  </a:lnTo>
                  <a:close/>
                </a:path>
                <a:path w="744220" h="326389">
                  <a:moveTo>
                    <a:pt x="694944" y="68580"/>
                  </a:moveTo>
                  <a:lnTo>
                    <a:pt x="693420" y="57912"/>
                  </a:lnTo>
                  <a:lnTo>
                    <a:pt x="693420" y="56388"/>
                  </a:lnTo>
                  <a:lnTo>
                    <a:pt x="691896" y="56388"/>
                  </a:lnTo>
                  <a:lnTo>
                    <a:pt x="647700" y="62484"/>
                  </a:lnTo>
                  <a:lnTo>
                    <a:pt x="646176" y="62484"/>
                  </a:lnTo>
                  <a:lnTo>
                    <a:pt x="644652" y="64008"/>
                  </a:lnTo>
                  <a:lnTo>
                    <a:pt x="646176" y="65532"/>
                  </a:lnTo>
                  <a:lnTo>
                    <a:pt x="647700" y="74676"/>
                  </a:lnTo>
                  <a:lnTo>
                    <a:pt x="647700" y="76200"/>
                  </a:lnTo>
                  <a:lnTo>
                    <a:pt x="649224" y="76200"/>
                  </a:lnTo>
                  <a:lnTo>
                    <a:pt x="693420" y="71628"/>
                  </a:lnTo>
                  <a:lnTo>
                    <a:pt x="694944" y="70104"/>
                  </a:lnTo>
                  <a:lnTo>
                    <a:pt x="694944" y="68580"/>
                  </a:lnTo>
                  <a:close/>
                </a:path>
                <a:path w="744220" h="326389">
                  <a:moveTo>
                    <a:pt x="697992" y="88392"/>
                  </a:moveTo>
                  <a:lnTo>
                    <a:pt x="696468" y="79248"/>
                  </a:lnTo>
                  <a:lnTo>
                    <a:pt x="696468" y="77724"/>
                  </a:lnTo>
                  <a:lnTo>
                    <a:pt x="694944" y="76200"/>
                  </a:lnTo>
                  <a:lnTo>
                    <a:pt x="694944" y="77724"/>
                  </a:lnTo>
                  <a:lnTo>
                    <a:pt x="650748" y="83820"/>
                  </a:lnTo>
                  <a:lnTo>
                    <a:pt x="647700" y="83820"/>
                  </a:lnTo>
                  <a:lnTo>
                    <a:pt x="649224" y="85344"/>
                  </a:lnTo>
                  <a:lnTo>
                    <a:pt x="650748" y="96012"/>
                  </a:lnTo>
                  <a:lnTo>
                    <a:pt x="650748" y="97536"/>
                  </a:lnTo>
                  <a:lnTo>
                    <a:pt x="652272" y="97536"/>
                  </a:lnTo>
                  <a:lnTo>
                    <a:pt x="696468" y="91440"/>
                  </a:lnTo>
                  <a:lnTo>
                    <a:pt x="697992" y="91440"/>
                  </a:lnTo>
                  <a:lnTo>
                    <a:pt x="697992" y="88392"/>
                  </a:lnTo>
                  <a:close/>
                </a:path>
                <a:path w="744220" h="326389">
                  <a:moveTo>
                    <a:pt x="701040" y="109728"/>
                  </a:moveTo>
                  <a:lnTo>
                    <a:pt x="699516" y="99060"/>
                  </a:lnTo>
                  <a:lnTo>
                    <a:pt x="699516" y="97536"/>
                  </a:lnTo>
                  <a:lnTo>
                    <a:pt x="697992" y="97536"/>
                  </a:lnTo>
                  <a:lnTo>
                    <a:pt x="653796" y="103632"/>
                  </a:lnTo>
                  <a:lnTo>
                    <a:pt x="652272" y="103632"/>
                  </a:lnTo>
                  <a:lnTo>
                    <a:pt x="650748" y="105156"/>
                  </a:lnTo>
                  <a:lnTo>
                    <a:pt x="653796" y="115824"/>
                  </a:lnTo>
                  <a:lnTo>
                    <a:pt x="653796" y="117348"/>
                  </a:lnTo>
                  <a:lnTo>
                    <a:pt x="655320" y="117348"/>
                  </a:lnTo>
                  <a:lnTo>
                    <a:pt x="699516" y="111252"/>
                  </a:lnTo>
                  <a:lnTo>
                    <a:pt x="701040" y="111252"/>
                  </a:lnTo>
                  <a:lnTo>
                    <a:pt x="701040" y="109728"/>
                  </a:lnTo>
                  <a:close/>
                </a:path>
                <a:path w="744220" h="326389">
                  <a:moveTo>
                    <a:pt x="720852" y="259080"/>
                  </a:moveTo>
                  <a:lnTo>
                    <a:pt x="719226" y="251256"/>
                  </a:lnTo>
                  <a:lnTo>
                    <a:pt x="715378" y="245364"/>
                  </a:lnTo>
                  <a:lnTo>
                    <a:pt x="714756" y="244411"/>
                  </a:lnTo>
                  <a:lnTo>
                    <a:pt x="713232" y="243332"/>
                  </a:lnTo>
                  <a:lnTo>
                    <a:pt x="713232" y="251460"/>
                  </a:lnTo>
                  <a:lnTo>
                    <a:pt x="713232" y="266700"/>
                  </a:lnTo>
                  <a:lnTo>
                    <a:pt x="707136" y="272796"/>
                  </a:lnTo>
                  <a:lnTo>
                    <a:pt x="691896" y="272796"/>
                  </a:lnTo>
                  <a:lnTo>
                    <a:pt x="685800" y="266700"/>
                  </a:lnTo>
                  <a:lnTo>
                    <a:pt x="685800" y="251460"/>
                  </a:lnTo>
                  <a:lnTo>
                    <a:pt x="691896" y="245364"/>
                  </a:lnTo>
                  <a:lnTo>
                    <a:pt x="707136" y="245364"/>
                  </a:lnTo>
                  <a:lnTo>
                    <a:pt x="713232" y="251460"/>
                  </a:lnTo>
                  <a:lnTo>
                    <a:pt x="713232" y="243332"/>
                  </a:lnTo>
                  <a:lnTo>
                    <a:pt x="707986" y="239585"/>
                  </a:lnTo>
                  <a:lnTo>
                    <a:pt x="699516" y="237744"/>
                  </a:lnTo>
                  <a:lnTo>
                    <a:pt x="690791" y="239585"/>
                  </a:lnTo>
                  <a:lnTo>
                    <a:pt x="683514" y="244411"/>
                  </a:lnTo>
                  <a:lnTo>
                    <a:pt x="678510" y="251256"/>
                  </a:lnTo>
                  <a:lnTo>
                    <a:pt x="676656" y="259080"/>
                  </a:lnTo>
                  <a:lnTo>
                    <a:pt x="678510" y="267563"/>
                  </a:lnTo>
                  <a:lnTo>
                    <a:pt x="683514" y="274320"/>
                  </a:lnTo>
                  <a:lnTo>
                    <a:pt x="690791" y="278803"/>
                  </a:lnTo>
                  <a:lnTo>
                    <a:pt x="699516" y="280416"/>
                  </a:lnTo>
                  <a:lnTo>
                    <a:pt x="707986" y="278803"/>
                  </a:lnTo>
                  <a:lnTo>
                    <a:pt x="714756" y="274320"/>
                  </a:lnTo>
                  <a:lnTo>
                    <a:pt x="715759" y="272796"/>
                  </a:lnTo>
                  <a:lnTo>
                    <a:pt x="719226" y="267563"/>
                  </a:lnTo>
                  <a:lnTo>
                    <a:pt x="720852" y="259080"/>
                  </a:lnTo>
                  <a:close/>
                </a:path>
                <a:path w="744220" h="326389">
                  <a:moveTo>
                    <a:pt x="743712" y="288036"/>
                  </a:moveTo>
                  <a:lnTo>
                    <a:pt x="734568" y="225501"/>
                  </a:lnTo>
                  <a:lnTo>
                    <a:pt x="734568" y="286512"/>
                  </a:lnTo>
                  <a:lnTo>
                    <a:pt x="672084" y="295656"/>
                  </a:lnTo>
                  <a:lnTo>
                    <a:pt x="633984" y="39624"/>
                  </a:lnTo>
                  <a:lnTo>
                    <a:pt x="696468" y="30480"/>
                  </a:lnTo>
                  <a:lnTo>
                    <a:pt x="734568" y="286512"/>
                  </a:lnTo>
                  <a:lnTo>
                    <a:pt x="734568" y="225501"/>
                  </a:lnTo>
                  <a:lnTo>
                    <a:pt x="706056" y="30480"/>
                  </a:lnTo>
                  <a:lnTo>
                    <a:pt x="705612" y="27432"/>
                  </a:lnTo>
                  <a:lnTo>
                    <a:pt x="704088" y="24384"/>
                  </a:lnTo>
                  <a:lnTo>
                    <a:pt x="701040" y="22860"/>
                  </a:lnTo>
                  <a:lnTo>
                    <a:pt x="697992" y="22860"/>
                  </a:lnTo>
                  <a:lnTo>
                    <a:pt x="630936" y="32004"/>
                  </a:lnTo>
                  <a:lnTo>
                    <a:pt x="627888" y="32004"/>
                  </a:lnTo>
                  <a:lnTo>
                    <a:pt x="624840" y="35052"/>
                  </a:lnTo>
                  <a:lnTo>
                    <a:pt x="626364" y="38100"/>
                  </a:lnTo>
                  <a:lnTo>
                    <a:pt x="664464" y="298704"/>
                  </a:lnTo>
                  <a:lnTo>
                    <a:pt x="664464" y="301752"/>
                  </a:lnTo>
                  <a:lnTo>
                    <a:pt x="667512" y="303276"/>
                  </a:lnTo>
                  <a:lnTo>
                    <a:pt x="672084" y="303276"/>
                  </a:lnTo>
                  <a:lnTo>
                    <a:pt x="727964" y="295656"/>
                  </a:lnTo>
                  <a:lnTo>
                    <a:pt x="739140" y="294132"/>
                  </a:lnTo>
                  <a:lnTo>
                    <a:pt x="742188" y="294132"/>
                  </a:lnTo>
                  <a:lnTo>
                    <a:pt x="743712" y="291084"/>
                  </a:lnTo>
                  <a:lnTo>
                    <a:pt x="743712" y="288036"/>
                  </a:lnTo>
                  <a:close/>
                </a:path>
              </a:pathLst>
            </a:custGeom>
            <a:solidFill>
              <a:srgbClr val="4DB86E"/>
            </a:solidFill>
          </p:spPr>
          <p:txBody>
            <a:bodyPr wrap="square" lIns="0" tIns="0" rIns="0" bIns="0" rtlCol="0"/>
            <a:lstStyle/>
            <a:p/>
          </p:txBody>
        </p:sp>
        <p:sp>
          <p:nvSpPr>
            <p:cNvPr id="31" name="object 31"/>
            <p:cNvSpPr/>
            <p:nvPr/>
          </p:nvSpPr>
          <p:spPr>
            <a:xfrm>
              <a:off x="8485631" y="5106924"/>
              <a:ext cx="306705" cy="292735"/>
            </a:xfrm>
            <a:custGeom>
              <a:avLst/>
              <a:gdLst/>
              <a:ahLst/>
              <a:cxnLst/>
              <a:rect l="l" t="t" r="r" b="b"/>
              <a:pathLst>
                <a:path w="306704" h="292735">
                  <a:moveTo>
                    <a:pt x="153924" y="0"/>
                  </a:moveTo>
                  <a:lnTo>
                    <a:pt x="105143" y="7461"/>
                  </a:lnTo>
                  <a:lnTo>
                    <a:pt x="62874" y="28236"/>
                  </a:lnTo>
                  <a:lnTo>
                    <a:pt x="29602" y="59911"/>
                  </a:lnTo>
                  <a:lnTo>
                    <a:pt x="7815" y="100071"/>
                  </a:lnTo>
                  <a:lnTo>
                    <a:pt x="0" y="146304"/>
                  </a:lnTo>
                  <a:lnTo>
                    <a:pt x="7815" y="192536"/>
                  </a:lnTo>
                  <a:lnTo>
                    <a:pt x="29602" y="232696"/>
                  </a:lnTo>
                  <a:lnTo>
                    <a:pt x="62874" y="264371"/>
                  </a:lnTo>
                  <a:lnTo>
                    <a:pt x="105143" y="285146"/>
                  </a:lnTo>
                  <a:lnTo>
                    <a:pt x="153924" y="292607"/>
                  </a:lnTo>
                  <a:lnTo>
                    <a:pt x="201960" y="285146"/>
                  </a:lnTo>
                  <a:lnTo>
                    <a:pt x="243779" y="264371"/>
                  </a:lnTo>
                  <a:lnTo>
                    <a:pt x="276819" y="232696"/>
                  </a:lnTo>
                  <a:lnTo>
                    <a:pt x="281503" y="224028"/>
                  </a:lnTo>
                  <a:lnTo>
                    <a:pt x="99060" y="224028"/>
                  </a:lnTo>
                  <a:lnTo>
                    <a:pt x="97536" y="222504"/>
                  </a:lnTo>
                  <a:lnTo>
                    <a:pt x="97536" y="68580"/>
                  </a:lnTo>
                  <a:lnTo>
                    <a:pt x="281503" y="68580"/>
                  </a:lnTo>
                  <a:lnTo>
                    <a:pt x="276819" y="59911"/>
                  </a:lnTo>
                  <a:lnTo>
                    <a:pt x="243779" y="28236"/>
                  </a:lnTo>
                  <a:lnTo>
                    <a:pt x="201960" y="7461"/>
                  </a:lnTo>
                  <a:lnTo>
                    <a:pt x="153924" y="0"/>
                  </a:lnTo>
                  <a:close/>
                </a:path>
                <a:path w="306704" h="292735">
                  <a:moveTo>
                    <a:pt x="281503" y="68580"/>
                  </a:moveTo>
                  <a:lnTo>
                    <a:pt x="97536" y="68580"/>
                  </a:lnTo>
                  <a:lnTo>
                    <a:pt x="236220" y="144780"/>
                  </a:lnTo>
                  <a:lnTo>
                    <a:pt x="237744" y="144780"/>
                  </a:lnTo>
                  <a:lnTo>
                    <a:pt x="237744" y="147828"/>
                  </a:lnTo>
                  <a:lnTo>
                    <a:pt x="236220" y="147828"/>
                  </a:lnTo>
                  <a:lnTo>
                    <a:pt x="100584" y="222504"/>
                  </a:lnTo>
                  <a:lnTo>
                    <a:pt x="99060" y="224028"/>
                  </a:lnTo>
                  <a:lnTo>
                    <a:pt x="281503" y="224028"/>
                  </a:lnTo>
                  <a:lnTo>
                    <a:pt x="298521" y="192536"/>
                  </a:lnTo>
                  <a:lnTo>
                    <a:pt x="306324" y="146304"/>
                  </a:lnTo>
                  <a:lnTo>
                    <a:pt x="298521" y="100071"/>
                  </a:lnTo>
                  <a:lnTo>
                    <a:pt x="281503" y="68580"/>
                  </a:lnTo>
                  <a:close/>
                </a:path>
              </a:pathLst>
            </a:custGeom>
            <a:solidFill>
              <a:srgbClr val="3FB162"/>
            </a:solidFill>
          </p:spPr>
          <p:txBody>
            <a:bodyPr wrap="square" lIns="0" tIns="0" rIns="0" bIns="0" rtlCol="0"/>
            <a:lstStyle/>
            <a:p/>
          </p:txBody>
        </p:sp>
      </p:grpSp>
      <p:sp>
        <p:nvSpPr>
          <p:cNvPr id="32" name="object 32"/>
          <p:cNvSpPr/>
          <p:nvPr/>
        </p:nvSpPr>
        <p:spPr>
          <a:xfrm>
            <a:off x="8817864" y="5567172"/>
            <a:ext cx="52069" cy="382905"/>
          </a:xfrm>
          <a:custGeom>
            <a:avLst/>
            <a:gdLst/>
            <a:ahLst/>
            <a:cxnLst/>
            <a:rect l="l" t="t" r="r" b="b"/>
            <a:pathLst>
              <a:path w="52070" h="382904">
                <a:moveTo>
                  <a:pt x="0" y="0"/>
                </a:moveTo>
                <a:lnTo>
                  <a:pt x="51815" y="382523"/>
                </a:lnTo>
              </a:path>
            </a:pathLst>
          </a:custGeom>
          <a:ln w="13716">
            <a:solidFill>
              <a:srgbClr val="3FB162"/>
            </a:solidFill>
          </a:ln>
        </p:spPr>
        <p:txBody>
          <a:bodyPr wrap="square" lIns="0" tIns="0" rIns="0" bIns="0" rtlCol="0"/>
          <a:lstStyle/>
          <a:p/>
        </p:txBody>
      </p:sp>
      <p:sp>
        <p:nvSpPr>
          <p:cNvPr id="33" name="object 33"/>
          <p:cNvSpPr/>
          <p:nvPr/>
        </p:nvSpPr>
        <p:spPr>
          <a:xfrm>
            <a:off x="5687568" y="5006339"/>
            <a:ext cx="467995" cy="441959"/>
          </a:xfrm>
          <a:custGeom>
            <a:avLst/>
            <a:gdLst/>
            <a:ahLst/>
            <a:cxnLst/>
            <a:rect l="l" t="t" r="r" b="b"/>
            <a:pathLst>
              <a:path w="467995" h="441960">
                <a:moveTo>
                  <a:pt x="97536" y="374904"/>
                </a:moveTo>
                <a:lnTo>
                  <a:pt x="94856" y="361950"/>
                </a:lnTo>
                <a:lnTo>
                  <a:pt x="89179" y="353568"/>
                </a:lnTo>
                <a:lnTo>
                  <a:pt x="87617" y="351282"/>
                </a:lnTo>
                <a:lnTo>
                  <a:pt x="85344" y="349745"/>
                </a:lnTo>
                <a:lnTo>
                  <a:pt x="85344" y="374904"/>
                </a:lnTo>
                <a:lnTo>
                  <a:pt x="83718" y="382511"/>
                </a:lnTo>
                <a:lnTo>
                  <a:pt x="79248" y="388810"/>
                </a:lnTo>
                <a:lnTo>
                  <a:pt x="72478" y="393128"/>
                </a:lnTo>
                <a:lnTo>
                  <a:pt x="64008" y="394716"/>
                </a:lnTo>
                <a:lnTo>
                  <a:pt x="55283" y="393128"/>
                </a:lnTo>
                <a:lnTo>
                  <a:pt x="48006" y="388810"/>
                </a:lnTo>
                <a:lnTo>
                  <a:pt x="43002" y="382511"/>
                </a:lnTo>
                <a:lnTo>
                  <a:pt x="41148" y="374904"/>
                </a:lnTo>
                <a:lnTo>
                  <a:pt x="43002" y="366433"/>
                </a:lnTo>
                <a:lnTo>
                  <a:pt x="48006" y="359664"/>
                </a:lnTo>
                <a:lnTo>
                  <a:pt x="55283" y="355193"/>
                </a:lnTo>
                <a:lnTo>
                  <a:pt x="64008" y="353568"/>
                </a:lnTo>
                <a:lnTo>
                  <a:pt x="72478" y="355193"/>
                </a:lnTo>
                <a:lnTo>
                  <a:pt x="79248" y="359664"/>
                </a:lnTo>
                <a:lnTo>
                  <a:pt x="83718" y="366433"/>
                </a:lnTo>
                <a:lnTo>
                  <a:pt x="85344" y="374904"/>
                </a:lnTo>
                <a:lnTo>
                  <a:pt x="85344" y="349745"/>
                </a:lnTo>
                <a:lnTo>
                  <a:pt x="76962" y="344043"/>
                </a:lnTo>
                <a:lnTo>
                  <a:pt x="64008" y="341376"/>
                </a:lnTo>
                <a:lnTo>
                  <a:pt x="50165" y="344043"/>
                </a:lnTo>
                <a:lnTo>
                  <a:pt x="39052" y="351282"/>
                </a:lnTo>
                <a:lnTo>
                  <a:pt x="31635" y="361950"/>
                </a:lnTo>
                <a:lnTo>
                  <a:pt x="28956" y="374904"/>
                </a:lnTo>
                <a:lnTo>
                  <a:pt x="31635" y="387629"/>
                </a:lnTo>
                <a:lnTo>
                  <a:pt x="39039" y="397764"/>
                </a:lnTo>
                <a:lnTo>
                  <a:pt x="50165" y="404482"/>
                </a:lnTo>
                <a:lnTo>
                  <a:pt x="64008" y="406908"/>
                </a:lnTo>
                <a:lnTo>
                  <a:pt x="76962" y="404482"/>
                </a:lnTo>
                <a:lnTo>
                  <a:pt x="87630" y="397764"/>
                </a:lnTo>
                <a:lnTo>
                  <a:pt x="89801" y="394716"/>
                </a:lnTo>
                <a:lnTo>
                  <a:pt x="94869" y="387629"/>
                </a:lnTo>
                <a:lnTo>
                  <a:pt x="97536" y="374904"/>
                </a:lnTo>
                <a:close/>
              </a:path>
              <a:path w="467995" h="441960">
                <a:moveTo>
                  <a:pt x="102108" y="131064"/>
                </a:moveTo>
                <a:lnTo>
                  <a:pt x="100584" y="129540"/>
                </a:lnTo>
                <a:lnTo>
                  <a:pt x="27432" y="129540"/>
                </a:lnTo>
                <a:lnTo>
                  <a:pt x="25908" y="131064"/>
                </a:lnTo>
                <a:lnTo>
                  <a:pt x="25908" y="150876"/>
                </a:lnTo>
                <a:lnTo>
                  <a:pt x="27432" y="152400"/>
                </a:lnTo>
                <a:lnTo>
                  <a:pt x="100584" y="152400"/>
                </a:lnTo>
                <a:lnTo>
                  <a:pt x="102108" y="150876"/>
                </a:lnTo>
                <a:lnTo>
                  <a:pt x="102108" y="131064"/>
                </a:lnTo>
                <a:close/>
              </a:path>
              <a:path w="467995" h="441960">
                <a:moveTo>
                  <a:pt x="102108" y="99060"/>
                </a:moveTo>
                <a:lnTo>
                  <a:pt x="100584" y="97536"/>
                </a:lnTo>
                <a:lnTo>
                  <a:pt x="27432" y="97536"/>
                </a:lnTo>
                <a:lnTo>
                  <a:pt x="25908" y="99060"/>
                </a:lnTo>
                <a:lnTo>
                  <a:pt x="25908" y="118872"/>
                </a:lnTo>
                <a:lnTo>
                  <a:pt x="27432" y="120396"/>
                </a:lnTo>
                <a:lnTo>
                  <a:pt x="100584" y="120396"/>
                </a:lnTo>
                <a:lnTo>
                  <a:pt x="102108" y="118872"/>
                </a:lnTo>
                <a:lnTo>
                  <a:pt x="102108" y="99060"/>
                </a:lnTo>
                <a:close/>
              </a:path>
              <a:path w="467995" h="441960">
                <a:moveTo>
                  <a:pt x="102108" y="67056"/>
                </a:moveTo>
                <a:lnTo>
                  <a:pt x="100584" y="65532"/>
                </a:lnTo>
                <a:lnTo>
                  <a:pt x="27432" y="65532"/>
                </a:lnTo>
                <a:lnTo>
                  <a:pt x="25908" y="67056"/>
                </a:lnTo>
                <a:lnTo>
                  <a:pt x="25908" y="86868"/>
                </a:lnTo>
                <a:lnTo>
                  <a:pt x="27432" y="88392"/>
                </a:lnTo>
                <a:lnTo>
                  <a:pt x="100584" y="88392"/>
                </a:lnTo>
                <a:lnTo>
                  <a:pt x="102108" y="86868"/>
                </a:lnTo>
                <a:lnTo>
                  <a:pt x="102108" y="67056"/>
                </a:lnTo>
                <a:close/>
              </a:path>
              <a:path w="467995" h="441960">
                <a:moveTo>
                  <a:pt x="126492" y="15240"/>
                </a:moveTo>
                <a:lnTo>
                  <a:pt x="121920" y="10668"/>
                </a:lnTo>
                <a:lnTo>
                  <a:pt x="114300" y="10668"/>
                </a:lnTo>
                <a:lnTo>
                  <a:pt x="114300" y="22860"/>
                </a:lnTo>
                <a:lnTo>
                  <a:pt x="114300" y="429768"/>
                </a:lnTo>
                <a:lnTo>
                  <a:pt x="13716" y="429768"/>
                </a:lnTo>
                <a:lnTo>
                  <a:pt x="13716" y="22860"/>
                </a:lnTo>
                <a:lnTo>
                  <a:pt x="114300" y="22860"/>
                </a:lnTo>
                <a:lnTo>
                  <a:pt x="114300" y="10668"/>
                </a:lnTo>
                <a:lnTo>
                  <a:pt x="4572" y="10668"/>
                </a:lnTo>
                <a:lnTo>
                  <a:pt x="0" y="15240"/>
                </a:lnTo>
                <a:lnTo>
                  <a:pt x="0" y="437388"/>
                </a:lnTo>
                <a:lnTo>
                  <a:pt x="4572" y="441960"/>
                </a:lnTo>
                <a:lnTo>
                  <a:pt x="121920" y="441960"/>
                </a:lnTo>
                <a:lnTo>
                  <a:pt x="126492" y="437388"/>
                </a:lnTo>
                <a:lnTo>
                  <a:pt x="126492" y="429768"/>
                </a:lnTo>
                <a:lnTo>
                  <a:pt x="126492" y="22860"/>
                </a:lnTo>
                <a:lnTo>
                  <a:pt x="126492" y="15240"/>
                </a:lnTo>
                <a:close/>
              </a:path>
              <a:path w="467995" h="441960">
                <a:moveTo>
                  <a:pt x="239268" y="377952"/>
                </a:moveTo>
                <a:lnTo>
                  <a:pt x="236359" y="365010"/>
                </a:lnTo>
                <a:lnTo>
                  <a:pt x="230251" y="356616"/>
                </a:lnTo>
                <a:lnTo>
                  <a:pt x="228600" y="354330"/>
                </a:lnTo>
                <a:lnTo>
                  <a:pt x="225552" y="352374"/>
                </a:lnTo>
                <a:lnTo>
                  <a:pt x="225552" y="377952"/>
                </a:lnTo>
                <a:lnTo>
                  <a:pt x="223926" y="385559"/>
                </a:lnTo>
                <a:lnTo>
                  <a:pt x="219456" y="391858"/>
                </a:lnTo>
                <a:lnTo>
                  <a:pt x="212686" y="396176"/>
                </a:lnTo>
                <a:lnTo>
                  <a:pt x="204216" y="397764"/>
                </a:lnTo>
                <a:lnTo>
                  <a:pt x="195732" y="396176"/>
                </a:lnTo>
                <a:lnTo>
                  <a:pt x="188976" y="391858"/>
                </a:lnTo>
                <a:lnTo>
                  <a:pt x="184492" y="385559"/>
                </a:lnTo>
                <a:lnTo>
                  <a:pt x="182880" y="377952"/>
                </a:lnTo>
                <a:lnTo>
                  <a:pt x="184492" y="369481"/>
                </a:lnTo>
                <a:lnTo>
                  <a:pt x="188963" y="362712"/>
                </a:lnTo>
                <a:lnTo>
                  <a:pt x="195732" y="358241"/>
                </a:lnTo>
                <a:lnTo>
                  <a:pt x="204216" y="356616"/>
                </a:lnTo>
                <a:lnTo>
                  <a:pt x="212686" y="358241"/>
                </a:lnTo>
                <a:lnTo>
                  <a:pt x="219456" y="362712"/>
                </a:lnTo>
                <a:lnTo>
                  <a:pt x="223926" y="369481"/>
                </a:lnTo>
                <a:lnTo>
                  <a:pt x="225552" y="377952"/>
                </a:lnTo>
                <a:lnTo>
                  <a:pt x="225552" y="352374"/>
                </a:lnTo>
                <a:lnTo>
                  <a:pt x="217398" y="347103"/>
                </a:lnTo>
                <a:lnTo>
                  <a:pt x="204216" y="344424"/>
                </a:lnTo>
                <a:lnTo>
                  <a:pt x="190373" y="347103"/>
                </a:lnTo>
                <a:lnTo>
                  <a:pt x="179260" y="354330"/>
                </a:lnTo>
                <a:lnTo>
                  <a:pt x="171843" y="365010"/>
                </a:lnTo>
                <a:lnTo>
                  <a:pt x="169164" y="377952"/>
                </a:lnTo>
                <a:lnTo>
                  <a:pt x="171843" y="390677"/>
                </a:lnTo>
                <a:lnTo>
                  <a:pt x="179260" y="400812"/>
                </a:lnTo>
                <a:lnTo>
                  <a:pt x="190373" y="407530"/>
                </a:lnTo>
                <a:lnTo>
                  <a:pt x="204216" y="409956"/>
                </a:lnTo>
                <a:lnTo>
                  <a:pt x="217398" y="407530"/>
                </a:lnTo>
                <a:lnTo>
                  <a:pt x="228600" y="400812"/>
                </a:lnTo>
                <a:lnTo>
                  <a:pt x="230924" y="397764"/>
                </a:lnTo>
                <a:lnTo>
                  <a:pt x="236359" y="390677"/>
                </a:lnTo>
                <a:lnTo>
                  <a:pt x="239268" y="377952"/>
                </a:lnTo>
                <a:close/>
              </a:path>
              <a:path w="467995" h="441960">
                <a:moveTo>
                  <a:pt x="243840" y="131064"/>
                </a:moveTo>
                <a:lnTo>
                  <a:pt x="242316" y="129540"/>
                </a:lnTo>
                <a:lnTo>
                  <a:pt x="167640" y="129540"/>
                </a:lnTo>
                <a:lnTo>
                  <a:pt x="166116" y="131064"/>
                </a:lnTo>
                <a:lnTo>
                  <a:pt x="166116" y="150876"/>
                </a:lnTo>
                <a:lnTo>
                  <a:pt x="167640" y="152400"/>
                </a:lnTo>
                <a:lnTo>
                  <a:pt x="242316" y="152400"/>
                </a:lnTo>
                <a:lnTo>
                  <a:pt x="243840" y="150876"/>
                </a:lnTo>
                <a:lnTo>
                  <a:pt x="243840" y="131064"/>
                </a:lnTo>
                <a:close/>
              </a:path>
              <a:path w="467995" h="441960">
                <a:moveTo>
                  <a:pt x="243840" y="99060"/>
                </a:moveTo>
                <a:lnTo>
                  <a:pt x="242316" y="97536"/>
                </a:lnTo>
                <a:lnTo>
                  <a:pt x="167640" y="97536"/>
                </a:lnTo>
                <a:lnTo>
                  <a:pt x="166116" y="99060"/>
                </a:lnTo>
                <a:lnTo>
                  <a:pt x="166116" y="118872"/>
                </a:lnTo>
                <a:lnTo>
                  <a:pt x="167640" y="120396"/>
                </a:lnTo>
                <a:lnTo>
                  <a:pt x="242316" y="120396"/>
                </a:lnTo>
                <a:lnTo>
                  <a:pt x="243840" y="118872"/>
                </a:lnTo>
                <a:lnTo>
                  <a:pt x="243840" y="99060"/>
                </a:lnTo>
                <a:close/>
              </a:path>
              <a:path w="467995" h="441960">
                <a:moveTo>
                  <a:pt x="243840" y="67056"/>
                </a:moveTo>
                <a:lnTo>
                  <a:pt x="242316" y="65532"/>
                </a:lnTo>
                <a:lnTo>
                  <a:pt x="167640" y="65532"/>
                </a:lnTo>
                <a:lnTo>
                  <a:pt x="166116" y="67056"/>
                </a:lnTo>
                <a:lnTo>
                  <a:pt x="166116" y="86868"/>
                </a:lnTo>
                <a:lnTo>
                  <a:pt x="167640" y="88392"/>
                </a:lnTo>
                <a:lnTo>
                  <a:pt x="242316" y="88392"/>
                </a:lnTo>
                <a:lnTo>
                  <a:pt x="243840" y="86868"/>
                </a:lnTo>
                <a:lnTo>
                  <a:pt x="243840" y="67056"/>
                </a:lnTo>
                <a:close/>
              </a:path>
              <a:path w="467995" h="441960">
                <a:moveTo>
                  <a:pt x="266700" y="15240"/>
                </a:moveTo>
                <a:lnTo>
                  <a:pt x="262128" y="10668"/>
                </a:lnTo>
                <a:lnTo>
                  <a:pt x="254508" y="10668"/>
                </a:lnTo>
                <a:lnTo>
                  <a:pt x="254508" y="22860"/>
                </a:lnTo>
                <a:lnTo>
                  <a:pt x="254508" y="429768"/>
                </a:lnTo>
                <a:lnTo>
                  <a:pt x="153924" y="429768"/>
                </a:lnTo>
                <a:lnTo>
                  <a:pt x="153924" y="22860"/>
                </a:lnTo>
                <a:lnTo>
                  <a:pt x="254508" y="22860"/>
                </a:lnTo>
                <a:lnTo>
                  <a:pt x="254508" y="10668"/>
                </a:lnTo>
                <a:lnTo>
                  <a:pt x="144780" y="10668"/>
                </a:lnTo>
                <a:lnTo>
                  <a:pt x="141732" y="15240"/>
                </a:lnTo>
                <a:lnTo>
                  <a:pt x="141732" y="437388"/>
                </a:lnTo>
                <a:lnTo>
                  <a:pt x="144780" y="441960"/>
                </a:lnTo>
                <a:lnTo>
                  <a:pt x="262128" y="441960"/>
                </a:lnTo>
                <a:lnTo>
                  <a:pt x="266700" y="437388"/>
                </a:lnTo>
                <a:lnTo>
                  <a:pt x="266700" y="429768"/>
                </a:lnTo>
                <a:lnTo>
                  <a:pt x="266700" y="22860"/>
                </a:lnTo>
                <a:lnTo>
                  <a:pt x="266700" y="15240"/>
                </a:lnTo>
                <a:close/>
              </a:path>
              <a:path w="467995" h="441960">
                <a:moveTo>
                  <a:pt x="391668" y="73152"/>
                </a:moveTo>
                <a:lnTo>
                  <a:pt x="388620" y="56388"/>
                </a:lnTo>
                <a:lnTo>
                  <a:pt x="388620" y="54864"/>
                </a:lnTo>
                <a:lnTo>
                  <a:pt x="387096" y="53340"/>
                </a:lnTo>
                <a:lnTo>
                  <a:pt x="385572" y="53340"/>
                </a:lnTo>
                <a:lnTo>
                  <a:pt x="315468" y="64008"/>
                </a:lnTo>
                <a:lnTo>
                  <a:pt x="313944" y="64008"/>
                </a:lnTo>
                <a:lnTo>
                  <a:pt x="312420" y="65532"/>
                </a:lnTo>
                <a:lnTo>
                  <a:pt x="312420" y="67056"/>
                </a:lnTo>
                <a:lnTo>
                  <a:pt x="315468" y="82296"/>
                </a:lnTo>
                <a:lnTo>
                  <a:pt x="315468" y="85344"/>
                </a:lnTo>
                <a:lnTo>
                  <a:pt x="318516" y="85344"/>
                </a:lnTo>
                <a:lnTo>
                  <a:pt x="388620" y="76200"/>
                </a:lnTo>
                <a:lnTo>
                  <a:pt x="390144" y="76200"/>
                </a:lnTo>
                <a:lnTo>
                  <a:pt x="391668" y="74676"/>
                </a:lnTo>
                <a:lnTo>
                  <a:pt x="391668" y="73152"/>
                </a:lnTo>
                <a:close/>
              </a:path>
              <a:path w="467995" h="441960">
                <a:moveTo>
                  <a:pt x="396240" y="105156"/>
                </a:moveTo>
                <a:lnTo>
                  <a:pt x="393192" y="88392"/>
                </a:lnTo>
                <a:lnTo>
                  <a:pt x="393192" y="86868"/>
                </a:lnTo>
                <a:lnTo>
                  <a:pt x="391668" y="85344"/>
                </a:lnTo>
                <a:lnTo>
                  <a:pt x="390144" y="85344"/>
                </a:lnTo>
                <a:lnTo>
                  <a:pt x="320040" y="96012"/>
                </a:lnTo>
                <a:lnTo>
                  <a:pt x="318516" y="96012"/>
                </a:lnTo>
                <a:lnTo>
                  <a:pt x="316992" y="97536"/>
                </a:lnTo>
                <a:lnTo>
                  <a:pt x="316992" y="99060"/>
                </a:lnTo>
                <a:lnTo>
                  <a:pt x="320040" y="114300"/>
                </a:lnTo>
                <a:lnTo>
                  <a:pt x="320040" y="115824"/>
                </a:lnTo>
                <a:lnTo>
                  <a:pt x="321564" y="117348"/>
                </a:lnTo>
                <a:lnTo>
                  <a:pt x="323088" y="117348"/>
                </a:lnTo>
                <a:lnTo>
                  <a:pt x="393192" y="108204"/>
                </a:lnTo>
                <a:lnTo>
                  <a:pt x="394716" y="108204"/>
                </a:lnTo>
                <a:lnTo>
                  <a:pt x="396240" y="106680"/>
                </a:lnTo>
                <a:lnTo>
                  <a:pt x="396240" y="105156"/>
                </a:lnTo>
                <a:close/>
              </a:path>
              <a:path w="467995" h="441960">
                <a:moveTo>
                  <a:pt x="400812" y="137160"/>
                </a:moveTo>
                <a:lnTo>
                  <a:pt x="397764" y="120396"/>
                </a:lnTo>
                <a:lnTo>
                  <a:pt x="397764" y="118872"/>
                </a:lnTo>
                <a:lnTo>
                  <a:pt x="396240" y="117348"/>
                </a:lnTo>
                <a:lnTo>
                  <a:pt x="394716" y="117348"/>
                </a:lnTo>
                <a:lnTo>
                  <a:pt x="324612" y="126492"/>
                </a:lnTo>
                <a:lnTo>
                  <a:pt x="323088" y="126492"/>
                </a:lnTo>
                <a:lnTo>
                  <a:pt x="321564" y="129540"/>
                </a:lnTo>
                <a:lnTo>
                  <a:pt x="324612" y="146304"/>
                </a:lnTo>
                <a:lnTo>
                  <a:pt x="324612" y="147828"/>
                </a:lnTo>
                <a:lnTo>
                  <a:pt x="326136" y="149352"/>
                </a:lnTo>
                <a:lnTo>
                  <a:pt x="327660" y="149352"/>
                </a:lnTo>
                <a:lnTo>
                  <a:pt x="397764" y="140208"/>
                </a:lnTo>
                <a:lnTo>
                  <a:pt x="399288" y="140208"/>
                </a:lnTo>
                <a:lnTo>
                  <a:pt x="400812" y="137160"/>
                </a:lnTo>
                <a:close/>
              </a:path>
              <a:path w="467995" h="441960">
                <a:moveTo>
                  <a:pt x="432816" y="371856"/>
                </a:moveTo>
                <a:lnTo>
                  <a:pt x="429907" y="358902"/>
                </a:lnTo>
                <a:lnTo>
                  <a:pt x="423799" y="350520"/>
                </a:lnTo>
                <a:lnTo>
                  <a:pt x="422148" y="348234"/>
                </a:lnTo>
                <a:lnTo>
                  <a:pt x="419100" y="346265"/>
                </a:lnTo>
                <a:lnTo>
                  <a:pt x="419100" y="371856"/>
                </a:lnTo>
                <a:lnTo>
                  <a:pt x="417474" y="380339"/>
                </a:lnTo>
                <a:lnTo>
                  <a:pt x="412991" y="387096"/>
                </a:lnTo>
                <a:lnTo>
                  <a:pt x="406234" y="391579"/>
                </a:lnTo>
                <a:lnTo>
                  <a:pt x="397764" y="393192"/>
                </a:lnTo>
                <a:lnTo>
                  <a:pt x="389039" y="391579"/>
                </a:lnTo>
                <a:lnTo>
                  <a:pt x="381762" y="387096"/>
                </a:lnTo>
                <a:lnTo>
                  <a:pt x="376758" y="380339"/>
                </a:lnTo>
                <a:lnTo>
                  <a:pt x="374904" y="371856"/>
                </a:lnTo>
                <a:lnTo>
                  <a:pt x="376758" y="364032"/>
                </a:lnTo>
                <a:lnTo>
                  <a:pt x="381762" y="357187"/>
                </a:lnTo>
                <a:lnTo>
                  <a:pt x="389039" y="352361"/>
                </a:lnTo>
                <a:lnTo>
                  <a:pt x="397764" y="350520"/>
                </a:lnTo>
                <a:lnTo>
                  <a:pt x="406234" y="352361"/>
                </a:lnTo>
                <a:lnTo>
                  <a:pt x="413004" y="357187"/>
                </a:lnTo>
                <a:lnTo>
                  <a:pt x="417474" y="364032"/>
                </a:lnTo>
                <a:lnTo>
                  <a:pt x="419100" y="371856"/>
                </a:lnTo>
                <a:lnTo>
                  <a:pt x="419100" y="346265"/>
                </a:lnTo>
                <a:lnTo>
                  <a:pt x="410946" y="340995"/>
                </a:lnTo>
                <a:lnTo>
                  <a:pt x="397764" y="338328"/>
                </a:lnTo>
                <a:lnTo>
                  <a:pt x="383921" y="340995"/>
                </a:lnTo>
                <a:lnTo>
                  <a:pt x="372808" y="348234"/>
                </a:lnTo>
                <a:lnTo>
                  <a:pt x="365391" y="358902"/>
                </a:lnTo>
                <a:lnTo>
                  <a:pt x="362712" y="371856"/>
                </a:lnTo>
                <a:lnTo>
                  <a:pt x="365391" y="384822"/>
                </a:lnTo>
                <a:lnTo>
                  <a:pt x="372808" y="395490"/>
                </a:lnTo>
                <a:lnTo>
                  <a:pt x="383921" y="402717"/>
                </a:lnTo>
                <a:lnTo>
                  <a:pt x="397764" y="405384"/>
                </a:lnTo>
                <a:lnTo>
                  <a:pt x="410946" y="402717"/>
                </a:lnTo>
                <a:lnTo>
                  <a:pt x="422148" y="395490"/>
                </a:lnTo>
                <a:lnTo>
                  <a:pt x="423799" y="393192"/>
                </a:lnTo>
                <a:lnTo>
                  <a:pt x="429907" y="384822"/>
                </a:lnTo>
                <a:lnTo>
                  <a:pt x="432816" y="371856"/>
                </a:lnTo>
                <a:close/>
              </a:path>
              <a:path w="467995" h="441960">
                <a:moveTo>
                  <a:pt x="467868" y="422148"/>
                </a:moveTo>
                <a:lnTo>
                  <a:pt x="466344" y="417576"/>
                </a:lnTo>
                <a:lnTo>
                  <a:pt x="454152" y="335597"/>
                </a:lnTo>
                <a:lnTo>
                  <a:pt x="454152" y="416052"/>
                </a:lnTo>
                <a:lnTo>
                  <a:pt x="355092" y="429768"/>
                </a:lnTo>
                <a:lnTo>
                  <a:pt x="294132" y="25908"/>
                </a:lnTo>
                <a:lnTo>
                  <a:pt x="393192" y="13716"/>
                </a:lnTo>
                <a:lnTo>
                  <a:pt x="454152" y="416052"/>
                </a:lnTo>
                <a:lnTo>
                  <a:pt x="454152" y="335597"/>
                </a:lnTo>
                <a:lnTo>
                  <a:pt x="406285" y="13716"/>
                </a:lnTo>
                <a:lnTo>
                  <a:pt x="405384" y="7620"/>
                </a:lnTo>
                <a:lnTo>
                  <a:pt x="405384" y="3048"/>
                </a:lnTo>
                <a:lnTo>
                  <a:pt x="400812" y="0"/>
                </a:lnTo>
                <a:lnTo>
                  <a:pt x="396240" y="0"/>
                </a:lnTo>
                <a:lnTo>
                  <a:pt x="289560" y="15240"/>
                </a:lnTo>
                <a:lnTo>
                  <a:pt x="284988" y="15240"/>
                </a:lnTo>
                <a:lnTo>
                  <a:pt x="280416" y="19812"/>
                </a:lnTo>
                <a:lnTo>
                  <a:pt x="281940" y="25908"/>
                </a:lnTo>
                <a:lnTo>
                  <a:pt x="342900" y="434340"/>
                </a:lnTo>
                <a:lnTo>
                  <a:pt x="342900" y="438912"/>
                </a:lnTo>
                <a:lnTo>
                  <a:pt x="347472" y="441960"/>
                </a:lnTo>
                <a:lnTo>
                  <a:pt x="353568" y="441960"/>
                </a:lnTo>
                <a:lnTo>
                  <a:pt x="437680" y="429768"/>
                </a:lnTo>
                <a:lnTo>
                  <a:pt x="458724" y="426720"/>
                </a:lnTo>
                <a:lnTo>
                  <a:pt x="464820" y="426720"/>
                </a:lnTo>
                <a:lnTo>
                  <a:pt x="467868" y="422148"/>
                </a:lnTo>
                <a:close/>
              </a:path>
            </a:pathLst>
          </a:custGeom>
          <a:solidFill>
            <a:srgbClr val="595959"/>
          </a:solidFill>
        </p:spPr>
        <p:txBody>
          <a:bodyPr wrap="square" lIns="0" tIns="0" rIns="0" bIns="0" rtlCol="0"/>
          <a:lstStyle/>
          <a:p/>
        </p:txBody>
      </p:sp>
      <p:grpSp>
        <p:nvGrpSpPr>
          <p:cNvPr id="34" name="object 34"/>
          <p:cNvGrpSpPr/>
          <p:nvPr/>
        </p:nvGrpSpPr>
        <p:grpSpPr>
          <a:xfrm>
            <a:off x="5082540" y="5055108"/>
            <a:ext cx="365760" cy="433070"/>
            <a:chOff x="5082540" y="5055108"/>
            <a:chExt cx="365760" cy="433070"/>
          </a:xfrm>
        </p:grpSpPr>
        <p:sp>
          <p:nvSpPr>
            <p:cNvPr id="35" name="object 35"/>
            <p:cNvSpPr/>
            <p:nvPr/>
          </p:nvSpPr>
          <p:spPr>
            <a:xfrm>
              <a:off x="5082540" y="5055108"/>
              <a:ext cx="365760" cy="433070"/>
            </a:xfrm>
            <a:custGeom>
              <a:avLst/>
              <a:gdLst/>
              <a:ahLst/>
              <a:cxnLst/>
              <a:rect l="l" t="t" r="r" b="b"/>
              <a:pathLst>
                <a:path w="365760" h="433070">
                  <a:moveTo>
                    <a:pt x="277368" y="64007"/>
                  </a:moveTo>
                  <a:lnTo>
                    <a:pt x="1524" y="64007"/>
                  </a:lnTo>
                  <a:lnTo>
                    <a:pt x="0" y="67056"/>
                  </a:lnTo>
                  <a:lnTo>
                    <a:pt x="0" y="429768"/>
                  </a:lnTo>
                  <a:lnTo>
                    <a:pt x="1524" y="432815"/>
                  </a:lnTo>
                  <a:lnTo>
                    <a:pt x="278892" y="432815"/>
                  </a:lnTo>
                  <a:lnTo>
                    <a:pt x="280415" y="429768"/>
                  </a:lnTo>
                  <a:lnTo>
                    <a:pt x="280415" y="420623"/>
                  </a:lnTo>
                  <a:lnTo>
                    <a:pt x="12192" y="420623"/>
                  </a:lnTo>
                  <a:lnTo>
                    <a:pt x="12192" y="76200"/>
                  </a:lnTo>
                  <a:lnTo>
                    <a:pt x="280415" y="76200"/>
                  </a:lnTo>
                  <a:lnTo>
                    <a:pt x="280415" y="67056"/>
                  </a:lnTo>
                  <a:lnTo>
                    <a:pt x="277368" y="64007"/>
                  </a:lnTo>
                  <a:close/>
                </a:path>
                <a:path w="365760" h="433070">
                  <a:moveTo>
                    <a:pt x="280415" y="76200"/>
                  </a:moveTo>
                  <a:lnTo>
                    <a:pt x="268224" y="76200"/>
                  </a:lnTo>
                  <a:lnTo>
                    <a:pt x="268224" y="420623"/>
                  </a:lnTo>
                  <a:lnTo>
                    <a:pt x="280415" y="420623"/>
                  </a:lnTo>
                  <a:lnTo>
                    <a:pt x="280415" y="368807"/>
                  </a:lnTo>
                  <a:lnTo>
                    <a:pt x="362712" y="368807"/>
                  </a:lnTo>
                  <a:lnTo>
                    <a:pt x="365760" y="365759"/>
                  </a:lnTo>
                  <a:lnTo>
                    <a:pt x="365760" y="355091"/>
                  </a:lnTo>
                  <a:lnTo>
                    <a:pt x="280415" y="355091"/>
                  </a:lnTo>
                  <a:lnTo>
                    <a:pt x="280415" y="76200"/>
                  </a:lnTo>
                  <a:close/>
                </a:path>
                <a:path w="365760" h="433070">
                  <a:moveTo>
                    <a:pt x="365760" y="12191"/>
                  </a:moveTo>
                  <a:lnTo>
                    <a:pt x="352044" y="12191"/>
                  </a:lnTo>
                  <a:lnTo>
                    <a:pt x="352044" y="355091"/>
                  </a:lnTo>
                  <a:lnTo>
                    <a:pt x="365760" y="355091"/>
                  </a:lnTo>
                  <a:lnTo>
                    <a:pt x="365760" y="12191"/>
                  </a:lnTo>
                  <a:close/>
                </a:path>
                <a:path w="365760" h="433070">
                  <a:moveTo>
                    <a:pt x="362712" y="0"/>
                  </a:moveTo>
                  <a:lnTo>
                    <a:pt x="86868" y="0"/>
                  </a:lnTo>
                  <a:lnTo>
                    <a:pt x="83820" y="1523"/>
                  </a:lnTo>
                  <a:lnTo>
                    <a:pt x="83820" y="64007"/>
                  </a:lnTo>
                  <a:lnTo>
                    <a:pt x="97536" y="64007"/>
                  </a:lnTo>
                  <a:lnTo>
                    <a:pt x="97536" y="12191"/>
                  </a:lnTo>
                  <a:lnTo>
                    <a:pt x="365760" y="12191"/>
                  </a:lnTo>
                  <a:lnTo>
                    <a:pt x="365760" y="1523"/>
                  </a:lnTo>
                  <a:lnTo>
                    <a:pt x="362712" y="0"/>
                  </a:lnTo>
                  <a:close/>
                </a:path>
              </a:pathLst>
            </a:custGeom>
            <a:solidFill>
              <a:srgbClr val="595959"/>
            </a:solidFill>
          </p:spPr>
          <p:txBody>
            <a:bodyPr wrap="square" lIns="0" tIns="0" rIns="0" bIns="0" rtlCol="0"/>
            <a:lstStyle/>
            <a:p/>
          </p:txBody>
        </p:sp>
        <p:pic>
          <p:nvPicPr>
            <p:cNvPr id="36" name="object 36"/>
            <p:cNvPicPr/>
            <p:nvPr/>
          </p:nvPicPr>
          <p:blipFill>
            <a:blip r:embed="rId9" cstate="print"/>
            <a:stretch>
              <a:fillRect/>
            </a:stretch>
          </p:blipFill>
          <p:spPr>
            <a:xfrm>
              <a:off x="5129784" y="5178552"/>
              <a:ext cx="185927" cy="251459"/>
            </a:xfrm>
            <a:prstGeom prst="rect">
              <a:avLst/>
            </a:prstGeom>
          </p:spPr>
        </p:pic>
      </p:grpSp>
      <p:sp>
        <p:nvSpPr>
          <p:cNvPr id="37" name="object 37"/>
          <p:cNvSpPr/>
          <p:nvPr/>
        </p:nvSpPr>
        <p:spPr>
          <a:xfrm>
            <a:off x="6598919" y="4712208"/>
            <a:ext cx="993775" cy="116205"/>
          </a:xfrm>
          <a:custGeom>
            <a:avLst/>
            <a:gdLst/>
            <a:ahLst/>
            <a:cxnLst/>
            <a:rect l="l" t="t" r="r" b="b"/>
            <a:pathLst>
              <a:path w="993775" h="116204">
                <a:moveTo>
                  <a:pt x="0" y="115823"/>
                </a:moveTo>
                <a:lnTo>
                  <a:pt x="993648" y="0"/>
                </a:lnTo>
              </a:path>
            </a:pathLst>
          </a:custGeom>
          <a:ln w="13716">
            <a:solidFill>
              <a:srgbClr val="3FB162"/>
            </a:solidFill>
          </a:ln>
        </p:spPr>
        <p:txBody>
          <a:bodyPr wrap="square" lIns="0" tIns="0" rIns="0" bIns="0" rtlCol="0"/>
          <a:lstStyle/>
          <a:p/>
        </p:txBody>
      </p:sp>
      <p:sp>
        <p:nvSpPr>
          <p:cNvPr id="38" name="object 38"/>
          <p:cNvSpPr/>
          <p:nvPr/>
        </p:nvSpPr>
        <p:spPr>
          <a:xfrm>
            <a:off x="8086344" y="6787908"/>
            <a:ext cx="297180" cy="280670"/>
          </a:xfrm>
          <a:custGeom>
            <a:avLst/>
            <a:gdLst/>
            <a:ahLst/>
            <a:cxnLst/>
            <a:rect l="l" t="t" r="r" b="b"/>
            <a:pathLst>
              <a:path w="297179" h="280670">
                <a:moveTo>
                  <a:pt x="62484" y="237744"/>
                </a:moveTo>
                <a:lnTo>
                  <a:pt x="60617" y="229260"/>
                </a:lnTo>
                <a:lnTo>
                  <a:pt x="56743" y="224028"/>
                </a:lnTo>
                <a:lnTo>
                  <a:pt x="55626" y="222504"/>
                </a:lnTo>
                <a:lnTo>
                  <a:pt x="53340" y="221107"/>
                </a:lnTo>
                <a:lnTo>
                  <a:pt x="53340" y="230124"/>
                </a:lnTo>
                <a:lnTo>
                  <a:pt x="53340" y="245364"/>
                </a:lnTo>
                <a:lnTo>
                  <a:pt x="47244" y="251460"/>
                </a:lnTo>
                <a:lnTo>
                  <a:pt x="32004" y="251460"/>
                </a:lnTo>
                <a:lnTo>
                  <a:pt x="25908" y="245364"/>
                </a:lnTo>
                <a:lnTo>
                  <a:pt x="25908" y="230124"/>
                </a:lnTo>
                <a:lnTo>
                  <a:pt x="32004" y="224028"/>
                </a:lnTo>
                <a:lnTo>
                  <a:pt x="47244" y="224028"/>
                </a:lnTo>
                <a:lnTo>
                  <a:pt x="53340" y="230124"/>
                </a:lnTo>
                <a:lnTo>
                  <a:pt x="53340" y="221107"/>
                </a:lnTo>
                <a:lnTo>
                  <a:pt x="48336" y="218020"/>
                </a:lnTo>
                <a:lnTo>
                  <a:pt x="39624" y="216408"/>
                </a:lnTo>
                <a:lnTo>
                  <a:pt x="31140" y="218020"/>
                </a:lnTo>
                <a:lnTo>
                  <a:pt x="24384" y="222504"/>
                </a:lnTo>
                <a:lnTo>
                  <a:pt x="19900" y="229260"/>
                </a:lnTo>
                <a:lnTo>
                  <a:pt x="18288" y="237744"/>
                </a:lnTo>
                <a:lnTo>
                  <a:pt x="19900" y="246214"/>
                </a:lnTo>
                <a:lnTo>
                  <a:pt x="24384" y="252984"/>
                </a:lnTo>
                <a:lnTo>
                  <a:pt x="31140" y="257454"/>
                </a:lnTo>
                <a:lnTo>
                  <a:pt x="39624" y="259080"/>
                </a:lnTo>
                <a:lnTo>
                  <a:pt x="48336" y="257454"/>
                </a:lnTo>
                <a:lnTo>
                  <a:pt x="55626" y="252984"/>
                </a:lnTo>
                <a:lnTo>
                  <a:pt x="56743" y="251460"/>
                </a:lnTo>
                <a:lnTo>
                  <a:pt x="60617" y="246214"/>
                </a:lnTo>
                <a:lnTo>
                  <a:pt x="62484" y="237744"/>
                </a:lnTo>
                <a:close/>
              </a:path>
              <a:path w="297179" h="280670">
                <a:moveTo>
                  <a:pt x="64008" y="82296"/>
                </a:moveTo>
                <a:lnTo>
                  <a:pt x="15240" y="82296"/>
                </a:lnTo>
                <a:lnTo>
                  <a:pt x="15240" y="96012"/>
                </a:lnTo>
                <a:lnTo>
                  <a:pt x="64008" y="96012"/>
                </a:lnTo>
                <a:lnTo>
                  <a:pt x="64008" y="82296"/>
                </a:lnTo>
                <a:close/>
              </a:path>
              <a:path w="297179" h="280670">
                <a:moveTo>
                  <a:pt x="64008" y="60960"/>
                </a:moveTo>
                <a:lnTo>
                  <a:pt x="16764" y="60960"/>
                </a:lnTo>
                <a:lnTo>
                  <a:pt x="15240" y="62484"/>
                </a:lnTo>
                <a:lnTo>
                  <a:pt x="15240" y="74676"/>
                </a:lnTo>
                <a:lnTo>
                  <a:pt x="16764" y="76200"/>
                </a:lnTo>
                <a:lnTo>
                  <a:pt x="64008" y="76200"/>
                </a:lnTo>
                <a:lnTo>
                  <a:pt x="64008" y="60960"/>
                </a:lnTo>
                <a:close/>
              </a:path>
              <a:path w="297179" h="280670">
                <a:moveTo>
                  <a:pt x="64008" y="41148"/>
                </a:moveTo>
                <a:lnTo>
                  <a:pt x="16764" y="41148"/>
                </a:lnTo>
                <a:lnTo>
                  <a:pt x="15240" y="42672"/>
                </a:lnTo>
                <a:lnTo>
                  <a:pt x="15240" y="54864"/>
                </a:lnTo>
                <a:lnTo>
                  <a:pt x="64008" y="54864"/>
                </a:lnTo>
                <a:lnTo>
                  <a:pt x="64008" y="41148"/>
                </a:lnTo>
                <a:close/>
              </a:path>
              <a:path w="297179" h="280670">
                <a:moveTo>
                  <a:pt x="79248" y="9144"/>
                </a:moveTo>
                <a:lnTo>
                  <a:pt x="77724" y="6096"/>
                </a:lnTo>
                <a:lnTo>
                  <a:pt x="71628" y="6096"/>
                </a:lnTo>
                <a:lnTo>
                  <a:pt x="71628" y="13716"/>
                </a:lnTo>
                <a:lnTo>
                  <a:pt x="71628" y="272796"/>
                </a:lnTo>
                <a:lnTo>
                  <a:pt x="7620" y="272796"/>
                </a:lnTo>
                <a:lnTo>
                  <a:pt x="7620" y="13716"/>
                </a:lnTo>
                <a:lnTo>
                  <a:pt x="71628" y="13716"/>
                </a:lnTo>
                <a:lnTo>
                  <a:pt x="71628" y="6096"/>
                </a:lnTo>
                <a:lnTo>
                  <a:pt x="3048" y="6096"/>
                </a:lnTo>
                <a:lnTo>
                  <a:pt x="0" y="9144"/>
                </a:lnTo>
                <a:lnTo>
                  <a:pt x="0" y="278892"/>
                </a:lnTo>
                <a:lnTo>
                  <a:pt x="3048" y="280416"/>
                </a:lnTo>
                <a:lnTo>
                  <a:pt x="77724" y="280416"/>
                </a:lnTo>
                <a:lnTo>
                  <a:pt x="79248" y="278892"/>
                </a:lnTo>
                <a:lnTo>
                  <a:pt x="79248" y="272796"/>
                </a:lnTo>
                <a:lnTo>
                  <a:pt x="79248" y="13716"/>
                </a:lnTo>
                <a:lnTo>
                  <a:pt x="79248" y="9144"/>
                </a:lnTo>
                <a:close/>
              </a:path>
              <a:path w="297179" h="280670">
                <a:moveTo>
                  <a:pt x="150876" y="239268"/>
                </a:moveTo>
                <a:lnTo>
                  <a:pt x="149250" y="231673"/>
                </a:lnTo>
                <a:lnTo>
                  <a:pt x="145986" y="227076"/>
                </a:lnTo>
                <a:lnTo>
                  <a:pt x="144780" y="225361"/>
                </a:lnTo>
                <a:lnTo>
                  <a:pt x="143256" y="224396"/>
                </a:lnTo>
                <a:lnTo>
                  <a:pt x="143256" y="233172"/>
                </a:lnTo>
                <a:lnTo>
                  <a:pt x="143256" y="246888"/>
                </a:lnTo>
                <a:lnTo>
                  <a:pt x="137160" y="252984"/>
                </a:lnTo>
                <a:lnTo>
                  <a:pt x="121920" y="252984"/>
                </a:lnTo>
                <a:lnTo>
                  <a:pt x="115824" y="246888"/>
                </a:lnTo>
                <a:lnTo>
                  <a:pt x="115824" y="233172"/>
                </a:lnTo>
                <a:lnTo>
                  <a:pt x="121920" y="227076"/>
                </a:lnTo>
                <a:lnTo>
                  <a:pt x="137160" y="227076"/>
                </a:lnTo>
                <a:lnTo>
                  <a:pt x="143256" y="233172"/>
                </a:lnTo>
                <a:lnTo>
                  <a:pt x="143256" y="224396"/>
                </a:lnTo>
                <a:lnTo>
                  <a:pt x="138010" y="221056"/>
                </a:lnTo>
                <a:lnTo>
                  <a:pt x="129540" y="219456"/>
                </a:lnTo>
                <a:lnTo>
                  <a:pt x="120815" y="221056"/>
                </a:lnTo>
                <a:lnTo>
                  <a:pt x="113538" y="225361"/>
                </a:lnTo>
                <a:lnTo>
                  <a:pt x="108534" y="231673"/>
                </a:lnTo>
                <a:lnTo>
                  <a:pt x="106680" y="239268"/>
                </a:lnTo>
                <a:lnTo>
                  <a:pt x="108534" y="247738"/>
                </a:lnTo>
                <a:lnTo>
                  <a:pt x="113538" y="254508"/>
                </a:lnTo>
                <a:lnTo>
                  <a:pt x="120815" y="258978"/>
                </a:lnTo>
                <a:lnTo>
                  <a:pt x="129540" y="260604"/>
                </a:lnTo>
                <a:lnTo>
                  <a:pt x="138010" y="258978"/>
                </a:lnTo>
                <a:lnTo>
                  <a:pt x="144780" y="254508"/>
                </a:lnTo>
                <a:lnTo>
                  <a:pt x="145783" y="252984"/>
                </a:lnTo>
                <a:lnTo>
                  <a:pt x="149250" y="247738"/>
                </a:lnTo>
                <a:lnTo>
                  <a:pt x="150876" y="239268"/>
                </a:lnTo>
                <a:close/>
              </a:path>
              <a:path w="297179" h="280670">
                <a:moveTo>
                  <a:pt x="153924" y="82296"/>
                </a:moveTo>
                <a:lnTo>
                  <a:pt x="105156" y="82296"/>
                </a:lnTo>
                <a:lnTo>
                  <a:pt x="105156" y="96012"/>
                </a:lnTo>
                <a:lnTo>
                  <a:pt x="153924" y="96012"/>
                </a:lnTo>
                <a:lnTo>
                  <a:pt x="153924" y="82296"/>
                </a:lnTo>
                <a:close/>
              </a:path>
              <a:path w="297179" h="280670">
                <a:moveTo>
                  <a:pt x="153924" y="62484"/>
                </a:moveTo>
                <a:lnTo>
                  <a:pt x="152400" y="60960"/>
                </a:lnTo>
                <a:lnTo>
                  <a:pt x="106680" y="60960"/>
                </a:lnTo>
                <a:lnTo>
                  <a:pt x="105156" y="62484"/>
                </a:lnTo>
                <a:lnTo>
                  <a:pt x="105156" y="74676"/>
                </a:lnTo>
                <a:lnTo>
                  <a:pt x="106680" y="76200"/>
                </a:lnTo>
                <a:lnTo>
                  <a:pt x="152400" y="76200"/>
                </a:lnTo>
                <a:lnTo>
                  <a:pt x="153924" y="74676"/>
                </a:lnTo>
                <a:lnTo>
                  <a:pt x="153924" y="62484"/>
                </a:lnTo>
                <a:close/>
              </a:path>
              <a:path w="297179" h="280670">
                <a:moveTo>
                  <a:pt x="153924" y="42672"/>
                </a:moveTo>
                <a:lnTo>
                  <a:pt x="152400" y="41148"/>
                </a:lnTo>
                <a:lnTo>
                  <a:pt x="106680" y="41148"/>
                </a:lnTo>
                <a:lnTo>
                  <a:pt x="105156" y="42672"/>
                </a:lnTo>
                <a:lnTo>
                  <a:pt x="105156" y="54864"/>
                </a:lnTo>
                <a:lnTo>
                  <a:pt x="153924" y="54864"/>
                </a:lnTo>
                <a:lnTo>
                  <a:pt x="153924" y="42672"/>
                </a:lnTo>
                <a:close/>
              </a:path>
              <a:path w="297179" h="280670">
                <a:moveTo>
                  <a:pt x="169164" y="9144"/>
                </a:moveTo>
                <a:lnTo>
                  <a:pt x="166116" y="6096"/>
                </a:lnTo>
                <a:lnTo>
                  <a:pt x="161544" y="6096"/>
                </a:lnTo>
                <a:lnTo>
                  <a:pt x="161544" y="13716"/>
                </a:lnTo>
                <a:lnTo>
                  <a:pt x="161544" y="272796"/>
                </a:lnTo>
                <a:lnTo>
                  <a:pt x="97536" y="272796"/>
                </a:lnTo>
                <a:lnTo>
                  <a:pt x="97536" y="13716"/>
                </a:lnTo>
                <a:lnTo>
                  <a:pt x="161544" y="13716"/>
                </a:lnTo>
                <a:lnTo>
                  <a:pt x="161544" y="6096"/>
                </a:lnTo>
                <a:lnTo>
                  <a:pt x="91440" y="6096"/>
                </a:lnTo>
                <a:lnTo>
                  <a:pt x="88392" y="9144"/>
                </a:lnTo>
                <a:lnTo>
                  <a:pt x="88392" y="278892"/>
                </a:lnTo>
                <a:lnTo>
                  <a:pt x="91440" y="280416"/>
                </a:lnTo>
                <a:lnTo>
                  <a:pt x="166116" y="280416"/>
                </a:lnTo>
                <a:lnTo>
                  <a:pt x="169164" y="278892"/>
                </a:lnTo>
                <a:lnTo>
                  <a:pt x="169164" y="272796"/>
                </a:lnTo>
                <a:lnTo>
                  <a:pt x="169164" y="13716"/>
                </a:lnTo>
                <a:lnTo>
                  <a:pt x="169164" y="9144"/>
                </a:lnTo>
                <a:close/>
              </a:path>
              <a:path w="297179" h="280670">
                <a:moveTo>
                  <a:pt x="248412" y="45720"/>
                </a:moveTo>
                <a:lnTo>
                  <a:pt x="246888" y="35052"/>
                </a:lnTo>
                <a:lnTo>
                  <a:pt x="245364" y="33528"/>
                </a:lnTo>
                <a:lnTo>
                  <a:pt x="243840" y="33528"/>
                </a:lnTo>
                <a:lnTo>
                  <a:pt x="199644" y="39624"/>
                </a:lnTo>
                <a:lnTo>
                  <a:pt x="198120" y="39624"/>
                </a:lnTo>
                <a:lnTo>
                  <a:pt x="198120" y="41148"/>
                </a:lnTo>
                <a:lnTo>
                  <a:pt x="199644" y="51816"/>
                </a:lnTo>
                <a:lnTo>
                  <a:pt x="199644" y="53340"/>
                </a:lnTo>
                <a:lnTo>
                  <a:pt x="202692" y="53340"/>
                </a:lnTo>
                <a:lnTo>
                  <a:pt x="246888" y="47244"/>
                </a:lnTo>
                <a:lnTo>
                  <a:pt x="248412" y="47244"/>
                </a:lnTo>
                <a:lnTo>
                  <a:pt x="248412" y="45720"/>
                </a:lnTo>
                <a:close/>
              </a:path>
              <a:path w="297179" h="280670">
                <a:moveTo>
                  <a:pt x="251460" y="65532"/>
                </a:moveTo>
                <a:lnTo>
                  <a:pt x="249936" y="54864"/>
                </a:lnTo>
                <a:lnTo>
                  <a:pt x="248412" y="53340"/>
                </a:lnTo>
                <a:lnTo>
                  <a:pt x="246888" y="54864"/>
                </a:lnTo>
                <a:lnTo>
                  <a:pt x="202692" y="60960"/>
                </a:lnTo>
                <a:lnTo>
                  <a:pt x="201168" y="60960"/>
                </a:lnTo>
                <a:lnTo>
                  <a:pt x="201168" y="62484"/>
                </a:lnTo>
                <a:lnTo>
                  <a:pt x="202692" y="73152"/>
                </a:lnTo>
                <a:lnTo>
                  <a:pt x="204216" y="74676"/>
                </a:lnTo>
                <a:lnTo>
                  <a:pt x="249936" y="68580"/>
                </a:lnTo>
                <a:lnTo>
                  <a:pt x="251460" y="67056"/>
                </a:lnTo>
                <a:lnTo>
                  <a:pt x="251460" y="65532"/>
                </a:lnTo>
                <a:close/>
              </a:path>
              <a:path w="297179" h="280670">
                <a:moveTo>
                  <a:pt x="254508" y="86868"/>
                </a:moveTo>
                <a:lnTo>
                  <a:pt x="252984" y="76200"/>
                </a:lnTo>
                <a:lnTo>
                  <a:pt x="252984" y="74676"/>
                </a:lnTo>
                <a:lnTo>
                  <a:pt x="249936" y="74676"/>
                </a:lnTo>
                <a:lnTo>
                  <a:pt x="205740" y="80772"/>
                </a:lnTo>
                <a:lnTo>
                  <a:pt x="204216" y="80772"/>
                </a:lnTo>
                <a:lnTo>
                  <a:pt x="204216" y="82296"/>
                </a:lnTo>
                <a:lnTo>
                  <a:pt x="205740" y="92964"/>
                </a:lnTo>
                <a:lnTo>
                  <a:pt x="205740" y="94488"/>
                </a:lnTo>
                <a:lnTo>
                  <a:pt x="207264" y="94488"/>
                </a:lnTo>
                <a:lnTo>
                  <a:pt x="252984" y="88392"/>
                </a:lnTo>
                <a:lnTo>
                  <a:pt x="254508" y="86868"/>
                </a:lnTo>
                <a:close/>
              </a:path>
              <a:path w="297179" h="280670">
                <a:moveTo>
                  <a:pt x="274320" y="236220"/>
                </a:moveTo>
                <a:lnTo>
                  <a:pt x="272453" y="227736"/>
                </a:lnTo>
                <a:lnTo>
                  <a:pt x="268579" y="222504"/>
                </a:lnTo>
                <a:lnTo>
                  <a:pt x="267462" y="220980"/>
                </a:lnTo>
                <a:lnTo>
                  <a:pt x="266700" y="220522"/>
                </a:lnTo>
                <a:lnTo>
                  <a:pt x="266700" y="228600"/>
                </a:lnTo>
                <a:lnTo>
                  <a:pt x="266700" y="243840"/>
                </a:lnTo>
                <a:lnTo>
                  <a:pt x="260604" y="249936"/>
                </a:lnTo>
                <a:lnTo>
                  <a:pt x="243840" y="249936"/>
                </a:lnTo>
                <a:lnTo>
                  <a:pt x="237744" y="243840"/>
                </a:lnTo>
                <a:lnTo>
                  <a:pt x="237744" y="228600"/>
                </a:lnTo>
                <a:lnTo>
                  <a:pt x="243840" y="222504"/>
                </a:lnTo>
                <a:lnTo>
                  <a:pt x="260604" y="222504"/>
                </a:lnTo>
                <a:lnTo>
                  <a:pt x="266700" y="228600"/>
                </a:lnTo>
                <a:lnTo>
                  <a:pt x="266700" y="220522"/>
                </a:lnTo>
                <a:lnTo>
                  <a:pt x="260172" y="216496"/>
                </a:lnTo>
                <a:lnTo>
                  <a:pt x="251460" y="214884"/>
                </a:lnTo>
                <a:lnTo>
                  <a:pt x="242976" y="216496"/>
                </a:lnTo>
                <a:lnTo>
                  <a:pt x="236207" y="220980"/>
                </a:lnTo>
                <a:lnTo>
                  <a:pt x="231736" y="227736"/>
                </a:lnTo>
                <a:lnTo>
                  <a:pt x="230124" y="236220"/>
                </a:lnTo>
                <a:lnTo>
                  <a:pt x="231736" y="244690"/>
                </a:lnTo>
                <a:lnTo>
                  <a:pt x="236207" y="251460"/>
                </a:lnTo>
                <a:lnTo>
                  <a:pt x="242976" y="255930"/>
                </a:lnTo>
                <a:lnTo>
                  <a:pt x="251460" y="257556"/>
                </a:lnTo>
                <a:lnTo>
                  <a:pt x="260172" y="255930"/>
                </a:lnTo>
                <a:lnTo>
                  <a:pt x="267462" y="251460"/>
                </a:lnTo>
                <a:lnTo>
                  <a:pt x="268579" y="249936"/>
                </a:lnTo>
                <a:lnTo>
                  <a:pt x="272453" y="244690"/>
                </a:lnTo>
                <a:lnTo>
                  <a:pt x="274320" y="236220"/>
                </a:lnTo>
                <a:close/>
              </a:path>
              <a:path w="297179" h="280670">
                <a:moveTo>
                  <a:pt x="297180" y="268224"/>
                </a:moveTo>
                <a:lnTo>
                  <a:pt x="295656" y="265176"/>
                </a:lnTo>
                <a:lnTo>
                  <a:pt x="288036" y="213067"/>
                </a:lnTo>
                <a:lnTo>
                  <a:pt x="288036" y="263652"/>
                </a:lnTo>
                <a:lnTo>
                  <a:pt x="225552" y="272796"/>
                </a:lnTo>
                <a:lnTo>
                  <a:pt x="187452" y="16764"/>
                </a:lnTo>
                <a:lnTo>
                  <a:pt x="249936" y="7620"/>
                </a:lnTo>
                <a:lnTo>
                  <a:pt x="288036" y="263652"/>
                </a:lnTo>
                <a:lnTo>
                  <a:pt x="288036" y="213067"/>
                </a:lnTo>
                <a:lnTo>
                  <a:pt x="258000" y="7620"/>
                </a:lnTo>
                <a:lnTo>
                  <a:pt x="257556" y="4572"/>
                </a:lnTo>
                <a:lnTo>
                  <a:pt x="257556" y="1524"/>
                </a:lnTo>
                <a:lnTo>
                  <a:pt x="254508" y="0"/>
                </a:lnTo>
                <a:lnTo>
                  <a:pt x="251460" y="0"/>
                </a:lnTo>
                <a:lnTo>
                  <a:pt x="182880" y="9144"/>
                </a:lnTo>
                <a:lnTo>
                  <a:pt x="179832" y="9144"/>
                </a:lnTo>
                <a:lnTo>
                  <a:pt x="178308" y="12192"/>
                </a:lnTo>
                <a:lnTo>
                  <a:pt x="178308" y="15240"/>
                </a:lnTo>
                <a:lnTo>
                  <a:pt x="216408" y="275844"/>
                </a:lnTo>
                <a:lnTo>
                  <a:pt x="217932" y="278892"/>
                </a:lnTo>
                <a:lnTo>
                  <a:pt x="219456" y="280416"/>
                </a:lnTo>
                <a:lnTo>
                  <a:pt x="224028" y="280416"/>
                </a:lnTo>
                <a:lnTo>
                  <a:pt x="279908" y="272796"/>
                </a:lnTo>
                <a:lnTo>
                  <a:pt x="291084" y="271272"/>
                </a:lnTo>
                <a:lnTo>
                  <a:pt x="294132" y="271272"/>
                </a:lnTo>
                <a:lnTo>
                  <a:pt x="297180" y="268224"/>
                </a:lnTo>
                <a:close/>
              </a:path>
            </a:pathLst>
          </a:custGeom>
          <a:solidFill>
            <a:srgbClr val="7E4FAF"/>
          </a:solidFill>
        </p:spPr>
        <p:txBody>
          <a:bodyPr wrap="square" lIns="0" tIns="0" rIns="0" bIns="0" rtlCol="0"/>
          <a:lstStyle/>
          <a:p/>
        </p:txBody>
      </p:sp>
      <p:sp>
        <p:nvSpPr>
          <p:cNvPr id="39" name="object 39"/>
          <p:cNvSpPr txBox="1"/>
          <p:nvPr/>
        </p:nvSpPr>
        <p:spPr>
          <a:xfrm>
            <a:off x="10355071" y="7191253"/>
            <a:ext cx="264160" cy="255904"/>
          </a:xfrm>
          <a:prstGeom prst="rect">
            <a:avLst/>
          </a:prstGeom>
        </p:spPr>
        <p:txBody>
          <a:bodyPr wrap="square" lIns="0" tIns="13970" rIns="0" bIns="0" rtlCol="0" vert="horz">
            <a:spAutoFit/>
          </a:bodyPr>
          <a:lstStyle/>
          <a:p>
            <a:pPr marL="12700">
              <a:lnSpc>
                <a:spcPct val="100000"/>
              </a:lnSpc>
              <a:spcBef>
                <a:spcPts val="110"/>
              </a:spcBef>
            </a:pPr>
            <a:r>
              <a:rPr dirty="0" sz="1500">
                <a:latin typeface="Meiryo UI"/>
                <a:cs typeface="Meiryo UI"/>
              </a:rPr>
              <a:t>2</a:t>
            </a:r>
            <a:r>
              <a:rPr dirty="0" sz="1500" spc="5">
                <a:latin typeface="Meiryo UI"/>
                <a:cs typeface="Meiryo UI"/>
              </a:rPr>
              <a:t>5</a:t>
            </a:r>
            <a:endParaRPr sz="1500">
              <a:latin typeface="Meiryo UI"/>
              <a:cs typeface="Meiryo UI"/>
            </a:endParaRPr>
          </a:p>
        </p:txBody>
      </p:sp>
      <p:sp>
        <p:nvSpPr>
          <p:cNvPr id="40" name="object 40"/>
          <p:cNvSpPr txBox="1">
            <a:spLocks noGrp="1"/>
          </p:cNvSpPr>
          <p:nvPr>
            <p:ph type="title"/>
          </p:nvPr>
        </p:nvSpPr>
        <p:spPr>
          <a:xfrm>
            <a:off x="286004" y="395732"/>
            <a:ext cx="8804910" cy="421005"/>
          </a:xfrm>
          <a:prstGeom prst="rect"/>
        </p:spPr>
        <p:txBody>
          <a:bodyPr wrap="square" lIns="0" tIns="11430" rIns="0" bIns="0" rtlCol="0" vert="horz">
            <a:spAutoFit/>
          </a:bodyPr>
          <a:lstStyle/>
          <a:p>
            <a:pPr marL="12700">
              <a:lnSpc>
                <a:spcPct val="100000"/>
              </a:lnSpc>
              <a:spcBef>
                <a:spcPts val="90"/>
              </a:spcBef>
              <a:tabLst>
                <a:tab pos="3023870" algn="l"/>
              </a:tabLst>
            </a:pPr>
            <a:r>
              <a:rPr dirty="0" sz="2600" spc="-20" b="1">
                <a:solidFill>
                  <a:srgbClr val="000000"/>
                </a:solidFill>
                <a:latin typeface="Meiryo UI"/>
                <a:cs typeface="Meiryo UI"/>
              </a:rPr>
              <a:t>STEAM</a:t>
            </a:r>
            <a:r>
              <a:rPr dirty="0" sz="2600" spc="-10" b="1">
                <a:solidFill>
                  <a:srgbClr val="000000"/>
                </a:solidFill>
                <a:latin typeface="Meiryo UI"/>
                <a:cs typeface="Meiryo UI"/>
              </a:rPr>
              <a:t>ライ</a:t>
            </a:r>
            <a:r>
              <a:rPr dirty="0" sz="2600" spc="-20" b="1">
                <a:solidFill>
                  <a:srgbClr val="000000"/>
                </a:solidFill>
                <a:latin typeface="Meiryo UI"/>
                <a:cs typeface="Meiryo UI"/>
              </a:rPr>
              <a:t>ブ</a:t>
            </a:r>
            <a:r>
              <a:rPr dirty="0" sz="2600" spc="-10" b="1">
                <a:solidFill>
                  <a:srgbClr val="000000"/>
                </a:solidFill>
                <a:latin typeface="Meiryo UI"/>
                <a:cs typeface="Meiryo UI"/>
              </a:rPr>
              <a:t>ラ</a:t>
            </a:r>
            <a:r>
              <a:rPr dirty="0" sz="2600" spc="-20" b="1">
                <a:solidFill>
                  <a:srgbClr val="000000"/>
                </a:solidFill>
                <a:latin typeface="Meiryo UI"/>
                <a:cs typeface="Meiryo UI"/>
              </a:rPr>
              <a:t>リ</a:t>
            </a:r>
            <a:r>
              <a:rPr dirty="0" sz="2600" spc="-10" b="1">
                <a:solidFill>
                  <a:srgbClr val="000000"/>
                </a:solidFill>
                <a:latin typeface="Meiryo UI"/>
                <a:cs typeface="Meiryo UI"/>
              </a:rPr>
              <a:t>ー	</a:t>
            </a:r>
            <a:r>
              <a:rPr dirty="0" sz="2600" spc="-5" b="1">
                <a:solidFill>
                  <a:srgbClr val="000000"/>
                </a:solidFill>
                <a:latin typeface="Meiryo UI"/>
                <a:cs typeface="Meiryo UI"/>
              </a:rPr>
              <a:t>「</a:t>
            </a:r>
            <a:r>
              <a:rPr dirty="0" sz="2600" spc="-10" b="1">
                <a:solidFill>
                  <a:srgbClr val="000000"/>
                </a:solidFill>
                <a:latin typeface="Meiryo UI"/>
                <a:cs typeface="Meiryo UI"/>
              </a:rPr>
              <a:t>探究</a:t>
            </a:r>
            <a:r>
              <a:rPr dirty="0" sz="2600" spc="-5" b="1">
                <a:solidFill>
                  <a:srgbClr val="000000"/>
                </a:solidFill>
                <a:latin typeface="Meiryo UI"/>
                <a:cs typeface="Meiryo UI"/>
              </a:rPr>
              <a:t>」</a:t>
            </a:r>
            <a:r>
              <a:rPr dirty="0" sz="2600" spc="-15" b="1">
                <a:solidFill>
                  <a:srgbClr val="000000"/>
                </a:solidFill>
                <a:latin typeface="Meiryo UI"/>
                <a:cs typeface="Meiryo UI"/>
              </a:rPr>
              <a:t>の</a:t>
            </a:r>
            <a:r>
              <a:rPr dirty="0" sz="2600" spc="-5" b="1">
                <a:solidFill>
                  <a:srgbClr val="000000"/>
                </a:solidFill>
                <a:latin typeface="Meiryo UI"/>
                <a:cs typeface="Meiryo UI"/>
              </a:rPr>
              <a:t>「</a:t>
            </a:r>
            <a:r>
              <a:rPr dirty="0" sz="2600" spc="-15" b="1">
                <a:solidFill>
                  <a:srgbClr val="000000"/>
                </a:solidFill>
                <a:latin typeface="Meiryo UI"/>
                <a:cs typeface="Meiryo UI"/>
              </a:rPr>
              <a:t>パッケ</a:t>
            </a:r>
            <a:r>
              <a:rPr dirty="0" sz="2600" spc="-20" b="1">
                <a:solidFill>
                  <a:srgbClr val="000000"/>
                </a:solidFill>
                <a:latin typeface="Meiryo UI"/>
                <a:cs typeface="Meiryo UI"/>
              </a:rPr>
              <a:t>ー</a:t>
            </a:r>
            <a:r>
              <a:rPr dirty="0" sz="2600" spc="-10" b="1">
                <a:solidFill>
                  <a:srgbClr val="000000"/>
                </a:solidFill>
                <a:latin typeface="Meiryo UI"/>
                <a:cs typeface="Meiryo UI"/>
              </a:rPr>
              <a:t>ジ教材</a:t>
            </a:r>
            <a:r>
              <a:rPr dirty="0" sz="2600" spc="-5" b="1">
                <a:solidFill>
                  <a:srgbClr val="000000"/>
                </a:solidFill>
                <a:latin typeface="Meiryo UI"/>
                <a:cs typeface="Meiryo UI"/>
              </a:rPr>
              <a:t>」</a:t>
            </a:r>
            <a:r>
              <a:rPr dirty="0" sz="2600" spc="-15" b="1">
                <a:solidFill>
                  <a:srgbClr val="000000"/>
                </a:solidFill>
                <a:latin typeface="Meiryo UI"/>
                <a:cs typeface="Meiryo UI"/>
              </a:rPr>
              <a:t>ではあり</a:t>
            </a:r>
            <a:r>
              <a:rPr dirty="0" sz="2600" spc="-10" b="1">
                <a:solidFill>
                  <a:srgbClr val="000000"/>
                </a:solidFill>
                <a:latin typeface="Meiryo UI"/>
                <a:cs typeface="Meiryo UI"/>
              </a:rPr>
              <a:t>ま</a:t>
            </a:r>
            <a:r>
              <a:rPr dirty="0" sz="2600" spc="-15" b="1">
                <a:solidFill>
                  <a:srgbClr val="000000"/>
                </a:solidFill>
                <a:latin typeface="Meiryo UI"/>
                <a:cs typeface="Meiryo UI"/>
              </a:rPr>
              <a:t>せ</a:t>
            </a:r>
            <a:r>
              <a:rPr dirty="0" sz="2600" spc="-10" b="1">
                <a:solidFill>
                  <a:srgbClr val="000000"/>
                </a:solidFill>
                <a:latin typeface="Meiryo UI"/>
                <a:cs typeface="Meiryo UI"/>
              </a:rPr>
              <a:t>ん。</a:t>
            </a:r>
            <a:endParaRPr sz="2600">
              <a:latin typeface="Meiryo UI"/>
              <a:cs typeface="Meiryo U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336783" y="7154677"/>
            <a:ext cx="264160" cy="255904"/>
          </a:xfrm>
          <a:prstGeom prst="rect">
            <a:avLst/>
          </a:prstGeom>
        </p:spPr>
        <p:txBody>
          <a:bodyPr wrap="square" lIns="0" tIns="13970" rIns="0" bIns="0" rtlCol="0" vert="horz">
            <a:spAutoFit/>
          </a:bodyPr>
          <a:lstStyle/>
          <a:p>
            <a:pPr marL="12700">
              <a:lnSpc>
                <a:spcPct val="100000"/>
              </a:lnSpc>
              <a:spcBef>
                <a:spcPts val="110"/>
              </a:spcBef>
            </a:pPr>
            <a:r>
              <a:rPr dirty="0" sz="1500">
                <a:latin typeface="Meiryo UI"/>
                <a:cs typeface="Meiryo UI"/>
              </a:rPr>
              <a:t>2</a:t>
            </a:r>
            <a:r>
              <a:rPr dirty="0" sz="1500" spc="5">
                <a:latin typeface="Meiryo UI"/>
                <a:cs typeface="Meiryo UI"/>
              </a:rPr>
              <a:t>6</a:t>
            </a:r>
            <a:endParaRPr sz="1500">
              <a:latin typeface="Meiryo UI"/>
              <a:cs typeface="Meiryo UI"/>
            </a:endParaRPr>
          </a:p>
        </p:txBody>
      </p:sp>
      <p:grpSp>
        <p:nvGrpSpPr>
          <p:cNvPr id="3" name="object 3"/>
          <p:cNvGrpSpPr/>
          <p:nvPr/>
        </p:nvGrpSpPr>
        <p:grpSpPr>
          <a:xfrm>
            <a:off x="3629405" y="2314194"/>
            <a:ext cx="3302635" cy="4605655"/>
            <a:chOff x="3629405" y="2314194"/>
            <a:chExt cx="3302635" cy="4605655"/>
          </a:xfrm>
        </p:grpSpPr>
        <p:pic>
          <p:nvPicPr>
            <p:cNvPr id="4" name="object 4"/>
            <p:cNvPicPr/>
            <p:nvPr/>
          </p:nvPicPr>
          <p:blipFill>
            <a:blip r:embed="rId2" cstate="print"/>
            <a:stretch>
              <a:fillRect/>
            </a:stretch>
          </p:blipFill>
          <p:spPr>
            <a:xfrm>
              <a:off x="3640835" y="2324100"/>
              <a:ext cx="2424684" cy="3441191"/>
            </a:xfrm>
            <a:prstGeom prst="rect">
              <a:avLst/>
            </a:prstGeom>
          </p:spPr>
        </p:pic>
        <p:pic>
          <p:nvPicPr>
            <p:cNvPr id="5" name="object 5"/>
            <p:cNvPicPr/>
            <p:nvPr/>
          </p:nvPicPr>
          <p:blipFill>
            <a:blip r:embed="rId3" cstate="print"/>
            <a:stretch>
              <a:fillRect/>
            </a:stretch>
          </p:blipFill>
          <p:spPr>
            <a:xfrm>
              <a:off x="3629405" y="2314194"/>
              <a:ext cx="2446020" cy="3461004"/>
            </a:xfrm>
            <a:prstGeom prst="rect">
              <a:avLst/>
            </a:prstGeom>
          </p:spPr>
        </p:pic>
        <p:sp>
          <p:nvSpPr>
            <p:cNvPr id="6" name="object 6"/>
            <p:cNvSpPr/>
            <p:nvPr/>
          </p:nvSpPr>
          <p:spPr>
            <a:xfrm>
              <a:off x="3634739" y="2319528"/>
              <a:ext cx="2435860" cy="3450590"/>
            </a:xfrm>
            <a:custGeom>
              <a:avLst/>
              <a:gdLst/>
              <a:ahLst/>
              <a:cxnLst/>
              <a:rect l="l" t="t" r="r" b="b"/>
              <a:pathLst>
                <a:path w="2435860" h="3450590">
                  <a:moveTo>
                    <a:pt x="0" y="0"/>
                  </a:moveTo>
                  <a:lnTo>
                    <a:pt x="2435352" y="0"/>
                  </a:lnTo>
                  <a:lnTo>
                    <a:pt x="2435352" y="3450336"/>
                  </a:lnTo>
                  <a:lnTo>
                    <a:pt x="0" y="3450336"/>
                  </a:lnTo>
                  <a:lnTo>
                    <a:pt x="0" y="0"/>
                  </a:lnTo>
                  <a:close/>
                </a:path>
              </a:pathLst>
            </a:custGeom>
            <a:ln w="10668">
              <a:solidFill>
                <a:srgbClr val="1F497C"/>
              </a:solidFill>
            </a:ln>
          </p:spPr>
          <p:txBody>
            <a:bodyPr wrap="square" lIns="0" tIns="0" rIns="0" bIns="0" rtlCol="0"/>
            <a:lstStyle/>
            <a:p/>
          </p:txBody>
        </p:sp>
        <p:pic>
          <p:nvPicPr>
            <p:cNvPr id="7" name="object 7"/>
            <p:cNvPicPr/>
            <p:nvPr/>
          </p:nvPicPr>
          <p:blipFill>
            <a:blip r:embed="rId4" cstate="print"/>
            <a:stretch>
              <a:fillRect/>
            </a:stretch>
          </p:blipFill>
          <p:spPr>
            <a:xfrm>
              <a:off x="4546091" y="3541781"/>
              <a:ext cx="2375916" cy="3368040"/>
            </a:xfrm>
            <a:prstGeom prst="rect">
              <a:avLst/>
            </a:prstGeom>
          </p:spPr>
        </p:pic>
        <p:pic>
          <p:nvPicPr>
            <p:cNvPr id="8" name="object 8"/>
            <p:cNvPicPr/>
            <p:nvPr/>
          </p:nvPicPr>
          <p:blipFill>
            <a:blip r:embed="rId5" cstate="print"/>
            <a:stretch>
              <a:fillRect/>
            </a:stretch>
          </p:blipFill>
          <p:spPr>
            <a:xfrm>
              <a:off x="4534661" y="3531869"/>
              <a:ext cx="2397251" cy="3387857"/>
            </a:xfrm>
            <a:prstGeom prst="rect">
              <a:avLst/>
            </a:prstGeom>
          </p:spPr>
        </p:pic>
        <p:sp>
          <p:nvSpPr>
            <p:cNvPr id="9" name="object 9"/>
            <p:cNvSpPr/>
            <p:nvPr/>
          </p:nvSpPr>
          <p:spPr>
            <a:xfrm>
              <a:off x="4539995" y="3537204"/>
              <a:ext cx="2386965" cy="3377565"/>
            </a:xfrm>
            <a:custGeom>
              <a:avLst/>
              <a:gdLst/>
              <a:ahLst/>
              <a:cxnLst/>
              <a:rect l="l" t="t" r="r" b="b"/>
              <a:pathLst>
                <a:path w="2386965" h="3377565">
                  <a:moveTo>
                    <a:pt x="0" y="0"/>
                  </a:moveTo>
                  <a:lnTo>
                    <a:pt x="2386583" y="0"/>
                  </a:lnTo>
                  <a:lnTo>
                    <a:pt x="2386583" y="3377189"/>
                  </a:lnTo>
                  <a:lnTo>
                    <a:pt x="0" y="3377189"/>
                  </a:lnTo>
                  <a:lnTo>
                    <a:pt x="0" y="0"/>
                  </a:lnTo>
                  <a:close/>
                </a:path>
              </a:pathLst>
            </a:custGeom>
            <a:ln w="10668">
              <a:solidFill>
                <a:srgbClr val="1F497C"/>
              </a:solidFill>
            </a:ln>
          </p:spPr>
          <p:txBody>
            <a:bodyPr wrap="square" lIns="0" tIns="0" rIns="0" bIns="0" rtlCol="0"/>
            <a:lstStyle/>
            <a:p/>
          </p:txBody>
        </p:sp>
      </p:grpSp>
      <p:sp>
        <p:nvSpPr>
          <p:cNvPr id="10" name="object 10"/>
          <p:cNvSpPr txBox="1"/>
          <p:nvPr/>
        </p:nvSpPr>
        <p:spPr>
          <a:xfrm>
            <a:off x="542036" y="916025"/>
            <a:ext cx="7368540" cy="766445"/>
          </a:xfrm>
          <a:prstGeom prst="rect">
            <a:avLst/>
          </a:prstGeom>
        </p:spPr>
        <p:txBody>
          <a:bodyPr wrap="square" lIns="0" tIns="85725" rIns="0" bIns="0" rtlCol="0" vert="horz">
            <a:spAutoFit/>
          </a:bodyPr>
          <a:lstStyle/>
          <a:p>
            <a:pPr marL="12700">
              <a:lnSpc>
                <a:spcPct val="100000"/>
              </a:lnSpc>
              <a:spcBef>
                <a:spcPts val="675"/>
              </a:spcBef>
            </a:pPr>
            <a:r>
              <a:rPr dirty="0" sz="1950" spc="-10">
                <a:latin typeface="Meiryo UI"/>
                <a:cs typeface="Meiryo UI"/>
              </a:rPr>
              <a:t>今回</a:t>
            </a:r>
            <a:r>
              <a:rPr dirty="0" sz="1950" spc="-10">
                <a:latin typeface="Meiryo UI"/>
                <a:cs typeface="Meiryo UI"/>
              </a:rPr>
              <a:t>の</a:t>
            </a:r>
            <a:r>
              <a:rPr dirty="0" sz="1950" spc="-10">
                <a:latin typeface="Meiryo UI"/>
                <a:cs typeface="Meiryo UI"/>
              </a:rPr>
              <a:t>教材</a:t>
            </a:r>
            <a:r>
              <a:rPr dirty="0" sz="1950" spc="-10">
                <a:latin typeface="Meiryo UI"/>
                <a:cs typeface="Meiryo UI"/>
              </a:rPr>
              <a:t>に</a:t>
            </a:r>
            <a:r>
              <a:rPr dirty="0" sz="1950" spc="-10">
                <a:latin typeface="Meiryo UI"/>
                <a:cs typeface="Meiryo UI"/>
              </a:rPr>
              <a:t>取り組</a:t>
            </a:r>
            <a:r>
              <a:rPr dirty="0" sz="1950" spc="-10">
                <a:latin typeface="Meiryo UI"/>
                <a:cs typeface="Meiryo UI"/>
              </a:rPr>
              <a:t>むこ</a:t>
            </a:r>
            <a:r>
              <a:rPr dirty="0" sz="1950" spc="-5">
                <a:latin typeface="Meiryo UI"/>
                <a:cs typeface="Meiryo UI"/>
              </a:rPr>
              <a:t>と</a:t>
            </a:r>
            <a:r>
              <a:rPr dirty="0" sz="1950" spc="-10">
                <a:latin typeface="Meiryo UI"/>
                <a:cs typeface="Meiryo UI"/>
              </a:rPr>
              <a:t>で</a:t>
            </a:r>
            <a:r>
              <a:rPr dirty="0" sz="1950">
                <a:latin typeface="Meiryo UI"/>
                <a:cs typeface="Meiryo UI"/>
              </a:rPr>
              <a:t>、</a:t>
            </a:r>
            <a:r>
              <a:rPr dirty="0" sz="1950" spc="-10">
                <a:latin typeface="Meiryo UI"/>
                <a:cs typeface="Meiryo UI"/>
              </a:rPr>
              <a:t>新</a:t>
            </a:r>
            <a:r>
              <a:rPr dirty="0" sz="1950" spc="-10">
                <a:latin typeface="Meiryo UI"/>
                <a:cs typeface="Meiryo UI"/>
              </a:rPr>
              <a:t>た</a:t>
            </a:r>
            <a:r>
              <a:rPr dirty="0" sz="1950" spc="-5">
                <a:latin typeface="Meiryo UI"/>
                <a:cs typeface="Meiryo UI"/>
              </a:rPr>
              <a:t>な</a:t>
            </a:r>
            <a:r>
              <a:rPr dirty="0" sz="1950" spc="-10">
                <a:latin typeface="Meiryo UI"/>
                <a:cs typeface="Meiryo UI"/>
              </a:rPr>
              <a:t>疑問</a:t>
            </a:r>
            <a:r>
              <a:rPr dirty="0" sz="1950" spc="-10">
                <a:latin typeface="Meiryo UI"/>
                <a:cs typeface="Meiryo UI"/>
              </a:rPr>
              <a:t>が</a:t>
            </a:r>
            <a:r>
              <a:rPr dirty="0" sz="1950" spc="-10">
                <a:latin typeface="Meiryo UI"/>
                <a:cs typeface="Meiryo UI"/>
              </a:rPr>
              <a:t>生</a:t>
            </a:r>
            <a:r>
              <a:rPr dirty="0" sz="1950" spc="-10">
                <a:latin typeface="Meiryo UI"/>
                <a:cs typeface="Meiryo UI"/>
              </a:rPr>
              <a:t>ま</a:t>
            </a:r>
            <a:r>
              <a:rPr dirty="0" sz="1950" spc="-10">
                <a:latin typeface="Meiryo UI"/>
                <a:cs typeface="Meiryo UI"/>
              </a:rPr>
              <a:t>れ</a:t>
            </a:r>
            <a:r>
              <a:rPr dirty="0" sz="1950">
                <a:latin typeface="Meiryo UI"/>
                <a:cs typeface="Meiryo UI"/>
              </a:rPr>
              <a:t>、</a:t>
            </a:r>
            <a:r>
              <a:rPr dirty="0" sz="1950" spc="-10">
                <a:latin typeface="Meiryo UI"/>
                <a:cs typeface="Meiryo UI"/>
              </a:rPr>
              <a:t>次</a:t>
            </a:r>
            <a:r>
              <a:rPr dirty="0" sz="1950" spc="-10">
                <a:latin typeface="Meiryo UI"/>
                <a:cs typeface="Meiryo UI"/>
              </a:rPr>
              <a:t>の</a:t>
            </a:r>
            <a:r>
              <a:rPr dirty="0" sz="1950" spc="-10">
                <a:latin typeface="Meiryo UI"/>
                <a:cs typeface="Meiryo UI"/>
              </a:rPr>
              <a:t>学び</a:t>
            </a:r>
            <a:r>
              <a:rPr dirty="0" sz="1950">
                <a:latin typeface="Meiryo UI"/>
                <a:cs typeface="Meiryo UI"/>
              </a:rPr>
              <a:t>に</a:t>
            </a:r>
            <a:r>
              <a:rPr dirty="0" sz="1950" spc="-10">
                <a:latin typeface="Meiryo UI"/>
                <a:cs typeface="Meiryo UI"/>
              </a:rPr>
              <a:t>つ</a:t>
            </a:r>
            <a:r>
              <a:rPr dirty="0" sz="1950" spc="-5">
                <a:latin typeface="Meiryo UI"/>
                <a:cs typeface="Meiryo UI"/>
              </a:rPr>
              <a:t>な</a:t>
            </a:r>
            <a:r>
              <a:rPr dirty="0" sz="1950" spc="-10">
                <a:latin typeface="Meiryo UI"/>
                <a:cs typeface="Meiryo UI"/>
              </a:rPr>
              <a:t>が</a:t>
            </a:r>
            <a:r>
              <a:rPr dirty="0" sz="1950" spc="5">
                <a:latin typeface="Meiryo UI"/>
                <a:cs typeface="Meiryo UI"/>
              </a:rPr>
              <a:t>り</a:t>
            </a:r>
            <a:r>
              <a:rPr dirty="0" sz="1950" spc="-10">
                <a:latin typeface="Meiryo UI"/>
                <a:cs typeface="Meiryo UI"/>
              </a:rPr>
              <a:t>ま</a:t>
            </a:r>
            <a:r>
              <a:rPr dirty="0" sz="1950" spc="-10">
                <a:latin typeface="Meiryo UI"/>
                <a:cs typeface="Meiryo UI"/>
              </a:rPr>
              <a:t>す</a:t>
            </a:r>
            <a:endParaRPr sz="1950">
              <a:latin typeface="Meiryo UI"/>
              <a:cs typeface="Meiryo UI"/>
            </a:endParaRPr>
          </a:p>
          <a:p>
            <a:pPr marL="506095">
              <a:lnSpc>
                <a:spcPct val="100000"/>
              </a:lnSpc>
              <a:spcBef>
                <a:spcPts val="575"/>
              </a:spcBef>
            </a:pPr>
            <a:r>
              <a:rPr dirty="0" sz="1950" spc="-15" b="1">
                <a:solidFill>
                  <a:srgbClr val="BF4F4D"/>
                </a:solidFill>
                <a:latin typeface="Meiryo UI"/>
                <a:cs typeface="Meiryo UI"/>
              </a:rPr>
              <a:t>STEAM</a:t>
            </a:r>
            <a:r>
              <a:rPr dirty="0" sz="1950" spc="-10" b="1">
                <a:solidFill>
                  <a:srgbClr val="BF4F4D"/>
                </a:solidFill>
                <a:latin typeface="Meiryo UI"/>
                <a:cs typeface="Meiryo UI"/>
              </a:rPr>
              <a:t>ラ</a:t>
            </a:r>
            <a:r>
              <a:rPr dirty="0" sz="1950" spc="-5" b="1">
                <a:solidFill>
                  <a:srgbClr val="BF4F4D"/>
                </a:solidFill>
                <a:latin typeface="Meiryo UI"/>
                <a:cs typeface="Meiryo UI"/>
              </a:rPr>
              <a:t>イ</a:t>
            </a:r>
            <a:r>
              <a:rPr dirty="0" sz="1950" spc="-15" b="1">
                <a:solidFill>
                  <a:srgbClr val="BF4F4D"/>
                </a:solidFill>
                <a:latin typeface="Meiryo UI"/>
                <a:cs typeface="Meiryo UI"/>
              </a:rPr>
              <a:t>ブ</a:t>
            </a:r>
            <a:r>
              <a:rPr dirty="0" sz="1950" spc="-10" b="1">
                <a:solidFill>
                  <a:srgbClr val="BF4F4D"/>
                </a:solidFill>
                <a:latin typeface="Meiryo UI"/>
                <a:cs typeface="Meiryo UI"/>
              </a:rPr>
              <a:t>ラ</a:t>
            </a:r>
            <a:r>
              <a:rPr dirty="0" sz="1950" spc="-5" b="1">
                <a:solidFill>
                  <a:srgbClr val="BF4F4D"/>
                </a:solidFill>
                <a:latin typeface="Meiryo UI"/>
                <a:cs typeface="Meiryo UI"/>
              </a:rPr>
              <a:t>リ</a:t>
            </a:r>
            <a:r>
              <a:rPr dirty="0" sz="1950" spc="-10" b="1">
                <a:solidFill>
                  <a:srgbClr val="BF4F4D"/>
                </a:solidFill>
                <a:latin typeface="Meiryo UI"/>
                <a:cs typeface="Meiryo UI"/>
              </a:rPr>
              <a:t>ーの他の</a:t>
            </a:r>
            <a:r>
              <a:rPr dirty="0" sz="1950" spc="-5" b="1">
                <a:solidFill>
                  <a:srgbClr val="BF4F4D"/>
                </a:solidFill>
                <a:latin typeface="Meiryo UI"/>
                <a:cs typeface="Meiryo UI"/>
              </a:rPr>
              <a:t>コンテン</a:t>
            </a:r>
            <a:r>
              <a:rPr dirty="0" sz="1950" b="1">
                <a:solidFill>
                  <a:srgbClr val="BF4F4D"/>
                </a:solidFill>
                <a:latin typeface="Meiryo UI"/>
                <a:cs typeface="Meiryo UI"/>
              </a:rPr>
              <a:t>ツ</a:t>
            </a:r>
            <a:r>
              <a:rPr dirty="0" sz="1950" spc="-5" b="1">
                <a:solidFill>
                  <a:srgbClr val="BF4F4D"/>
                </a:solidFill>
                <a:latin typeface="Meiryo UI"/>
                <a:cs typeface="Meiryo UI"/>
              </a:rPr>
              <a:t>を</a:t>
            </a:r>
            <a:r>
              <a:rPr dirty="0" sz="1950" spc="-10" b="1">
                <a:solidFill>
                  <a:srgbClr val="BF4F4D"/>
                </a:solidFill>
                <a:latin typeface="Meiryo UI"/>
                <a:cs typeface="Meiryo UI"/>
              </a:rPr>
              <a:t>学</a:t>
            </a:r>
            <a:r>
              <a:rPr dirty="0" sz="1950" spc="-15" b="1">
                <a:solidFill>
                  <a:srgbClr val="BF4F4D"/>
                </a:solidFill>
                <a:latin typeface="Meiryo UI"/>
                <a:cs typeface="Meiryo UI"/>
              </a:rPr>
              <a:t>ぶ</a:t>
            </a:r>
            <a:r>
              <a:rPr dirty="0" sz="1950" spc="-10" b="1">
                <a:solidFill>
                  <a:srgbClr val="BF4F4D"/>
                </a:solidFill>
                <a:latin typeface="Meiryo UI"/>
                <a:cs typeface="Meiryo UI"/>
              </a:rPr>
              <a:t>機会</a:t>
            </a:r>
            <a:r>
              <a:rPr dirty="0" sz="1950" spc="-5" b="1">
                <a:solidFill>
                  <a:srgbClr val="BF4F4D"/>
                </a:solidFill>
                <a:latin typeface="Meiryo UI"/>
                <a:cs typeface="Meiryo UI"/>
              </a:rPr>
              <a:t>に</a:t>
            </a:r>
            <a:r>
              <a:rPr dirty="0" sz="1950" spc="-10" b="1">
                <a:solidFill>
                  <a:srgbClr val="BF4F4D"/>
                </a:solidFill>
                <a:latin typeface="Meiryo UI"/>
                <a:cs typeface="Meiryo UI"/>
              </a:rPr>
              <a:t>もつな</a:t>
            </a:r>
            <a:r>
              <a:rPr dirty="0" sz="1950" spc="-5" b="1">
                <a:solidFill>
                  <a:srgbClr val="BF4F4D"/>
                </a:solidFill>
                <a:latin typeface="Meiryo UI"/>
                <a:cs typeface="Meiryo UI"/>
              </a:rPr>
              <a:t>がる</a:t>
            </a:r>
            <a:endParaRPr sz="1950">
              <a:latin typeface="Meiryo UI"/>
              <a:cs typeface="Meiryo UI"/>
            </a:endParaRPr>
          </a:p>
        </p:txBody>
      </p:sp>
      <p:grpSp>
        <p:nvGrpSpPr>
          <p:cNvPr id="11" name="object 11"/>
          <p:cNvGrpSpPr/>
          <p:nvPr/>
        </p:nvGrpSpPr>
        <p:grpSpPr>
          <a:xfrm>
            <a:off x="669036" y="1353311"/>
            <a:ext cx="312420" cy="315595"/>
            <a:chOff x="669036" y="1353311"/>
            <a:chExt cx="312420" cy="315595"/>
          </a:xfrm>
        </p:grpSpPr>
        <p:sp>
          <p:nvSpPr>
            <p:cNvPr id="12" name="object 12"/>
            <p:cNvSpPr/>
            <p:nvPr/>
          </p:nvSpPr>
          <p:spPr>
            <a:xfrm>
              <a:off x="682752" y="1367027"/>
              <a:ext cx="285115" cy="288290"/>
            </a:xfrm>
            <a:custGeom>
              <a:avLst/>
              <a:gdLst/>
              <a:ahLst/>
              <a:cxnLst/>
              <a:rect l="l" t="t" r="r" b="b"/>
              <a:pathLst>
                <a:path w="285115" h="288289">
                  <a:moveTo>
                    <a:pt x="143256" y="0"/>
                  </a:moveTo>
                  <a:lnTo>
                    <a:pt x="143256" y="71628"/>
                  </a:lnTo>
                  <a:lnTo>
                    <a:pt x="0" y="71628"/>
                  </a:lnTo>
                  <a:lnTo>
                    <a:pt x="0" y="216408"/>
                  </a:lnTo>
                  <a:lnTo>
                    <a:pt x="143256" y="216408"/>
                  </a:lnTo>
                  <a:lnTo>
                    <a:pt x="143256" y="288036"/>
                  </a:lnTo>
                  <a:lnTo>
                    <a:pt x="284988" y="144780"/>
                  </a:lnTo>
                  <a:lnTo>
                    <a:pt x="143256" y="0"/>
                  </a:lnTo>
                  <a:close/>
                </a:path>
              </a:pathLst>
            </a:custGeom>
            <a:solidFill>
              <a:srgbClr val="BF4F4D"/>
            </a:solidFill>
          </p:spPr>
          <p:txBody>
            <a:bodyPr wrap="square" lIns="0" tIns="0" rIns="0" bIns="0" rtlCol="0"/>
            <a:lstStyle/>
            <a:p/>
          </p:txBody>
        </p:sp>
        <p:sp>
          <p:nvSpPr>
            <p:cNvPr id="13" name="object 13"/>
            <p:cNvSpPr/>
            <p:nvPr/>
          </p:nvSpPr>
          <p:spPr>
            <a:xfrm>
              <a:off x="682752" y="1367027"/>
              <a:ext cx="285115" cy="288290"/>
            </a:xfrm>
            <a:custGeom>
              <a:avLst/>
              <a:gdLst/>
              <a:ahLst/>
              <a:cxnLst/>
              <a:rect l="l" t="t" r="r" b="b"/>
              <a:pathLst>
                <a:path w="285115" h="288289">
                  <a:moveTo>
                    <a:pt x="0" y="71628"/>
                  </a:moveTo>
                  <a:lnTo>
                    <a:pt x="143256" y="71628"/>
                  </a:lnTo>
                  <a:lnTo>
                    <a:pt x="143256" y="0"/>
                  </a:lnTo>
                  <a:lnTo>
                    <a:pt x="284988" y="144780"/>
                  </a:lnTo>
                  <a:lnTo>
                    <a:pt x="143256" y="288036"/>
                  </a:lnTo>
                  <a:lnTo>
                    <a:pt x="143256" y="216408"/>
                  </a:lnTo>
                  <a:lnTo>
                    <a:pt x="0" y="216408"/>
                  </a:lnTo>
                  <a:lnTo>
                    <a:pt x="0" y="71628"/>
                  </a:lnTo>
                  <a:close/>
                </a:path>
              </a:pathLst>
            </a:custGeom>
            <a:ln w="27432">
              <a:solidFill>
                <a:srgbClr val="BF4F4D"/>
              </a:solidFill>
            </a:ln>
          </p:spPr>
          <p:txBody>
            <a:bodyPr wrap="square" lIns="0" tIns="0" rIns="0" bIns="0" rtlCol="0"/>
            <a:lstStyle/>
            <a:p/>
          </p:txBody>
        </p:sp>
      </p:grpSp>
      <p:pic>
        <p:nvPicPr>
          <p:cNvPr id="14" name="object 14"/>
          <p:cNvPicPr/>
          <p:nvPr/>
        </p:nvPicPr>
        <p:blipFill>
          <a:blip r:embed="rId6" cstate="print"/>
          <a:stretch>
            <a:fillRect/>
          </a:stretch>
        </p:blipFill>
        <p:spPr>
          <a:xfrm>
            <a:off x="7784592" y="2104644"/>
            <a:ext cx="2625852" cy="1662684"/>
          </a:xfrm>
          <a:prstGeom prst="rect">
            <a:avLst/>
          </a:prstGeom>
        </p:spPr>
      </p:pic>
      <p:sp>
        <p:nvSpPr>
          <p:cNvPr id="15" name="object 15"/>
          <p:cNvSpPr/>
          <p:nvPr/>
        </p:nvSpPr>
        <p:spPr>
          <a:xfrm>
            <a:off x="7098792" y="2796539"/>
            <a:ext cx="510540" cy="668020"/>
          </a:xfrm>
          <a:custGeom>
            <a:avLst/>
            <a:gdLst/>
            <a:ahLst/>
            <a:cxnLst/>
            <a:rect l="l" t="t" r="r" b="b"/>
            <a:pathLst>
              <a:path w="510540" h="668020">
                <a:moveTo>
                  <a:pt x="254507" y="0"/>
                </a:moveTo>
                <a:lnTo>
                  <a:pt x="254507" y="167640"/>
                </a:lnTo>
                <a:lnTo>
                  <a:pt x="0" y="167640"/>
                </a:lnTo>
                <a:lnTo>
                  <a:pt x="0" y="501396"/>
                </a:lnTo>
                <a:lnTo>
                  <a:pt x="254507" y="501396"/>
                </a:lnTo>
                <a:lnTo>
                  <a:pt x="254507" y="667512"/>
                </a:lnTo>
                <a:lnTo>
                  <a:pt x="510539" y="333756"/>
                </a:lnTo>
                <a:lnTo>
                  <a:pt x="254507" y="0"/>
                </a:lnTo>
                <a:close/>
              </a:path>
            </a:pathLst>
          </a:custGeom>
          <a:solidFill>
            <a:srgbClr val="1F497C"/>
          </a:solidFill>
        </p:spPr>
        <p:txBody>
          <a:bodyPr wrap="square" lIns="0" tIns="0" rIns="0" bIns="0" rtlCol="0"/>
          <a:lstStyle/>
          <a:p/>
        </p:txBody>
      </p:sp>
      <p:sp>
        <p:nvSpPr>
          <p:cNvPr id="16" name="object 16"/>
          <p:cNvSpPr txBox="1"/>
          <p:nvPr/>
        </p:nvSpPr>
        <p:spPr>
          <a:xfrm>
            <a:off x="7892288" y="3850640"/>
            <a:ext cx="2435225" cy="619125"/>
          </a:xfrm>
          <a:prstGeom prst="rect">
            <a:avLst/>
          </a:prstGeom>
        </p:spPr>
        <p:txBody>
          <a:bodyPr wrap="square" lIns="0" tIns="11430" rIns="0" bIns="0" rtlCol="0" vert="horz">
            <a:spAutoFit/>
          </a:bodyPr>
          <a:lstStyle/>
          <a:p>
            <a:pPr marL="670560" marR="5080" indent="-658495">
              <a:lnSpc>
                <a:spcPct val="100000"/>
              </a:lnSpc>
              <a:spcBef>
                <a:spcPts val="90"/>
              </a:spcBef>
              <a:tabLst>
                <a:tab pos="2118360" algn="l"/>
              </a:tabLst>
            </a:pPr>
            <a:r>
              <a:rPr dirty="0" sz="1950" spc="-35" b="1">
                <a:solidFill>
                  <a:srgbClr val="1A1A1A"/>
                </a:solidFill>
                <a:latin typeface="Meiryo UI"/>
                <a:cs typeface="Meiryo UI"/>
              </a:rPr>
              <a:t>J</a:t>
            </a:r>
            <a:r>
              <a:rPr dirty="0" sz="1950" spc="-10" b="1">
                <a:solidFill>
                  <a:srgbClr val="1A1A1A"/>
                </a:solidFill>
                <a:latin typeface="Meiryo UI"/>
                <a:cs typeface="Meiryo UI"/>
              </a:rPr>
              <a:t>AL：航空産業の歴史 </a:t>
            </a:r>
            <a:r>
              <a:rPr dirty="0" sz="1950" spc="-10" b="1">
                <a:latin typeface="Meiryo UI"/>
                <a:cs typeface="Meiryo UI"/>
              </a:rPr>
              <a:t>燃料</a:t>
            </a:r>
            <a:r>
              <a:rPr dirty="0" sz="1950" spc="-5" b="1">
                <a:latin typeface="Meiryo UI"/>
                <a:cs typeface="Meiryo UI"/>
              </a:rPr>
              <a:t>と</a:t>
            </a:r>
            <a:r>
              <a:rPr dirty="0" sz="1950" spc="-10" b="1">
                <a:latin typeface="Meiryo UI"/>
                <a:cs typeface="Meiryo UI"/>
              </a:rPr>
              <a:t>CO２	等</a:t>
            </a:r>
            <a:endParaRPr sz="1950">
              <a:latin typeface="Meiryo UI"/>
              <a:cs typeface="Meiryo UI"/>
            </a:endParaRPr>
          </a:p>
        </p:txBody>
      </p:sp>
      <p:pic>
        <p:nvPicPr>
          <p:cNvPr id="17" name="object 17"/>
          <p:cNvPicPr/>
          <p:nvPr/>
        </p:nvPicPr>
        <p:blipFill>
          <a:blip r:embed="rId7" cstate="print"/>
          <a:stretch>
            <a:fillRect/>
          </a:stretch>
        </p:blipFill>
        <p:spPr>
          <a:xfrm>
            <a:off x="7761731" y="4760981"/>
            <a:ext cx="2625852" cy="1615440"/>
          </a:xfrm>
          <a:prstGeom prst="rect">
            <a:avLst/>
          </a:prstGeom>
        </p:spPr>
      </p:pic>
      <p:sp>
        <p:nvSpPr>
          <p:cNvPr id="18" name="object 18"/>
          <p:cNvSpPr/>
          <p:nvPr/>
        </p:nvSpPr>
        <p:spPr>
          <a:xfrm>
            <a:off x="7121652" y="5131308"/>
            <a:ext cx="510540" cy="668020"/>
          </a:xfrm>
          <a:custGeom>
            <a:avLst/>
            <a:gdLst/>
            <a:ahLst/>
            <a:cxnLst/>
            <a:rect l="l" t="t" r="r" b="b"/>
            <a:pathLst>
              <a:path w="510540" h="668020">
                <a:moveTo>
                  <a:pt x="256031" y="0"/>
                </a:moveTo>
                <a:lnTo>
                  <a:pt x="256031" y="167639"/>
                </a:lnTo>
                <a:lnTo>
                  <a:pt x="0" y="167639"/>
                </a:lnTo>
                <a:lnTo>
                  <a:pt x="0" y="501395"/>
                </a:lnTo>
                <a:lnTo>
                  <a:pt x="256031" y="501395"/>
                </a:lnTo>
                <a:lnTo>
                  <a:pt x="256031" y="667512"/>
                </a:lnTo>
                <a:lnTo>
                  <a:pt x="510540" y="333756"/>
                </a:lnTo>
                <a:lnTo>
                  <a:pt x="256031" y="0"/>
                </a:lnTo>
                <a:close/>
              </a:path>
            </a:pathLst>
          </a:custGeom>
          <a:solidFill>
            <a:srgbClr val="1F497C"/>
          </a:solidFill>
        </p:spPr>
        <p:txBody>
          <a:bodyPr wrap="square" lIns="0" tIns="0" rIns="0" bIns="0" rtlCol="0"/>
          <a:lstStyle/>
          <a:p/>
        </p:txBody>
      </p:sp>
      <p:sp>
        <p:nvSpPr>
          <p:cNvPr id="19" name="object 19"/>
          <p:cNvSpPr txBox="1"/>
          <p:nvPr/>
        </p:nvSpPr>
        <p:spPr>
          <a:xfrm>
            <a:off x="7540243" y="6526789"/>
            <a:ext cx="2898140" cy="321945"/>
          </a:xfrm>
          <a:prstGeom prst="rect">
            <a:avLst/>
          </a:prstGeom>
        </p:spPr>
        <p:txBody>
          <a:bodyPr wrap="square" lIns="0" tIns="11430" rIns="0" bIns="0" rtlCol="0" vert="horz">
            <a:spAutoFit/>
          </a:bodyPr>
          <a:lstStyle/>
          <a:p>
            <a:pPr marL="12700">
              <a:lnSpc>
                <a:spcPct val="100000"/>
              </a:lnSpc>
              <a:spcBef>
                <a:spcPts val="90"/>
              </a:spcBef>
            </a:pPr>
            <a:r>
              <a:rPr dirty="0" sz="1950" spc="-15" b="1">
                <a:solidFill>
                  <a:srgbClr val="1A1A1A"/>
                </a:solidFill>
                <a:latin typeface="Meiryo UI"/>
                <a:cs typeface="Meiryo UI"/>
              </a:rPr>
              <a:t>ブ</a:t>
            </a:r>
            <a:r>
              <a:rPr dirty="0" sz="1950" spc="-5" b="1">
                <a:solidFill>
                  <a:srgbClr val="1A1A1A"/>
                </a:solidFill>
                <a:latin typeface="Meiryo UI"/>
                <a:cs typeface="Meiryo UI"/>
              </a:rPr>
              <a:t>リタニカ</a:t>
            </a:r>
            <a:r>
              <a:rPr dirty="0" sz="1950" spc="-10" b="1">
                <a:solidFill>
                  <a:srgbClr val="1A1A1A"/>
                </a:solidFill>
                <a:latin typeface="Meiryo UI"/>
                <a:cs typeface="Meiryo UI"/>
              </a:rPr>
              <a:t>：モ</a:t>
            </a:r>
            <a:r>
              <a:rPr dirty="0" sz="1950" spc="-5" b="1">
                <a:solidFill>
                  <a:srgbClr val="1A1A1A"/>
                </a:solidFill>
                <a:latin typeface="Meiryo UI"/>
                <a:cs typeface="Meiryo UI"/>
              </a:rPr>
              <a:t>ビリティ</a:t>
            </a:r>
            <a:r>
              <a:rPr dirty="0" sz="1950" spc="-10" b="1">
                <a:solidFill>
                  <a:srgbClr val="1A1A1A"/>
                </a:solidFill>
                <a:latin typeface="Meiryo UI"/>
                <a:cs typeface="Meiryo UI"/>
              </a:rPr>
              <a:t>の調和</a:t>
            </a:r>
            <a:endParaRPr sz="1950">
              <a:latin typeface="Meiryo UI"/>
              <a:cs typeface="Meiryo UI"/>
            </a:endParaRPr>
          </a:p>
        </p:txBody>
      </p:sp>
      <p:pic>
        <p:nvPicPr>
          <p:cNvPr id="20" name="object 20"/>
          <p:cNvPicPr/>
          <p:nvPr/>
        </p:nvPicPr>
        <p:blipFill>
          <a:blip r:embed="rId8" cstate="print"/>
          <a:stretch>
            <a:fillRect/>
          </a:stretch>
        </p:blipFill>
        <p:spPr>
          <a:xfrm>
            <a:off x="295656" y="2270760"/>
            <a:ext cx="2578608" cy="1615439"/>
          </a:xfrm>
          <a:prstGeom prst="rect">
            <a:avLst/>
          </a:prstGeom>
        </p:spPr>
      </p:pic>
      <p:sp>
        <p:nvSpPr>
          <p:cNvPr id="21" name="object 21"/>
          <p:cNvSpPr/>
          <p:nvPr/>
        </p:nvSpPr>
        <p:spPr>
          <a:xfrm>
            <a:off x="2970276" y="2875788"/>
            <a:ext cx="510540" cy="666115"/>
          </a:xfrm>
          <a:custGeom>
            <a:avLst/>
            <a:gdLst/>
            <a:ahLst/>
            <a:cxnLst/>
            <a:rect l="l" t="t" r="r" b="b"/>
            <a:pathLst>
              <a:path w="510539" h="666114">
                <a:moveTo>
                  <a:pt x="254507" y="0"/>
                </a:moveTo>
                <a:lnTo>
                  <a:pt x="0" y="333756"/>
                </a:lnTo>
                <a:lnTo>
                  <a:pt x="254507" y="665988"/>
                </a:lnTo>
                <a:lnTo>
                  <a:pt x="254507" y="499872"/>
                </a:lnTo>
                <a:lnTo>
                  <a:pt x="510539" y="499872"/>
                </a:lnTo>
                <a:lnTo>
                  <a:pt x="510539" y="166116"/>
                </a:lnTo>
                <a:lnTo>
                  <a:pt x="254507" y="166116"/>
                </a:lnTo>
                <a:lnTo>
                  <a:pt x="254507" y="0"/>
                </a:lnTo>
                <a:close/>
              </a:path>
            </a:pathLst>
          </a:custGeom>
          <a:solidFill>
            <a:srgbClr val="1F497C"/>
          </a:solidFill>
        </p:spPr>
        <p:txBody>
          <a:bodyPr wrap="square" lIns="0" tIns="0" rIns="0" bIns="0" rtlCol="0"/>
          <a:lstStyle/>
          <a:p/>
        </p:txBody>
      </p:sp>
      <p:sp>
        <p:nvSpPr>
          <p:cNvPr id="22" name="object 22"/>
          <p:cNvSpPr txBox="1"/>
          <p:nvPr/>
        </p:nvSpPr>
        <p:spPr>
          <a:xfrm>
            <a:off x="171704" y="4039615"/>
            <a:ext cx="2851150" cy="619125"/>
          </a:xfrm>
          <a:prstGeom prst="rect">
            <a:avLst/>
          </a:prstGeom>
        </p:spPr>
        <p:txBody>
          <a:bodyPr wrap="square" lIns="0" tIns="11430" rIns="0" bIns="0" rtlCol="0" vert="horz">
            <a:spAutoFit/>
          </a:bodyPr>
          <a:lstStyle/>
          <a:p>
            <a:pPr algn="r" marR="10795">
              <a:lnSpc>
                <a:spcPct val="100000"/>
              </a:lnSpc>
              <a:spcBef>
                <a:spcPts val="90"/>
              </a:spcBef>
            </a:pPr>
            <a:r>
              <a:rPr dirty="0" sz="1950" spc="-10" b="1">
                <a:solidFill>
                  <a:srgbClr val="1A1A1A"/>
                </a:solidFill>
                <a:latin typeface="Meiryo UI"/>
                <a:cs typeface="Meiryo UI"/>
              </a:rPr>
              <a:t>みず</a:t>
            </a:r>
            <a:r>
              <a:rPr dirty="0" sz="1950" spc="-15" b="1">
                <a:solidFill>
                  <a:srgbClr val="1A1A1A"/>
                </a:solidFill>
                <a:latin typeface="Meiryo UI"/>
                <a:cs typeface="Meiryo UI"/>
              </a:rPr>
              <a:t>ほ</a:t>
            </a:r>
            <a:r>
              <a:rPr dirty="0" sz="1950" spc="-10" b="1">
                <a:solidFill>
                  <a:srgbClr val="1A1A1A"/>
                </a:solidFill>
                <a:latin typeface="Meiryo UI"/>
                <a:cs typeface="Meiryo UI"/>
              </a:rPr>
              <a:t>：自分にと</a:t>
            </a:r>
            <a:r>
              <a:rPr dirty="0" sz="1950" b="1">
                <a:solidFill>
                  <a:srgbClr val="1A1A1A"/>
                </a:solidFill>
                <a:latin typeface="Meiryo UI"/>
                <a:cs typeface="Meiryo UI"/>
              </a:rPr>
              <a:t>っ</a:t>
            </a:r>
            <a:r>
              <a:rPr dirty="0" sz="1950" spc="-10" b="1">
                <a:solidFill>
                  <a:srgbClr val="1A1A1A"/>
                </a:solidFill>
                <a:latin typeface="Meiryo UI"/>
                <a:cs typeface="Meiryo UI"/>
              </a:rPr>
              <a:t>て</a:t>
            </a:r>
            <a:r>
              <a:rPr dirty="0" sz="1950" spc="-10" b="1">
                <a:solidFill>
                  <a:srgbClr val="1A1A1A"/>
                </a:solidFill>
                <a:latin typeface="Meiryo UI"/>
                <a:cs typeface="Meiryo UI"/>
              </a:rPr>
              <a:t>の</a:t>
            </a:r>
            <a:r>
              <a:rPr dirty="0" sz="1950" spc="-15" b="1">
                <a:solidFill>
                  <a:srgbClr val="1A1A1A"/>
                </a:solidFill>
                <a:latin typeface="Meiryo UI"/>
                <a:cs typeface="Meiryo UI"/>
              </a:rPr>
              <a:t>お</a:t>
            </a:r>
            <a:r>
              <a:rPr dirty="0" sz="1950" spc="-10" b="1">
                <a:solidFill>
                  <a:srgbClr val="1A1A1A"/>
                </a:solidFill>
                <a:latin typeface="Meiryo UI"/>
                <a:cs typeface="Meiryo UI"/>
              </a:rPr>
              <a:t>金</a:t>
            </a:r>
            <a:endParaRPr sz="1950">
              <a:latin typeface="Meiryo UI"/>
              <a:cs typeface="Meiryo UI"/>
            </a:endParaRPr>
          </a:p>
          <a:p>
            <a:pPr algn="r" marR="5080">
              <a:lnSpc>
                <a:spcPct val="100000"/>
              </a:lnSpc>
              <a:spcBef>
                <a:spcPts val="5"/>
              </a:spcBef>
            </a:pPr>
            <a:r>
              <a:rPr dirty="0" sz="1950" spc="-10" b="1">
                <a:latin typeface="Meiryo UI"/>
                <a:cs typeface="Meiryo UI"/>
              </a:rPr>
              <a:t>社会にと</a:t>
            </a:r>
            <a:r>
              <a:rPr dirty="0" sz="1950" b="1">
                <a:latin typeface="Meiryo UI"/>
                <a:cs typeface="Meiryo UI"/>
              </a:rPr>
              <a:t>っ</a:t>
            </a:r>
            <a:r>
              <a:rPr dirty="0" sz="1950" spc="-10" b="1">
                <a:latin typeface="Meiryo UI"/>
                <a:cs typeface="Meiryo UI"/>
              </a:rPr>
              <a:t>て</a:t>
            </a:r>
            <a:r>
              <a:rPr dirty="0" sz="1950" spc="-10" b="1">
                <a:latin typeface="Meiryo UI"/>
                <a:cs typeface="Meiryo UI"/>
              </a:rPr>
              <a:t>の</a:t>
            </a:r>
            <a:r>
              <a:rPr dirty="0" sz="1950" spc="-15" b="1">
                <a:latin typeface="Meiryo UI"/>
                <a:cs typeface="Meiryo UI"/>
              </a:rPr>
              <a:t>お</a:t>
            </a:r>
            <a:r>
              <a:rPr dirty="0" sz="1950" spc="-10" b="1">
                <a:latin typeface="Meiryo UI"/>
                <a:cs typeface="Meiryo UI"/>
              </a:rPr>
              <a:t>金</a:t>
            </a:r>
            <a:endParaRPr sz="1950">
              <a:latin typeface="Meiryo UI"/>
              <a:cs typeface="Meiryo UI"/>
            </a:endParaRPr>
          </a:p>
        </p:txBody>
      </p:sp>
      <p:pic>
        <p:nvPicPr>
          <p:cNvPr id="23" name="object 23"/>
          <p:cNvPicPr/>
          <p:nvPr/>
        </p:nvPicPr>
        <p:blipFill>
          <a:blip r:embed="rId9" cstate="print"/>
          <a:stretch>
            <a:fillRect/>
          </a:stretch>
        </p:blipFill>
        <p:spPr>
          <a:xfrm>
            <a:off x="320040" y="4858517"/>
            <a:ext cx="2513076" cy="1546860"/>
          </a:xfrm>
          <a:prstGeom prst="rect">
            <a:avLst/>
          </a:prstGeom>
        </p:spPr>
      </p:pic>
      <p:sp>
        <p:nvSpPr>
          <p:cNvPr id="24" name="object 24"/>
          <p:cNvSpPr/>
          <p:nvPr/>
        </p:nvSpPr>
        <p:spPr>
          <a:xfrm>
            <a:off x="3011423" y="5771388"/>
            <a:ext cx="510540" cy="668020"/>
          </a:xfrm>
          <a:custGeom>
            <a:avLst/>
            <a:gdLst/>
            <a:ahLst/>
            <a:cxnLst/>
            <a:rect l="l" t="t" r="r" b="b"/>
            <a:pathLst>
              <a:path w="510539" h="668020">
                <a:moveTo>
                  <a:pt x="254508" y="0"/>
                </a:moveTo>
                <a:lnTo>
                  <a:pt x="0" y="333756"/>
                </a:lnTo>
                <a:lnTo>
                  <a:pt x="254508" y="667517"/>
                </a:lnTo>
                <a:lnTo>
                  <a:pt x="254508" y="501396"/>
                </a:lnTo>
                <a:lnTo>
                  <a:pt x="510539" y="501396"/>
                </a:lnTo>
                <a:lnTo>
                  <a:pt x="510539" y="167640"/>
                </a:lnTo>
                <a:lnTo>
                  <a:pt x="254508" y="167640"/>
                </a:lnTo>
                <a:lnTo>
                  <a:pt x="254508" y="0"/>
                </a:lnTo>
                <a:close/>
              </a:path>
            </a:pathLst>
          </a:custGeom>
          <a:solidFill>
            <a:srgbClr val="1F497C"/>
          </a:solidFill>
        </p:spPr>
        <p:txBody>
          <a:bodyPr wrap="square" lIns="0" tIns="0" rIns="0" bIns="0" rtlCol="0"/>
          <a:lstStyle/>
          <a:p/>
        </p:txBody>
      </p:sp>
      <p:sp>
        <p:nvSpPr>
          <p:cNvPr id="25" name="object 25"/>
          <p:cNvSpPr txBox="1"/>
          <p:nvPr/>
        </p:nvSpPr>
        <p:spPr>
          <a:xfrm>
            <a:off x="171704" y="6575556"/>
            <a:ext cx="2324100" cy="619125"/>
          </a:xfrm>
          <a:prstGeom prst="rect">
            <a:avLst/>
          </a:prstGeom>
        </p:spPr>
        <p:txBody>
          <a:bodyPr wrap="square" lIns="0" tIns="11430" rIns="0" bIns="0" rtlCol="0" vert="horz">
            <a:spAutoFit/>
          </a:bodyPr>
          <a:lstStyle/>
          <a:p>
            <a:pPr marL="12700">
              <a:lnSpc>
                <a:spcPct val="100000"/>
              </a:lnSpc>
              <a:spcBef>
                <a:spcPts val="90"/>
              </a:spcBef>
            </a:pPr>
            <a:r>
              <a:rPr dirty="0" sz="1950" spc="-10" b="1">
                <a:solidFill>
                  <a:srgbClr val="1A1A1A"/>
                </a:solidFill>
                <a:latin typeface="Meiryo UI"/>
                <a:cs typeface="Meiryo UI"/>
              </a:rPr>
              <a:t>KMS：新型</a:t>
            </a:r>
            <a:r>
              <a:rPr dirty="0" sz="1950" spc="-5" b="1">
                <a:solidFill>
                  <a:srgbClr val="1A1A1A"/>
                </a:solidFill>
                <a:latin typeface="Meiryo UI"/>
                <a:cs typeface="Meiryo UI"/>
              </a:rPr>
              <a:t>コロ</a:t>
            </a:r>
            <a:r>
              <a:rPr dirty="0" sz="1950" spc="-15" b="1">
                <a:solidFill>
                  <a:srgbClr val="1A1A1A"/>
                </a:solidFill>
                <a:latin typeface="Meiryo UI"/>
                <a:cs typeface="Meiryo UI"/>
              </a:rPr>
              <a:t>ナ</a:t>
            </a:r>
            <a:r>
              <a:rPr dirty="0" sz="1950" spc="-5" b="1">
                <a:solidFill>
                  <a:srgbClr val="1A1A1A"/>
                </a:solidFill>
                <a:latin typeface="Meiryo UI"/>
                <a:cs typeface="Meiryo UI"/>
              </a:rPr>
              <a:t>de</a:t>
            </a:r>
            <a:endParaRPr sz="1950">
              <a:latin typeface="Meiryo UI"/>
              <a:cs typeface="Meiryo UI"/>
            </a:endParaRPr>
          </a:p>
          <a:p>
            <a:pPr marL="835660">
              <a:lnSpc>
                <a:spcPct val="100000"/>
              </a:lnSpc>
              <a:spcBef>
                <a:spcPts val="5"/>
              </a:spcBef>
            </a:pPr>
            <a:r>
              <a:rPr dirty="0" sz="1950" spc="-10" b="1">
                <a:latin typeface="Meiryo UI"/>
                <a:cs typeface="Meiryo UI"/>
              </a:rPr>
              <a:t>問</a:t>
            </a:r>
            <a:r>
              <a:rPr dirty="0" sz="1950" spc="-15" b="1">
                <a:latin typeface="Meiryo UI"/>
                <a:cs typeface="Meiryo UI"/>
              </a:rPr>
              <a:t>い</a:t>
            </a:r>
            <a:r>
              <a:rPr dirty="0" sz="1950" spc="-10" b="1">
                <a:latin typeface="Meiryo UI"/>
                <a:cs typeface="Meiryo UI"/>
              </a:rPr>
              <a:t>の</a:t>
            </a:r>
            <a:r>
              <a:rPr dirty="0" sz="1950" spc="-10" b="1">
                <a:latin typeface="Meiryo UI"/>
                <a:cs typeface="Meiryo UI"/>
              </a:rPr>
              <a:t>マ</a:t>
            </a:r>
            <a:r>
              <a:rPr dirty="0" sz="1950" spc="-5" b="1">
                <a:latin typeface="Meiryo UI"/>
                <a:cs typeface="Meiryo UI"/>
              </a:rPr>
              <a:t>ンダラ</a:t>
            </a:r>
            <a:endParaRPr sz="1950">
              <a:latin typeface="Meiryo UI"/>
              <a:cs typeface="Meiryo UI"/>
            </a:endParaRPr>
          </a:p>
        </p:txBody>
      </p:sp>
      <p:sp>
        <p:nvSpPr>
          <p:cNvPr id="26" name="object 26"/>
          <p:cNvSpPr txBox="1">
            <a:spLocks noGrp="1"/>
          </p:cNvSpPr>
          <p:nvPr>
            <p:ph type="title"/>
          </p:nvPr>
        </p:nvSpPr>
        <p:spPr>
          <a:xfrm>
            <a:off x="284479" y="394208"/>
            <a:ext cx="7409180" cy="421005"/>
          </a:xfrm>
          <a:prstGeom prst="rect"/>
        </p:spPr>
        <p:txBody>
          <a:bodyPr wrap="square" lIns="0" tIns="11430" rIns="0" bIns="0" rtlCol="0" vert="horz">
            <a:spAutoFit/>
          </a:bodyPr>
          <a:lstStyle/>
          <a:p>
            <a:pPr marL="12700">
              <a:lnSpc>
                <a:spcPct val="100000"/>
              </a:lnSpc>
              <a:spcBef>
                <a:spcPts val="90"/>
              </a:spcBef>
              <a:tabLst>
                <a:tab pos="3352800" algn="l"/>
              </a:tabLst>
            </a:pPr>
            <a:r>
              <a:rPr dirty="0" sz="2600" spc="-5" b="1">
                <a:solidFill>
                  <a:srgbClr val="000000"/>
                </a:solidFill>
                <a:latin typeface="Meiryo UI"/>
                <a:cs typeface="Meiryo UI"/>
              </a:rPr>
              <a:t>「</a:t>
            </a:r>
            <a:r>
              <a:rPr dirty="0" sz="2600" spc="-20" b="1">
                <a:solidFill>
                  <a:srgbClr val="000000"/>
                </a:solidFill>
                <a:latin typeface="Meiryo UI"/>
                <a:cs typeface="Meiryo UI"/>
              </a:rPr>
              <a:t>STEAM</a:t>
            </a:r>
            <a:r>
              <a:rPr dirty="0" sz="2600" spc="-10" b="1">
                <a:solidFill>
                  <a:srgbClr val="000000"/>
                </a:solidFill>
                <a:latin typeface="Meiryo UI"/>
                <a:cs typeface="Meiryo UI"/>
              </a:rPr>
              <a:t>ライ</a:t>
            </a:r>
            <a:r>
              <a:rPr dirty="0" sz="2600" spc="-20" b="1">
                <a:solidFill>
                  <a:srgbClr val="000000"/>
                </a:solidFill>
                <a:latin typeface="Meiryo UI"/>
                <a:cs typeface="Meiryo UI"/>
              </a:rPr>
              <a:t>ブ</a:t>
            </a:r>
            <a:r>
              <a:rPr dirty="0" sz="2600" spc="-10" b="1">
                <a:solidFill>
                  <a:srgbClr val="000000"/>
                </a:solidFill>
                <a:latin typeface="Meiryo UI"/>
                <a:cs typeface="Meiryo UI"/>
              </a:rPr>
              <a:t>ラ</a:t>
            </a:r>
            <a:r>
              <a:rPr dirty="0" sz="2600" spc="-20" b="1">
                <a:solidFill>
                  <a:srgbClr val="000000"/>
                </a:solidFill>
                <a:latin typeface="Meiryo UI"/>
                <a:cs typeface="Meiryo UI"/>
              </a:rPr>
              <a:t>リー</a:t>
            </a:r>
            <a:r>
              <a:rPr dirty="0" sz="2600" spc="-5" b="1">
                <a:solidFill>
                  <a:srgbClr val="000000"/>
                </a:solidFill>
                <a:latin typeface="Meiryo UI"/>
                <a:cs typeface="Meiryo UI"/>
              </a:rPr>
              <a:t>」	</a:t>
            </a:r>
            <a:r>
              <a:rPr dirty="0" sz="2600" spc="-10" b="1">
                <a:solidFill>
                  <a:srgbClr val="000000"/>
                </a:solidFill>
                <a:latin typeface="Meiryo UI"/>
                <a:cs typeface="Meiryo UI"/>
              </a:rPr>
              <a:t>コンテンツを活用し</a:t>
            </a:r>
            <a:r>
              <a:rPr dirty="0" sz="2600" spc="-15" b="1">
                <a:solidFill>
                  <a:srgbClr val="000000"/>
                </a:solidFill>
                <a:latin typeface="Meiryo UI"/>
                <a:cs typeface="Meiryo UI"/>
              </a:rPr>
              <a:t>た</a:t>
            </a:r>
            <a:r>
              <a:rPr dirty="0" sz="2600" spc="-10" b="1">
                <a:solidFill>
                  <a:srgbClr val="000000"/>
                </a:solidFill>
                <a:latin typeface="Meiryo UI"/>
                <a:cs typeface="Meiryo UI"/>
              </a:rPr>
              <a:t>授業体験</a:t>
            </a:r>
            <a:endParaRPr sz="2600">
              <a:latin typeface="Meiryo UI"/>
              <a:cs typeface="Meiryo U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12420" y="220980"/>
            <a:ext cx="58419" cy="79375"/>
          </a:xfrm>
          <a:custGeom>
            <a:avLst/>
            <a:gdLst/>
            <a:ahLst/>
            <a:cxnLst/>
            <a:rect l="l" t="t" r="r" b="b"/>
            <a:pathLst>
              <a:path w="58420" h="79375">
                <a:moveTo>
                  <a:pt x="0" y="79248"/>
                </a:moveTo>
                <a:lnTo>
                  <a:pt x="57911" y="0"/>
                </a:lnTo>
              </a:path>
            </a:pathLst>
          </a:custGeom>
          <a:ln w="3175">
            <a:solidFill>
              <a:srgbClr val="FBFFFF"/>
            </a:solidFill>
          </a:ln>
        </p:spPr>
        <p:txBody>
          <a:bodyPr wrap="square" lIns="0" tIns="0" rIns="0" bIns="0" rtlCol="0"/>
          <a:lstStyle/>
          <a:p/>
        </p:txBody>
      </p:sp>
      <p:sp>
        <p:nvSpPr>
          <p:cNvPr id="3" name="object 3"/>
          <p:cNvSpPr txBox="1">
            <a:spLocks noGrp="1"/>
          </p:cNvSpPr>
          <p:nvPr>
            <p:ph type="title"/>
          </p:nvPr>
        </p:nvSpPr>
        <p:spPr>
          <a:xfrm>
            <a:off x="292100" y="365251"/>
            <a:ext cx="9587230" cy="421005"/>
          </a:xfrm>
          <a:prstGeom prst="rect"/>
        </p:spPr>
        <p:txBody>
          <a:bodyPr wrap="square" lIns="0" tIns="11430" rIns="0" bIns="0" rtlCol="0" vert="horz">
            <a:spAutoFit/>
          </a:bodyPr>
          <a:lstStyle/>
          <a:p>
            <a:pPr marL="12700">
              <a:lnSpc>
                <a:spcPct val="100000"/>
              </a:lnSpc>
              <a:spcBef>
                <a:spcPts val="90"/>
              </a:spcBef>
            </a:pPr>
            <a:r>
              <a:rPr dirty="0" sz="2600" spc="-5" b="1">
                <a:solidFill>
                  <a:srgbClr val="000000"/>
                </a:solidFill>
                <a:latin typeface="Meiryo UI"/>
                <a:cs typeface="Meiryo UI"/>
              </a:rPr>
              <a:t>「</a:t>
            </a:r>
            <a:r>
              <a:rPr dirty="0" sz="2600" spc="-20" b="1">
                <a:solidFill>
                  <a:srgbClr val="000000"/>
                </a:solidFill>
                <a:latin typeface="Meiryo UI"/>
                <a:cs typeface="Meiryo UI"/>
              </a:rPr>
              <a:t>STEAM</a:t>
            </a:r>
            <a:r>
              <a:rPr dirty="0" sz="2600" spc="-10" b="1">
                <a:solidFill>
                  <a:srgbClr val="000000"/>
                </a:solidFill>
                <a:latin typeface="Meiryo UI"/>
                <a:cs typeface="Meiryo UI"/>
              </a:rPr>
              <a:t>ライ</a:t>
            </a:r>
            <a:r>
              <a:rPr dirty="0" sz="2600" spc="-20" b="1">
                <a:solidFill>
                  <a:srgbClr val="000000"/>
                </a:solidFill>
                <a:latin typeface="Meiryo UI"/>
                <a:cs typeface="Meiryo UI"/>
              </a:rPr>
              <a:t>ブ</a:t>
            </a:r>
            <a:r>
              <a:rPr dirty="0" sz="2600" spc="-10" b="1">
                <a:solidFill>
                  <a:srgbClr val="000000"/>
                </a:solidFill>
                <a:latin typeface="Meiryo UI"/>
                <a:cs typeface="Meiryo UI"/>
              </a:rPr>
              <a:t>ラ</a:t>
            </a:r>
            <a:r>
              <a:rPr dirty="0" sz="2600" spc="-20" b="1">
                <a:solidFill>
                  <a:srgbClr val="000000"/>
                </a:solidFill>
                <a:latin typeface="Meiryo UI"/>
                <a:cs typeface="Meiryo UI"/>
              </a:rPr>
              <a:t>リー</a:t>
            </a:r>
            <a:r>
              <a:rPr dirty="0" sz="2600" spc="-5" b="1">
                <a:solidFill>
                  <a:srgbClr val="000000"/>
                </a:solidFill>
                <a:latin typeface="Meiryo UI"/>
                <a:cs typeface="Meiryo UI"/>
              </a:rPr>
              <a:t>」</a:t>
            </a:r>
            <a:r>
              <a:rPr dirty="0" sz="2600" spc="-15" b="1">
                <a:solidFill>
                  <a:srgbClr val="000000"/>
                </a:solidFill>
                <a:latin typeface="Meiryo UI"/>
                <a:cs typeface="Meiryo UI"/>
              </a:rPr>
              <a:t>と</a:t>
            </a:r>
            <a:r>
              <a:rPr dirty="0" sz="2600" spc="-5" b="1">
                <a:solidFill>
                  <a:srgbClr val="000000"/>
                </a:solidFill>
                <a:latin typeface="Meiryo UI"/>
                <a:cs typeface="Meiryo UI"/>
              </a:rPr>
              <a:t>「</a:t>
            </a:r>
            <a:r>
              <a:rPr dirty="0" sz="2600" spc="-10" b="1">
                <a:solidFill>
                  <a:srgbClr val="000000"/>
                </a:solidFill>
                <a:latin typeface="Meiryo UI"/>
                <a:cs typeface="Meiryo UI"/>
              </a:rPr>
              <a:t>未来</a:t>
            </a:r>
            <a:r>
              <a:rPr dirty="0" sz="2600" spc="-15" b="1">
                <a:solidFill>
                  <a:srgbClr val="000000"/>
                </a:solidFill>
                <a:latin typeface="Meiryo UI"/>
                <a:cs typeface="Meiryo UI"/>
              </a:rPr>
              <a:t>の</a:t>
            </a:r>
            <a:r>
              <a:rPr dirty="0" sz="2600" spc="-10" b="1">
                <a:solidFill>
                  <a:srgbClr val="000000"/>
                </a:solidFill>
                <a:latin typeface="Meiryo UI"/>
                <a:cs typeface="Meiryo UI"/>
              </a:rPr>
              <a:t>教室ル</a:t>
            </a:r>
            <a:r>
              <a:rPr dirty="0" sz="2600" spc="-20" b="1">
                <a:solidFill>
                  <a:srgbClr val="000000"/>
                </a:solidFill>
                <a:latin typeface="Meiryo UI"/>
                <a:cs typeface="Meiryo UI"/>
              </a:rPr>
              <a:t>ー</a:t>
            </a:r>
            <a:r>
              <a:rPr dirty="0" sz="2600" spc="-15" b="1">
                <a:solidFill>
                  <a:srgbClr val="000000"/>
                </a:solidFill>
                <a:latin typeface="Meiryo UI"/>
                <a:cs typeface="Meiryo UI"/>
              </a:rPr>
              <a:t>ム</a:t>
            </a:r>
            <a:r>
              <a:rPr dirty="0" sz="2600" spc="-5" b="1">
                <a:solidFill>
                  <a:srgbClr val="000000"/>
                </a:solidFill>
                <a:latin typeface="Meiryo UI"/>
                <a:cs typeface="Meiryo UI"/>
              </a:rPr>
              <a:t>」</a:t>
            </a:r>
            <a:r>
              <a:rPr dirty="0" sz="2600" spc="-10" b="1">
                <a:solidFill>
                  <a:srgbClr val="000000"/>
                </a:solidFill>
                <a:latin typeface="Meiryo UI"/>
                <a:cs typeface="Meiryo UI"/>
              </a:rPr>
              <a:t>を活用し</a:t>
            </a:r>
            <a:r>
              <a:rPr dirty="0" sz="2600" spc="-15" b="1">
                <a:solidFill>
                  <a:srgbClr val="000000"/>
                </a:solidFill>
                <a:latin typeface="Meiryo UI"/>
                <a:cs typeface="Meiryo UI"/>
              </a:rPr>
              <a:t>た</a:t>
            </a:r>
            <a:r>
              <a:rPr dirty="0" sz="2600" spc="-10" b="1">
                <a:solidFill>
                  <a:srgbClr val="000000"/>
                </a:solidFill>
                <a:latin typeface="Meiryo UI"/>
                <a:cs typeface="Meiryo UI"/>
              </a:rPr>
              <a:t>授業実践共有</a:t>
            </a:r>
            <a:endParaRPr sz="2600">
              <a:latin typeface="Meiryo UI"/>
              <a:cs typeface="Meiryo UI"/>
            </a:endParaRPr>
          </a:p>
        </p:txBody>
      </p:sp>
      <p:pic>
        <p:nvPicPr>
          <p:cNvPr id="4" name="object 4"/>
          <p:cNvPicPr/>
          <p:nvPr/>
        </p:nvPicPr>
        <p:blipFill>
          <a:blip r:embed="rId2" cstate="print"/>
          <a:stretch>
            <a:fillRect/>
          </a:stretch>
        </p:blipFill>
        <p:spPr>
          <a:xfrm>
            <a:off x="390143" y="2115311"/>
            <a:ext cx="3409187" cy="1938527"/>
          </a:xfrm>
          <a:prstGeom prst="rect">
            <a:avLst/>
          </a:prstGeom>
        </p:spPr>
      </p:pic>
      <p:sp>
        <p:nvSpPr>
          <p:cNvPr id="5" name="object 5"/>
          <p:cNvSpPr txBox="1"/>
          <p:nvPr/>
        </p:nvSpPr>
        <p:spPr>
          <a:xfrm>
            <a:off x="3844544" y="6715765"/>
            <a:ext cx="6762115" cy="727075"/>
          </a:xfrm>
          <a:prstGeom prst="rect">
            <a:avLst/>
          </a:prstGeom>
        </p:spPr>
        <p:txBody>
          <a:bodyPr wrap="square" lIns="0" tIns="15875" rIns="0" bIns="0" rtlCol="0" vert="horz">
            <a:spAutoFit/>
          </a:bodyPr>
          <a:lstStyle/>
          <a:p>
            <a:pPr marL="12700">
              <a:lnSpc>
                <a:spcPct val="100000"/>
              </a:lnSpc>
              <a:spcBef>
                <a:spcPts val="125"/>
              </a:spcBef>
            </a:pPr>
            <a:r>
              <a:rPr dirty="0" sz="1700" spc="25" b="1">
                <a:solidFill>
                  <a:srgbClr val="974807"/>
                </a:solidFill>
                <a:latin typeface="Meiryo UI"/>
                <a:cs typeface="Meiryo UI"/>
              </a:rPr>
              <a:t>投稿内容</a:t>
            </a:r>
            <a:r>
              <a:rPr dirty="0" sz="1700" spc="15" b="1">
                <a:solidFill>
                  <a:srgbClr val="974807"/>
                </a:solidFill>
                <a:latin typeface="Meiryo UI"/>
                <a:cs typeface="Meiryo UI"/>
              </a:rPr>
              <a:t>を</a:t>
            </a:r>
            <a:r>
              <a:rPr dirty="0" sz="1700" spc="25" b="1">
                <a:solidFill>
                  <a:srgbClr val="974807"/>
                </a:solidFill>
                <a:latin typeface="Meiryo UI"/>
                <a:cs typeface="Meiryo UI"/>
              </a:rPr>
              <a:t>参考</a:t>
            </a:r>
            <a:r>
              <a:rPr dirty="0" sz="1700" spc="15" b="1">
                <a:solidFill>
                  <a:srgbClr val="974807"/>
                </a:solidFill>
                <a:latin typeface="Meiryo UI"/>
                <a:cs typeface="Meiryo UI"/>
              </a:rPr>
              <a:t>とした</a:t>
            </a:r>
            <a:r>
              <a:rPr dirty="0" sz="1700" spc="25" b="1">
                <a:solidFill>
                  <a:srgbClr val="974807"/>
                </a:solidFill>
                <a:latin typeface="Meiryo UI"/>
                <a:cs typeface="Meiryo UI"/>
              </a:rPr>
              <a:t>「総合的な探究</a:t>
            </a:r>
            <a:r>
              <a:rPr dirty="0" sz="1700" spc="20" b="1">
                <a:solidFill>
                  <a:srgbClr val="974807"/>
                </a:solidFill>
                <a:latin typeface="Meiryo UI"/>
                <a:cs typeface="Meiryo UI"/>
              </a:rPr>
              <a:t>の</a:t>
            </a:r>
            <a:r>
              <a:rPr dirty="0" sz="1700" spc="20" b="1">
                <a:solidFill>
                  <a:srgbClr val="974807"/>
                </a:solidFill>
                <a:latin typeface="Meiryo UI"/>
                <a:cs typeface="Meiryo UI"/>
              </a:rPr>
              <a:t>時間」等</a:t>
            </a:r>
            <a:r>
              <a:rPr dirty="0" sz="1700" spc="20" b="1">
                <a:solidFill>
                  <a:srgbClr val="974807"/>
                </a:solidFill>
                <a:latin typeface="Meiryo UI"/>
                <a:cs typeface="Meiryo UI"/>
              </a:rPr>
              <a:t>の</a:t>
            </a:r>
            <a:r>
              <a:rPr dirty="0" sz="1700" spc="25" b="1">
                <a:solidFill>
                  <a:srgbClr val="974807"/>
                </a:solidFill>
                <a:latin typeface="Meiryo UI"/>
                <a:cs typeface="Meiryo UI"/>
              </a:rPr>
              <a:t>授業</a:t>
            </a:r>
            <a:r>
              <a:rPr dirty="0" sz="1700" spc="25" b="1">
                <a:solidFill>
                  <a:srgbClr val="974807"/>
                </a:solidFill>
                <a:latin typeface="Meiryo UI"/>
                <a:cs typeface="Meiryo UI"/>
              </a:rPr>
              <a:t>づ</a:t>
            </a:r>
            <a:r>
              <a:rPr dirty="0" sz="1700" spc="15" b="1">
                <a:solidFill>
                  <a:srgbClr val="974807"/>
                </a:solidFill>
                <a:latin typeface="Meiryo UI"/>
                <a:cs typeface="Meiryo UI"/>
              </a:rPr>
              <a:t>くり</a:t>
            </a:r>
            <a:endParaRPr sz="1700">
              <a:latin typeface="Meiryo UI"/>
              <a:cs typeface="Meiryo UI"/>
            </a:endParaRPr>
          </a:p>
          <a:p>
            <a:pPr algn="r" marR="5080">
              <a:lnSpc>
                <a:spcPct val="100000"/>
              </a:lnSpc>
              <a:spcBef>
                <a:spcPts val="1655"/>
              </a:spcBef>
            </a:pPr>
            <a:r>
              <a:rPr dirty="0" sz="1500" spc="5">
                <a:latin typeface="Meiryo UI"/>
                <a:cs typeface="Meiryo UI"/>
              </a:rPr>
              <a:t>27</a:t>
            </a:r>
            <a:endParaRPr sz="1500">
              <a:latin typeface="Meiryo UI"/>
              <a:cs typeface="Meiryo UI"/>
            </a:endParaRPr>
          </a:p>
        </p:txBody>
      </p:sp>
      <p:grpSp>
        <p:nvGrpSpPr>
          <p:cNvPr id="6" name="object 6"/>
          <p:cNvGrpSpPr/>
          <p:nvPr/>
        </p:nvGrpSpPr>
        <p:grpSpPr>
          <a:xfrm>
            <a:off x="397763" y="1367027"/>
            <a:ext cx="9493250" cy="4078604"/>
            <a:chOff x="397763" y="1367027"/>
            <a:chExt cx="9493250" cy="4078604"/>
          </a:xfrm>
        </p:grpSpPr>
        <p:pic>
          <p:nvPicPr>
            <p:cNvPr id="7" name="object 7"/>
            <p:cNvPicPr/>
            <p:nvPr/>
          </p:nvPicPr>
          <p:blipFill>
            <a:blip r:embed="rId3" cstate="print"/>
            <a:stretch>
              <a:fillRect/>
            </a:stretch>
          </p:blipFill>
          <p:spPr>
            <a:xfrm>
              <a:off x="397763" y="1563623"/>
              <a:ext cx="1427988" cy="650748"/>
            </a:xfrm>
            <a:prstGeom prst="rect">
              <a:avLst/>
            </a:prstGeom>
          </p:spPr>
        </p:pic>
        <p:pic>
          <p:nvPicPr>
            <p:cNvPr id="8" name="object 8"/>
            <p:cNvPicPr/>
            <p:nvPr/>
          </p:nvPicPr>
          <p:blipFill>
            <a:blip r:embed="rId4" cstate="print"/>
            <a:stretch>
              <a:fillRect/>
            </a:stretch>
          </p:blipFill>
          <p:spPr>
            <a:xfrm>
              <a:off x="4201667" y="2696522"/>
              <a:ext cx="2893485" cy="2748729"/>
            </a:xfrm>
            <a:prstGeom prst="rect">
              <a:avLst/>
            </a:prstGeom>
          </p:spPr>
        </p:pic>
        <p:pic>
          <p:nvPicPr>
            <p:cNvPr id="9" name="object 9"/>
            <p:cNvPicPr/>
            <p:nvPr/>
          </p:nvPicPr>
          <p:blipFill>
            <a:blip r:embed="rId5" cstate="print"/>
            <a:stretch>
              <a:fillRect/>
            </a:stretch>
          </p:blipFill>
          <p:spPr>
            <a:xfrm>
              <a:off x="5362955" y="4219955"/>
              <a:ext cx="1065276" cy="1065275"/>
            </a:xfrm>
            <a:prstGeom prst="rect">
              <a:avLst/>
            </a:prstGeom>
          </p:spPr>
        </p:pic>
        <p:pic>
          <p:nvPicPr>
            <p:cNvPr id="10" name="object 10"/>
            <p:cNvPicPr/>
            <p:nvPr/>
          </p:nvPicPr>
          <p:blipFill>
            <a:blip r:embed="rId6" cstate="print"/>
            <a:stretch>
              <a:fillRect/>
            </a:stretch>
          </p:blipFill>
          <p:spPr>
            <a:xfrm>
              <a:off x="4558284" y="3265932"/>
              <a:ext cx="1050036" cy="1050035"/>
            </a:xfrm>
            <a:prstGeom prst="rect">
              <a:avLst/>
            </a:prstGeom>
          </p:spPr>
        </p:pic>
        <p:pic>
          <p:nvPicPr>
            <p:cNvPr id="11" name="object 11"/>
            <p:cNvPicPr/>
            <p:nvPr/>
          </p:nvPicPr>
          <p:blipFill>
            <a:blip r:embed="rId7" cstate="print"/>
            <a:stretch>
              <a:fillRect/>
            </a:stretch>
          </p:blipFill>
          <p:spPr>
            <a:xfrm>
              <a:off x="6903720" y="1860804"/>
              <a:ext cx="2987039" cy="1045463"/>
            </a:xfrm>
            <a:prstGeom prst="rect">
              <a:avLst/>
            </a:prstGeom>
          </p:spPr>
        </p:pic>
        <p:pic>
          <p:nvPicPr>
            <p:cNvPr id="12" name="object 12"/>
            <p:cNvPicPr/>
            <p:nvPr/>
          </p:nvPicPr>
          <p:blipFill>
            <a:blip r:embed="rId8" cstate="print"/>
            <a:stretch>
              <a:fillRect/>
            </a:stretch>
          </p:blipFill>
          <p:spPr>
            <a:xfrm>
              <a:off x="6969252" y="1367027"/>
              <a:ext cx="1399031" cy="725424"/>
            </a:xfrm>
            <a:prstGeom prst="rect">
              <a:avLst/>
            </a:prstGeom>
          </p:spPr>
        </p:pic>
        <p:sp>
          <p:nvSpPr>
            <p:cNvPr id="13" name="object 13"/>
            <p:cNvSpPr/>
            <p:nvPr/>
          </p:nvSpPr>
          <p:spPr>
            <a:xfrm>
              <a:off x="5590031" y="2430780"/>
              <a:ext cx="1085215" cy="645160"/>
            </a:xfrm>
            <a:custGeom>
              <a:avLst/>
              <a:gdLst/>
              <a:ahLst/>
              <a:cxnLst/>
              <a:rect l="l" t="t" r="r" b="b"/>
              <a:pathLst>
                <a:path w="1085215" h="645160">
                  <a:moveTo>
                    <a:pt x="835599" y="79027"/>
                  </a:moveTo>
                  <a:lnTo>
                    <a:pt x="751331" y="108203"/>
                  </a:lnTo>
                  <a:lnTo>
                    <a:pt x="675131" y="137159"/>
                  </a:lnTo>
                  <a:lnTo>
                    <a:pt x="601979" y="167639"/>
                  </a:lnTo>
                  <a:lnTo>
                    <a:pt x="565403" y="184403"/>
                  </a:lnTo>
                  <a:lnTo>
                    <a:pt x="495300" y="217931"/>
                  </a:lnTo>
                  <a:lnTo>
                    <a:pt x="460247" y="236219"/>
                  </a:lnTo>
                  <a:lnTo>
                    <a:pt x="393191" y="272795"/>
                  </a:lnTo>
                  <a:lnTo>
                    <a:pt x="329183" y="312419"/>
                  </a:lnTo>
                  <a:lnTo>
                    <a:pt x="297179" y="333755"/>
                  </a:lnTo>
                  <a:lnTo>
                    <a:pt x="237743" y="376427"/>
                  </a:lnTo>
                  <a:lnTo>
                    <a:pt x="207263" y="397763"/>
                  </a:lnTo>
                  <a:lnTo>
                    <a:pt x="179831" y="420624"/>
                  </a:lnTo>
                  <a:lnTo>
                    <a:pt x="150875" y="443483"/>
                  </a:lnTo>
                  <a:lnTo>
                    <a:pt x="123443" y="466343"/>
                  </a:lnTo>
                  <a:lnTo>
                    <a:pt x="71627" y="515112"/>
                  </a:lnTo>
                  <a:lnTo>
                    <a:pt x="22859" y="563879"/>
                  </a:lnTo>
                  <a:lnTo>
                    <a:pt x="0" y="589788"/>
                  </a:lnTo>
                  <a:lnTo>
                    <a:pt x="59435" y="644651"/>
                  </a:lnTo>
                  <a:lnTo>
                    <a:pt x="105155" y="595883"/>
                  </a:lnTo>
                  <a:lnTo>
                    <a:pt x="178307" y="527303"/>
                  </a:lnTo>
                  <a:lnTo>
                    <a:pt x="286512" y="441959"/>
                  </a:lnTo>
                  <a:lnTo>
                    <a:pt x="344423" y="400812"/>
                  </a:lnTo>
                  <a:lnTo>
                    <a:pt x="374903" y="382524"/>
                  </a:lnTo>
                  <a:lnTo>
                    <a:pt x="405383" y="362712"/>
                  </a:lnTo>
                  <a:lnTo>
                    <a:pt x="499871" y="307847"/>
                  </a:lnTo>
                  <a:lnTo>
                    <a:pt x="600455" y="257555"/>
                  </a:lnTo>
                  <a:lnTo>
                    <a:pt x="707135" y="211835"/>
                  </a:lnTo>
                  <a:lnTo>
                    <a:pt x="780288" y="184403"/>
                  </a:lnTo>
                  <a:lnTo>
                    <a:pt x="856488" y="158495"/>
                  </a:lnTo>
                  <a:lnTo>
                    <a:pt x="857436" y="158250"/>
                  </a:lnTo>
                  <a:lnTo>
                    <a:pt x="835599" y="79027"/>
                  </a:lnTo>
                  <a:close/>
                </a:path>
                <a:path w="1085215" h="645160">
                  <a:moveTo>
                    <a:pt x="1069657" y="68579"/>
                  </a:moveTo>
                  <a:lnTo>
                    <a:pt x="874776" y="68579"/>
                  </a:lnTo>
                  <a:lnTo>
                    <a:pt x="897635" y="147827"/>
                  </a:lnTo>
                  <a:lnTo>
                    <a:pt x="857436" y="158250"/>
                  </a:lnTo>
                  <a:lnTo>
                    <a:pt x="879347" y="237743"/>
                  </a:lnTo>
                  <a:lnTo>
                    <a:pt x="1069657" y="68579"/>
                  </a:lnTo>
                  <a:close/>
                </a:path>
                <a:path w="1085215" h="645160">
                  <a:moveTo>
                    <a:pt x="874776" y="68579"/>
                  </a:moveTo>
                  <a:lnTo>
                    <a:pt x="835599" y="79027"/>
                  </a:lnTo>
                  <a:lnTo>
                    <a:pt x="857436" y="158250"/>
                  </a:lnTo>
                  <a:lnTo>
                    <a:pt x="897635" y="147827"/>
                  </a:lnTo>
                  <a:lnTo>
                    <a:pt x="874776" y="68579"/>
                  </a:lnTo>
                  <a:close/>
                </a:path>
                <a:path w="1085215" h="645160">
                  <a:moveTo>
                    <a:pt x="813815" y="0"/>
                  </a:moveTo>
                  <a:lnTo>
                    <a:pt x="835599" y="79027"/>
                  </a:lnTo>
                  <a:lnTo>
                    <a:pt x="874776" y="68579"/>
                  </a:lnTo>
                  <a:lnTo>
                    <a:pt x="1069657" y="68579"/>
                  </a:lnTo>
                  <a:lnTo>
                    <a:pt x="1085088" y="54863"/>
                  </a:lnTo>
                  <a:lnTo>
                    <a:pt x="813815" y="0"/>
                  </a:lnTo>
                  <a:close/>
                </a:path>
              </a:pathLst>
            </a:custGeom>
            <a:solidFill>
              <a:srgbClr val="8064A1"/>
            </a:solidFill>
          </p:spPr>
          <p:txBody>
            <a:bodyPr wrap="square" lIns="0" tIns="0" rIns="0" bIns="0" rtlCol="0"/>
            <a:lstStyle/>
            <a:p/>
          </p:txBody>
        </p:sp>
      </p:grpSp>
      <p:sp>
        <p:nvSpPr>
          <p:cNvPr id="14" name="object 14"/>
          <p:cNvSpPr txBox="1"/>
          <p:nvPr/>
        </p:nvSpPr>
        <p:spPr>
          <a:xfrm>
            <a:off x="5865367" y="2902711"/>
            <a:ext cx="574040" cy="421640"/>
          </a:xfrm>
          <a:prstGeom prst="rect">
            <a:avLst/>
          </a:prstGeom>
        </p:spPr>
        <p:txBody>
          <a:bodyPr wrap="square" lIns="0" tIns="12065" rIns="0" bIns="0" rtlCol="0" vert="horz">
            <a:spAutoFit/>
          </a:bodyPr>
          <a:lstStyle/>
          <a:p>
            <a:pPr marL="12700">
              <a:lnSpc>
                <a:spcPct val="100000"/>
              </a:lnSpc>
              <a:spcBef>
                <a:spcPts val="95"/>
              </a:spcBef>
            </a:pPr>
            <a:r>
              <a:rPr dirty="0" sz="1300" spc="-5" b="1">
                <a:latin typeface="Meiryo UI"/>
                <a:cs typeface="Meiryo UI"/>
              </a:rPr>
              <a:t>実践の</a:t>
            </a:r>
            <a:endParaRPr sz="1300">
              <a:latin typeface="Meiryo UI"/>
              <a:cs typeface="Meiryo UI"/>
            </a:endParaRPr>
          </a:p>
          <a:p>
            <a:pPr marL="231775">
              <a:lnSpc>
                <a:spcPct val="100000"/>
              </a:lnSpc>
            </a:pPr>
            <a:r>
              <a:rPr dirty="0" sz="1300" spc="-5" b="1">
                <a:latin typeface="Meiryo UI"/>
                <a:cs typeface="Meiryo UI"/>
              </a:rPr>
              <a:t>共有</a:t>
            </a:r>
            <a:endParaRPr sz="1300">
              <a:latin typeface="Meiryo UI"/>
              <a:cs typeface="Meiryo UI"/>
            </a:endParaRPr>
          </a:p>
        </p:txBody>
      </p:sp>
      <p:grpSp>
        <p:nvGrpSpPr>
          <p:cNvPr id="15" name="object 15"/>
          <p:cNvGrpSpPr/>
          <p:nvPr/>
        </p:nvGrpSpPr>
        <p:grpSpPr>
          <a:xfrm>
            <a:off x="183642" y="1413510"/>
            <a:ext cx="10336530" cy="5333365"/>
            <a:chOff x="183642" y="1413510"/>
            <a:chExt cx="10336530" cy="5333365"/>
          </a:xfrm>
        </p:grpSpPr>
        <p:pic>
          <p:nvPicPr>
            <p:cNvPr id="16" name="object 16"/>
            <p:cNvPicPr/>
            <p:nvPr/>
          </p:nvPicPr>
          <p:blipFill>
            <a:blip r:embed="rId9" cstate="print"/>
            <a:stretch>
              <a:fillRect/>
            </a:stretch>
          </p:blipFill>
          <p:spPr>
            <a:xfrm>
              <a:off x="5972556" y="5939033"/>
              <a:ext cx="673607" cy="807720"/>
            </a:xfrm>
            <a:prstGeom prst="rect">
              <a:avLst/>
            </a:prstGeom>
          </p:spPr>
        </p:pic>
        <p:sp>
          <p:nvSpPr>
            <p:cNvPr id="17" name="object 17"/>
            <p:cNvSpPr/>
            <p:nvPr/>
          </p:nvSpPr>
          <p:spPr>
            <a:xfrm>
              <a:off x="3995927" y="6111239"/>
              <a:ext cx="2002789" cy="477520"/>
            </a:xfrm>
            <a:custGeom>
              <a:avLst/>
              <a:gdLst/>
              <a:ahLst/>
              <a:cxnLst/>
              <a:rect l="l" t="t" r="r" b="b"/>
              <a:pathLst>
                <a:path w="2002789" h="477520">
                  <a:moveTo>
                    <a:pt x="1763268" y="0"/>
                  </a:moveTo>
                  <a:lnTo>
                    <a:pt x="1763268" y="118872"/>
                  </a:lnTo>
                  <a:lnTo>
                    <a:pt x="0" y="118872"/>
                  </a:lnTo>
                  <a:lnTo>
                    <a:pt x="0" y="358145"/>
                  </a:lnTo>
                  <a:lnTo>
                    <a:pt x="1763268" y="358145"/>
                  </a:lnTo>
                  <a:lnTo>
                    <a:pt x="1763268" y="477017"/>
                  </a:lnTo>
                  <a:lnTo>
                    <a:pt x="2002536" y="237749"/>
                  </a:lnTo>
                  <a:lnTo>
                    <a:pt x="1763268" y="0"/>
                  </a:lnTo>
                  <a:close/>
                </a:path>
              </a:pathLst>
            </a:custGeom>
            <a:solidFill>
              <a:srgbClr val="974807"/>
            </a:solidFill>
          </p:spPr>
          <p:txBody>
            <a:bodyPr wrap="square" lIns="0" tIns="0" rIns="0" bIns="0" rtlCol="0"/>
            <a:lstStyle/>
            <a:p/>
          </p:txBody>
        </p:sp>
        <p:sp>
          <p:nvSpPr>
            <p:cNvPr id="18" name="object 18"/>
            <p:cNvSpPr/>
            <p:nvPr/>
          </p:nvSpPr>
          <p:spPr>
            <a:xfrm>
              <a:off x="3995927" y="6111239"/>
              <a:ext cx="2002789" cy="477520"/>
            </a:xfrm>
            <a:custGeom>
              <a:avLst/>
              <a:gdLst/>
              <a:ahLst/>
              <a:cxnLst/>
              <a:rect l="l" t="t" r="r" b="b"/>
              <a:pathLst>
                <a:path w="2002789" h="477520">
                  <a:moveTo>
                    <a:pt x="0" y="118872"/>
                  </a:moveTo>
                  <a:lnTo>
                    <a:pt x="1763268" y="118872"/>
                  </a:lnTo>
                  <a:lnTo>
                    <a:pt x="1763268" y="0"/>
                  </a:lnTo>
                  <a:lnTo>
                    <a:pt x="2002536" y="237749"/>
                  </a:lnTo>
                  <a:lnTo>
                    <a:pt x="1763268" y="477017"/>
                  </a:lnTo>
                  <a:lnTo>
                    <a:pt x="1763268" y="358145"/>
                  </a:lnTo>
                  <a:lnTo>
                    <a:pt x="0" y="358145"/>
                  </a:lnTo>
                  <a:lnTo>
                    <a:pt x="0" y="118872"/>
                  </a:lnTo>
                  <a:close/>
                </a:path>
              </a:pathLst>
            </a:custGeom>
            <a:ln w="27432">
              <a:solidFill>
                <a:srgbClr val="974807"/>
              </a:solidFill>
            </a:ln>
          </p:spPr>
          <p:txBody>
            <a:bodyPr wrap="square" lIns="0" tIns="0" rIns="0" bIns="0" rtlCol="0"/>
            <a:lstStyle/>
            <a:p/>
          </p:txBody>
        </p:sp>
        <p:sp>
          <p:nvSpPr>
            <p:cNvPr id="19" name="object 19"/>
            <p:cNvSpPr/>
            <p:nvPr/>
          </p:nvSpPr>
          <p:spPr>
            <a:xfrm>
              <a:off x="204216" y="1434084"/>
              <a:ext cx="3784600" cy="5154295"/>
            </a:xfrm>
            <a:custGeom>
              <a:avLst/>
              <a:gdLst/>
              <a:ahLst/>
              <a:cxnLst/>
              <a:rect l="l" t="t" r="r" b="b"/>
              <a:pathLst>
                <a:path w="3784600" h="5154295">
                  <a:moveTo>
                    <a:pt x="0" y="251460"/>
                  </a:moveTo>
                  <a:lnTo>
                    <a:pt x="4057" y="206310"/>
                  </a:lnTo>
                  <a:lnTo>
                    <a:pt x="15754" y="163795"/>
                  </a:lnTo>
                  <a:lnTo>
                    <a:pt x="34374" y="124629"/>
                  </a:lnTo>
                  <a:lnTo>
                    <a:pt x="59203" y="89527"/>
                  </a:lnTo>
                  <a:lnTo>
                    <a:pt x="89527" y="59203"/>
                  </a:lnTo>
                  <a:lnTo>
                    <a:pt x="124629" y="34374"/>
                  </a:lnTo>
                  <a:lnTo>
                    <a:pt x="163795" y="15754"/>
                  </a:lnTo>
                  <a:lnTo>
                    <a:pt x="206310" y="4057"/>
                  </a:lnTo>
                  <a:lnTo>
                    <a:pt x="251460" y="0"/>
                  </a:lnTo>
                  <a:lnTo>
                    <a:pt x="3532632" y="0"/>
                  </a:lnTo>
                  <a:lnTo>
                    <a:pt x="3577781" y="4057"/>
                  </a:lnTo>
                  <a:lnTo>
                    <a:pt x="3620296" y="15754"/>
                  </a:lnTo>
                  <a:lnTo>
                    <a:pt x="3659462" y="34374"/>
                  </a:lnTo>
                  <a:lnTo>
                    <a:pt x="3694564" y="59203"/>
                  </a:lnTo>
                  <a:lnTo>
                    <a:pt x="3724888" y="89527"/>
                  </a:lnTo>
                  <a:lnTo>
                    <a:pt x="3749717" y="124629"/>
                  </a:lnTo>
                  <a:lnTo>
                    <a:pt x="3768337" y="163795"/>
                  </a:lnTo>
                  <a:lnTo>
                    <a:pt x="3780034" y="206310"/>
                  </a:lnTo>
                  <a:lnTo>
                    <a:pt x="3784092" y="251460"/>
                  </a:lnTo>
                  <a:lnTo>
                    <a:pt x="3784092" y="4902713"/>
                  </a:lnTo>
                  <a:lnTo>
                    <a:pt x="3780034" y="4947862"/>
                  </a:lnTo>
                  <a:lnTo>
                    <a:pt x="3768337" y="4990377"/>
                  </a:lnTo>
                  <a:lnTo>
                    <a:pt x="3749717" y="5029543"/>
                  </a:lnTo>
                  <a:lnTo>
                    <a:pt x="3724888" y="5064645"/>
                  </a:lnTo>
                  <a:lnTo>
                    <a:pt x="3694564" y="5094969"/>
                  </a:lnTo>
                  <a:lnTo>
                    <a:pt x="3659462" y="5119798"/>
                  </a:lnTo>
                  <a:lnTo>
                    <a:pt x="3620296" y="5138418"/>
                  </a:lnTo>
                  <a:lnTo>
                    <a:pt x="3577781" y="5150115"/>
                  </a:lnTo>
                  <a:lnTo>
                    <a:pt x="3532632" y="5154173"/>
                  </a:lnTo>
                  <a:lnTo>
                    <a:pt x="251460" y="5154173"/>
                  </a:lnTo>
                  <a:lnTo>
                    <a:pt x="206310" y="5150115"/>
                  </a:lnTo>
                  <a:lnTo>
                    <a:pt x="163795" y="5138418"/>
                  </a:lnTo>
                  <a:lnTo>
                    <a:pt x="124629" y="5119798"/>
                  </a:lnTo>
                  <a:lnTo>
                    <a:pt x="89527" y="5094969"/>
                  </a:lnTo>
                  <a:lnTo>
                    <a:pt x="59203" y="5064645"/>
                  </a:lnTo>
                  <a:lnTo>
                    <a:pt x="34374" y="5029543"/>
                  </a:lnTo>
                  <a:lnTo>
                    <a:pt x="15754" y="4990377"/>
                  </a:lnTo>
                  <a:lnTo>
                    <a:pt x="4057" y="4947862"/>
                  </a:lnTo>
                  <a:lnTo>
                    <a:pt x="0" y="4902713"/>
                  </a:lnTo>
                  <a:lnTo>
                    <a:pt x="0" y="251460"/>
                  </a:lnTo>
                  <a:close/>
                </a:path>
              </a:pathLst>
            </a:custGeom>
            <a:ln w="41148">
              <a:solidFill>
                <a:srgbClr val="974807"/>
              </a:solidFill>
            </a:ln>
          </p:spPr>
          <p:txBody>
            <a:bodyPr wrap="square" lIns="0" tIns="0" rIns="0" bIns="0" rtlCol="0"/>
            <a:lstStyle/>
            <a:p/>
          </p:txBody>
        </p:sp>
        <p:pic>
          <p:nvPicPr>
            <p:cNvPr id="20" name="object 20"/>
            <p:cNvPicPr/>
            <p:nvPr/>
          </p:nvPicPr>
          <p:blipFill>
            <a:blip r:embed="rId10" cstate="print"/>
            <a:stretch>
              <a:fillRect/>
            </a:stretch>
          </p:blipFill>
          <p:spPr>
            <a:xfrm>
              <a:off x="365760" y="4224533"/>
              <a:ext cx="3392424" cy="2189988"/>
            </a:xfrm>
            <a:prstGeom prst="rect">
              <a:avLst/>
            </a:prstGeom>
          </p:spPr>
        </p:pic>
        <p:sp>
          <p:nvSpPr>
            <p:cNvPr id="21" name="object 21"/>
            <p:cNvSpPr/>
            <p:nvPr/>
          </p:nvSpPr>
          <p:spPr>
            <a:xfrm>
              <a:off x="2828543" y="4151376"/>
              <a:ext cx="1004569" cy="1161415"/>
            </a:xfrm>
            <a:custGeom>
              <a:avLst/>
              <a:gdLst/>
              <a:ahLst/>
              <a:cxnLst/>
              <a:rect l="l" t="t" r="r" b="b"/>
              <a:pathLst>
                <a:path w="1004570" h="1161414">
                  <a:moveTo>
                    <a:pt x="0" y="166116"/>
                  </a:moveTo>
                  <a:lnTo>
                    <a:pt x="5961" y="122061"/>
                  </a:lnTo>
                  <a:lnTo>
                    <a:pt x="22803" y="82408"/>
                  </a:lnTo>
                  <a:lnTo>
                    <a:pt x="48958" y="48768"/>
                  </a:lnTo>
                  <a:lnTo>
                    <a:pt x="82860" y="22747"/>
                  </a:lnTo>
                  <a:lnTo>
                    <a:pt x="122943" y="5954"/>
                  </a:lnTo>
                  <a:lnTo>
                    <a:pt x="167639" y="0"/>
                  </a:lnTo>
                  <a:lnTo>
                    <a:pt x="836676" y="0"/>
                  </a:lnTo>
                  <a:lnTo>
                    <a:pt x="881372" y="5954"/>
                  </a:lnTo>
                  <a:lnTo>
                    <a:pt x="921455" y="22747"/>
                  </a:lnTo>
                  <a:lnTo>
                    <a:pt x="955357" y="48767"/>
                  </a:lnTo>
                  <a:lnTo>
                    <a:pt x="981512" y="82408"/>
                  </a:lnTo>
                  <a:lnTo>
                    <a:pt x="998354" y="122061"/>
                  </a:lnTo>
                  <a:lnTo>
                    <a:pt x="1004316" y="166116"/>
                  </a:lnTo>
                  <a:lnTo>
                    <a:pt x="1004316" y="993648"/>
                  </a:lnTo>
                  <a:lnTo>
                    <a:pt x="998354" y="1038344"/>
                  </a:lnTo>
                  <a:lnTo>
                    <a:pt x="981512" y="1078427"/>
                  </a:lnTo>
                  <a:lnTo>
                    <a:pt x="955357" y="1112329"/>
                  </a:lnTo>
                  <a:lnTo>
                    <a:pt x="921455" y="1138484"/>
                  </a:lnTo>
                  <a:lnTo>
                    <a:pt x="881372" y="1155326"/>
                  </a:lnTo>
                  <a:lnTo>
                    <a:pt x="836676" y="1161288"/>
                  </a:lnTo>
                  <a:lnTo>
                    <a:pt x="167639" y="1161288"/>
                  </a:lnTo>
                  <a:lnTo>
                    <a:pt x="122943" y="1155326"/>
                  </a:lnTo>
                  <a:lnTo>
                    <a:pt x="82860" y="1138484"/>
                  </a:lnTo>
                  <a:lnTo>
                    <a:pt x="48958" y="1112329"/>
                  </a:lnTo>
                  <a:lnTo>
                    <a:pt x="22803" y="1078427"/>
                  </a:lnTo>
                  <a:lnTo>
                    <a:pt x="5961" y="1038344"/>
                  </a:lnTo>
                  <a:lnTo>
                    <a:pt x="0" y="993648"/>
                  </a:lnTo>
                  <a:lnTo>
                    <a:pt x="0" y="166116"/>
                  </a:lnTo>
                  <a:close/>
                </a:path>
              </a:pathLst>
            </a:custGeom>
            <a:ln w="41148">
              <a:solidFill>
                <a:srgbClr val="FFBF00"/>
              </a:solidFill>
            </a:ln>
          </p:spPr>
          <p:txBody>
            <a:bodyPr wrap="square" lIns="0" tIns="0" rIns="0" bIns="0" rtlCol="0"/>
            <a:lstStyle/>
            <a:p/>
          </p:txBody>
        </p:sp>
        <p:sp>
          <p:nvSpPr>
            <p:cNvPr id="22" name="object 22"/>
            <p:cNvSpPr/>
            <p:nvPr/>
          </p:nvSpPr>
          <p:spPr>
            <a:xfrm>
              <a:off x="2002536" y="5268468"/>
              <a:ext cx="954405" cy="1161415"/>
            </a:xfrm>
            <a:custGeom>
              <a:avLst/>
              <a:gdLst/>
              <a:ahLst/>
              <a:cxnLst/>
              <a:rect l="l" t="t" r="r" b="b"/>
              <a:pathLst>
                <a:path w="954405" h="1161414">
                  <a:moveTo>
                    <a:pt x="0" y="158496"/>
                  </a:moveTo>
                  <a:lnTo>
                    <a:pt x="7997" y="108655"/>
                  </a:lnTo>
                  <a:lnTo>
                    <a:pt x="30333" y="65178"/>
                  </a:lnTo>
                  <a:lnTo>
                    <a:pt x="64520" y="30772"/>
                  </a:lnTo>
                  <a:lnTo>
                    <a:pt x="108069" y="8144"/>
                  </a:lnTo>
                  <a:lnTo>
                    <a:pt x="158495" y="0"/>
                  </a:lnTo>
                  <a:lnTo>
                    <a:pt x="795527" y="0"/>
                  </a:lnTo>
                  <a:lnTo>
                    <a:pt x="845954" y="8144"/>
                  </a:lnTo>
                  <a:lnTo>
                    <a:pt x="889503" y="30772"/>
                  </a:lnTo>
                  <a:lnTo>
                    <a:pt x="923690" y="65178"/>
                  </a:lnTo>
                  <a:lnTo>
                    <a:pt x="946026" y="108655"/>
                  </a:lnTo>
                  <a:lnTo>
                    <a:pt x="954024" y="158496"/>
                  </a:lnTo>
                  <a:lnTo>
                    <a:pt x="954024" y="1002792"/>
                  </a:lnTo>
                  <a:lnTo>
                    <a:pt x="946026" y="1052635"/>
                  </a:lnTo>
                  <a:lnTo>
                    <a:pt x="923690" y="1096113"/>
                  </a:lnTo>
                  <a:lnTo>
                    <a:pt x="889503" y="1130520"/>
                  </a:lnTo>
                  <a:lnTo>
                    <a:pt x="845954" y="1153148"/>
                  </a:lnTo>
                  <a:lnTo>
                    <a:pt x="795527" y="1161293"/>
                  </a:lnTo>
                  <a:lnTo>
                    <a:pt x="158495" y="1161293"/>
                  </a:lnTo>
                  <a:lnTo>
                    <a:pt x="108069" y="1153148"/>
                  </a:lnTo>
                  <a:lnTo>
                    <a:pt x="64520" y="1130520"/>
                  </a:lnTo>
                  <a:lnTo>
                    <a:pt x="30333" y="1096113"/>
                  </a:lnTo>
                  <a:lnTo>
                    <a:pt x="7997" y="1052635"/>
                  </a:lnTo>
                  <a:lnTo>
                    <a:pt x="0" y="1002792"/>
                  </a:lnTo>
                  <a:lnTo>
                    <a:pt x="0" y="158496"/>
                  </a:lnTo>
                  <a:close/>
                </a:path>
              </a:pathLst>
            </a:custGeom>
            <a:ln w="41148">
              <a:solidFill>
                <a:srgbClr val="953634"/>
              </a:solidFill>
            </a:ln>
          </p:spPr>
          <p:txBody>
            <a:bodyPr wrap="square" lIns="0" tIns="0" rIns="0" bIns="0" rtlCol="0"/>
            <a:lstStyle/>
            <a:p/>
          </p:txBody>
        </p:sp>
        <p:sp>
          <p:nvSpPr>
            <p:cNvPr id="23" name="object 23"/>
            <p:cNvSpPr/>
            <p:nvPr/>
          </p:nvSpPr>
          <p:spPr>
            <a:xfrm>
              <a:off x="6441947" y="2871216"/>
              <a:ext cx="713740" cy="760730"/>
            </a:xfrm>
            <a:custGeom>
              <a:avLst/>
              <a:gdLst/>
              <a:ahLst/>
              <a:cxnLst/>
              <a:rect l="l" t="t" r="r" b="b"/>
              <a:pathLst>
                <a:path w="713740" h="760729">
                  <a:moveTo>
                    <a:pt x="478773" y="87664"/>
                  </a:moveTo>
                  <a:lnTo>
                    <a:pt x="393192" y="149352"/>
                  </a:lnTo>
                  <a:lnTo>
                    <a:pt x="315468" y="216408"/>
                  </a:lnTo>
                  <a:lnTo>
                    <a:pt x="222503" y="313944"/>
                  </a:lnTo>
                  <a:lnTo>
                    <a:pt x="202692" y="339852"/>
                  </a:lnTo>
                  <a:lnTo>
                    <a:pt x="181355" y="365760"/>
                  </a:lnTo>
                  <a:lnTo>
                    <a:pt x="163068" y="391668"/>
                  </a:lnTo>
                  <a:lnTo>
                    <a:pt x="143255" y="419100"/>
                  </a:lnTo>
                  <a:lnTo>
                    <a:pt x="109727" y="473964"/>
                  </a:lnTo>
                  <a:lnTo>
                    <a:pt x="77724" y="530352"/>
                  </a:lnTo>
                  <a:lnTo>
                    <a:pt x="50291" y="589788"/>
                  </a:lnTo>
                  <a:lnTo>
                    <a:pt x="16763" y="679704"/>
                  </a:lnTo>
                  <a:lnTo>
                    <a:pt x="0" y="739140"/>
                  </a:lnTo>
                  <a:lnTo>
                    <a:pt x="79248" y="760476"/>
                  </a:lnTo>
                  <a:lnTo>
                    <a:pt x="86868" y="731520"/>
                  </a:lnTo>
                  <a:lnTo>
                    <a:pt x="96011" y="702564"/>
                  </a:lnTo>
                  <a:lnTo>
                    <a:pt x="126492" y="620268"/>
                  </a:lnTo>
                  <a:lnTo>
                    <a:pt x="152400" y="566928"/>
                  </a:lnTo>
                  <a:lnTo>
                    <a:pt x="196596" y="489204"/>
                  </a:lnTo>
                  <a:lnTo>
                    <a:pt x="230124" y="438912"/>
                  </a:lnTo>
                  <a:lnTo>
                    <a:pt x="266700" y="390144"/>
                  </a:lnTo>
                  <a:lnTo>
                    <a:pt x="307848" y="342900"/>
                  </a:lnTo>
                  <a:lnTo>
                    <a:pt x="327659" y="320040"/>
                  </a:lnTo>
                  <a:lnTo>
                    <a:pt x="396240" y="254508"/>
                  </a:lnTo>
                  <a:lnTo>
                    <a:pt x="445007" y="211836"/>
                  </a:lnTo>
                  <a:lnTo>
                    <a:pt x="496824" y="172212"/>
                  </a:lnTo>
                  <a:lnTo>
                    <a:pt x="519458" y="158863"/>
                  </a:lnTo>
                  <a:lnTo>
                    <a:pt x="478773" y="87664"/>
                  </a:lnTo>
                  <a:close/>
                </a:path>
                <a:path w="713740" h="760729">
                  <a:moveTo>
                    <a:pt x="668080" y="67056"/>
                  </a:moveTo>
                  <a:lnTo>
                    <a:pt x="512063" y="67056"/>
                  </a:lnTo>
                  <a:lnTo>
                    <a:pt x="556259" y="137160"/>
                  </a:lnTo>
                  <a:lnTo>
                    <a:pt x="519458" y="158863"/>
                  </a:lnTo>
                  <a:lnTo>
                    <a:pt x="559307" y="228600"/>
                  </a:lnTo>
                  <a:lnTo>
                    <a:pt x="668080" y="67056"/>
                  </a:lnTo>
                  <a:close/>
                </a:path>
                <a:path w="713740" h="760729">
                  <a:moveTo>
                    <a:pt x="512063" y="67056"/>
                  </a:moveTo>
                  <a:lnTo>
                    <a:pt x="478773" y="87664"/>
                  </a:lnTo>
                  <a:lnTo>
                    <a:pt x="519458" y="158863"/>
                  </a:lnTo>
                  <a:lnTo>
                    <a:pt x="556259" y="137160"/>
                  </a:lnTo>
                  <a:lnTo>
                    <a:pt x="512063" y="67056"/>
                  </a:lnTo>
                  <a:close/>
                </a:path>
                <a:path w="713740" h="760729">
                  <a:moveTo>
                    <a:pt x="713231" y="0"/>
                  </a:moveTo>
                  <a:lnTo>
                    <a:pt x="437387" y="15240"/>
                  </a:lnTo>
                  <a:lnTo>
                    <a:pt x="478773" y="87664"/>
                  </a:lnTo>
                  <a:lnTo>
                    <a:pt x="512063" y="67056"/>
                  </a:lnTo>
                  <a:lnTo>
                    <a:pt x="668080" y="67056"/>
                  </a:lnTo>
                  <a:lnTo>
                    <a:pt x="713231" y="0"/>
                  </a:lnTo>
                  <a:close/>
                </a:path>
              </a:pathLst>
            </a:custGeom>
            <a:solidFill>
              <a:srgbClr val="953634"/>
            </a:solidFill>
          </p:spPr>
          <p:txBody>
            <a:bodyPr wrap="square" lIns="0" tIns="0" rIns="0" bIns="0" rtlCol="0"/>
            <a:lstStyle/>
            <a:p/>
          </p:txBody>
        </p:sp>
        <p:pic>
          <p:nvPicPr>
            <p:cNvPr id="24" name="object 24"/>
            <p:cNvPicPr/>
            <p:nvPr/>
          </p:nvPicPr>
          <p:blipFill>
            <a:blip r:embed="rId11" cstate="print"/>
            <a:stretch>
              <a:fillRect/>
            </a:stretch>
          </p:blipFill>
          <p:spPr>
            <a:xfrm>
              <a:off x="7879080" y="2991612"/>
              <a:ext cx="2641092" cy="1173480"/>
            </a:xfrm>
            <a:prstGeom prst="rect">
              <a:avLst/>
            </a:prstGeom>
          </p:spPr>
        </p:pic>
        <p:sp>
          <p:nvSpPr>
            <p:cNvPr id="25" name="object 25"/>
            <p:cNvSpPr/>
            <p:nvPr/>
          </p:nvSpPr>
          <p:spPr>
            <a:xfrm>
              <a:off x="8881872" y="4285488"/>
              <a:ext cx="576580" cy="304800"/>
            </a:xfrm>
            <a:custGeom>
              <a:avLst/>
              <a:gdLst/>
              <a:ahLst/>
              <a:cxnLst/>
              <a:rect l="l" t="t" r="r" b="b"/>
              <a:pathLst>
                <a:path w="576579" h="304800">
                  <a:moveTo>
                    <a:pt x="432816" y="0"/>
                  </a:moveTo>
                  <a:lnTo>
                    <a:pt x="144779" y="0"/>
                  </a:lnTo>
                  <a:lnTo>
                    <a:pt x="144779" y="152400"/>
                  </a:lnTo>
                  <a:lnTo>
                    <a:pt x="0" y="152400"/>
                  </a:lnTo>
                  <a:lnTo>
                    <a:pt x="288035" y="304800"/>
                  </a:lnTo>
                  <a:lnTo>
                    <a:pt x="576072" y="152400"/>
                  </a:lnTo>
                  <a:lnTo>
                    <a:pt x="432816" y="152400"/>
                  </a:lnTo>
                  <a:lnTo>
                    <a:pt x="432816" y="0"/>
                  </a:lnTo>
                  <a:close/>
                </a:path>
              </a:pathLst>
            </a:custGeom>
            <a:solidFill>
              <a:srgbClr val="91CF4F"/>
            </a:solidFill>
          </p:spPr>
          <p:txBody>
            <a:bodyPr wrap="square" lIns="0" tIns="0" rIns="0" bIns="0" rtlCol="0"/>
            <a:lstStyle/>
            <a:p/>
          </p:txBody>
        </p:sp>
        <p:sp>
          <p:nvSpPr>
            <p:cNvPr id="26" name="object 26"/>
            <p:cNvSpPr/>
            <p:nvPr/>
          </p:nvSpPr>
          <p:spPr>
            <a:xfrm>
              <a:off x="8881872" y="4285488"/>
              <a:ext cx="576580" cy="304800"/>
            </a:xfrm>
            <a:custGeom>
              <a:avLst/>
              <a:gdLst/>
              <a:ahLst/>
              <a:cxnLst/>
              <a:rect l="l" t="t" r="r" b="b"/>
              <a:pathLst>
                <a:path w="576579" h="304800">
                  <a:moveTo>
                    <a:pt x="0" y="152400"/>
                  </a:moveTo>
                  <a:lnTo>
                    <a:pt x="144779" y="152400"/>
                  </a:lnTo>
                  <a:lnTo>
                    <a:pt x="144779" y="0"/>
                  </a:lnTo>
                  <a:lnTo>
                    <a:pt x="432816" y="0"/>
                  </a:lnTo>
                  <a:lnTo>
                    <a:pt x="432816" y="152400"/>
                  </a:lnTo>
                  <a:lnTo>
                    <a:pt x="576072" y="152400"/>
                  </a:lnTo>
                  <a:lnTo>
                    <a:pt x="288035" y="304800"/>
                  </a:lnTo>
                  <a:lnTo>
                    <a:pt x="0" y="152400"/>
                  </a:lnTo>
                  <a:close/>
                </a:path>
              </a:pathLst>
            </a:custGeom>
            <a:ln w="27432">
              <a:solidFill>
                <a:srgbClr val="91CF4F"/>
              </a:solidFill>
            </a:ln>
          </p:spPr>
          <p:txBody>
            <a:bodyPr wrap="square" lIns="0" tIns="0" rIns="0" bIns="0" rtlCol="0"/>
            <a:lstStyle/>
            <a:p/>
          </p:txBody>
        </p:sp>
        <p:sp>
          <p:nvSpPr>
            <p:cNvPr id="27" name="object 27"/>
            <p:cNvSpPr/>
            <p:nvPr/>
          </p:nvSpPr>
          <p:spPr>
            <a:xfrm>
              <a:off x="3762756" y="3596639"/>
              <a:ext cx="1085215" cy="646430"/>
            </a:xfrm>
            <a:custGeom>
              <a:avLst/>
              <a:gdLst/>
              <a:ahLst/>
              <a:cxnLst/>
              <a:rect l="l" t="t" r="r" b="b"/>
              <a:pathLst>
                <a:path w="1085214" h="646429">
                  <a:moveTo>
                    <a:pt x="836852" y="80414"/>
                  </a:moveTo>
                  <a:lnTo>
                    <a:pt x="751332" y="108204"/>
                  </a:lnTo>
                  <a:lnTo>
                    <a:pt x="675132" y="137160"/>
                  </a:lnTo>
                  <a:lnTo>
                    <a:pt x="566928" y="184404"/>
                  </a:lnTo>
                  <a:lnTo>
                    <a:pt x="530352" y="202692"/>
                  </a:lnTo>
                  <a:lnTo>
                    <a:pt x="495300" y="219456"/>
                  </a:lnTo>
                  <a:lnTo>
                    <a:pt x="461772" y="237744"/>
                  </a:lnTo>
                  <a:lnTo>
                    <a:pt x="426720" y="256032"/>
                  </a:lnTo>
                  <a:lnTo>
                    <a:pt x="394716" y="274320"/>
                  </a:lnTo>
                  <a:lnTo>
                    <a:pt x="361188" y="294132"/>
                  </a:lnTo>
                  <a:lnTo>
                    <a:pt x="329184" y="313944"/>
                  </a:lnTo>
                  <a:lnTo>
                    <a:pt x="298704" y="335280"/>
                  </a:lnTo>
                  <a:lnTo>
                    <a:pt x="268224" y="355092"/>
                  </a:lnTo>
                  <a:lnTo>
                    <a:pt x="237744" y="376428"/>
                  </a:lnTo>
                  <a:lnTo>
                    <a:pt x="150876" y="445008"/>
                  </a:lnTo>
                  <a:lnTo>
                    <a:pt x="71628" y="515112"/>
                  </a:lnTo>
                  <a:lnTo>
                    <a:pt x="47244" y="541020"/>
                  </a:lnTo>
                  <a:lnTo>
                    <a:pt x="22860" y="565404"/>
                  </a:lnTo>
                  <a:lnTo>
                    <a:pt x="0" y="591312"/>
                  </a:lnTo>
                  <a:lnTo>
                    <a:pt x="60960" y="646176"/>
                  </a:lnTo>
                  <a:lnTo>
                    <a:pt x="106680" y="597408"/>
                  </a:lnTo>
                  <a:lnTo>
                    <a:pt x="129540" y="574548"/>
                  </a:lnTo>
                  <a:lnTo>
                    <a:pt x="153924" y="551688"/>
                  </a:lnTo>
                  <a:lnTo>
                    <a:pt x="179832" y="528828"/>
                  </a:lnTo>
                  <a:lnTo>
                    <a:pt x="205740" y="507492"/>
                  </a:lnTo>
                  <a:lnTo>
                    <a:pt x="231648" y="484632"/>
                  </a:lnTo>
                  <a:lnTo>
                    <a:pt x="259080" y="463296"/>
                  </a:lnTo>
                  <a:lnTo>
                    <a:pt x="286512" y="443484"/>
                  </a:lnTo>
                  <a:lnTo>
                    <a:pt x="315468" y="422148"/>
                  </a:lnTo>
                  <a:lnTo>
                    <a:pt x="374904" y="382524"/>
                  </a:lnTo>
                  <a:lnTo>
                    <a:pt x="435864" y="345948"/>
                  </a:lnTo>
                  <a:lnTo>
                    <a:pt x="499872" y="309372"/>
                  </a:lnTo>
                  <a:lnTo>
                    <a:pt x="566928" y="275844"/>
                  </a:lnTo>
                  <a:lnTo>
                    <a:pt x="601980" y="259080"/>
                  </a:lnTo>
                  <a:lnTo>
                    <a:pt x="707136" y="213360"/>
                  </a:lnTo>
                  <a:lnTo>
                    <a:pt x="781812" y="185928"/>
                  </a:lnTo>
                  <a:lnTo>
                    <a:pt x="856488" y="160020"/>
                  </a:lnTo>
                  <a:lnTo>
                    <a:pt x="858040" y="159617"/>
                  </a:lnTo>
                  <a:lnTo>
                    <a:pt x="836852" y="80414"/>
                  </a:lnTo>
                  <a:close/>
                </a:path>
                <a:path w="1085214" h="646429">
                  <a:moveTo>
                    <a:pt x="1069785" y="68580"/>
                  </a:moveTo>
                  <a:lnTo>
                    <a:pt x="876300" y="68580"/>
                  </a:lnTo>
                  <a:lnTo>
                    <a:pt x="897636" y="149352"/>
                  </a:lnTo>
                  <a:lnTo>
                    <a:pt x="858040" y="159617"/>
                  </a:lnTo>
                  <a:lnTo>
                    <a:pt x="879348" y="239268"/>
                  </a:lnTo>
                  <a:lnTo>
                    <a:pt x="1069785" y="68580"/>
                  </a:lnTo>
                  <a:close/>
                </a:path>
                <a:path w="1085214" h="646429">
                  <a:moveTo>
                    <a:pt x="876300" y="68580"/>
                  </a:moveTo>
                  <a:lnTo>
                    <a:pt x="836852" y="80414"/>
                  </a:lnTo>
                  <a:lnTo>
                    <a:pt x="858040" y="159617"/>
                  </a:lnTo>
                  <a:lnTo>
                    <a:pt x="897636" y="149352"/>
                  </a:lnTo>
                  <a:lnTo>
                    <a:pt x="876300" y="68580"/>
                  </a:lnTo>
                  <a:close/>
                </a:path>
                <a:path w="1085214" h="646429">
                  <a:moveTo>
                    <a:pt x="815340" y="0"/>
                  </a:moveTo>
                  <a:lnTo>
                    <a:pt x="836852" y="80414"/>
                  </a:lnTo>
                  <a:lnTo>
                    <a:pt x="876300" y="68580"/>
                  </a:lnTo>
                  <a:lnTo>
                    <a:pt x="1069785" y="68580"/>
                  </a:lnTo>
                  <a:lnTo>
                    <a:pt x="1085088" y="54864"/>
                  </a:lnTo>
                  <a:lnTo>
                    <a:pt x="815340" y="0"/>
                  </a:lnTo>
                  <a:close/>
                </a:path>
              </a:pathLst>
            </a:custGeom>
            <a:solidFill>
              <a:srgbClr val="8064A1"/>
            </a:solidFill>
          </p:spPr>
          <p:txBody>
            <a:bodyPr wrap="square" lIns="0" tIns="0" rIns="0" bIns="0" rtlCol="0"/>
            <a:lstStyle/>
            <a:p/>
          </p:txBody>
        </p:sp>
        <p:sp>
          <p:nvSpPr>
            <p:cNvPr id="28" name="object 28"/>
            <p:cNvSpPr/>
            <p:nvPr/>
          </p:nvSpPr>
          <p:spPr>
            <a:xfrm>
              <a:off x="2551175" y="4776216"/>
              <a:ext cx="2651760" cy="1640205"/>
            </a:xfrm>
            <a:custGeom>
              <a:avLst/>
              <a:gdLst/>
              <a:ahLst/>
              <a:cxnLst/>
              <a:rect l="l" t="t" r="r" b="b"/>
              <a:pathLst>
                <a:path w="2651760" h="1640204">
                  <a:moveTo>
                    <a:pt x="2401596" y="82166"/>
                  </a:moveTo>
                  <a:lnTo>
                    <a:pt x="2313432" y="102108"/>
                  </a:lnTo>
                  <a:lnTo>
                    <a:pt x="2205228" y="128016"/>
                  </a:lnTo>
                  <a:lnTo>
                    <a:pt x="2100072" y="156972"/>
                  </a:lnTo>
                  <a:lnTo>
                    <a:pt x="1892808" y="220980"/>
                  </a:lnTo>
                  <a:lnTo>
                    <a:pt x="1790700" y="256032"/>
                  </a:lnTo>
                  <a:lnTo>
                    <a:pt x="1691639" y="292608"/>
                  </a:lnTo>
                  <a:lnTo>
                    <a:pt x="1498091" y="371856"/>
                  </a:lnTo>
                  <a:lnTo>
                    <a:pt x="1405127" y="414528"/>
                  </a:lnTo>
                  <a:lnTo>
                    <a:pt x="1312164" y="458724"/>
                  </a:lnTo>
                  <a:lnTo>
                    <a:pt x="1222248" y="504444"/>
                  </a:lnTo>
                  <a:lnTo>
                    <a:pt x="1133856" y="551688"/>
                  </a:lnTo>
                  <a:lnTo>
                    <a:pt x="1048512" y="600456"/>
                  </a:lnTo>
                  <a:lnTo>
                    <a:pt x="964691" y="652272"/>
                  </a:lnTo>
                  <a:lnTo>
                    <a:pt x="883920" y="704088"/>
                  </a:lnTo>
                  <a:lnTo>
                    <a:pt x="804672" y="758952"/>
                  </a:lnTo>
                  <a:lnTo>
                    <a:pt x="726948" y="813816"/>
                  </a:lnTo>
                  <a:lnTo>
                    <a:pt x="652272" y="871728"/>
                  </a:lnTo>
                  <a:lnTo>
                    <a:pt x="580644" y="931164"/>
                  </a:lnTo>
                  <a:lnTo>
                    <a:pt x="510540" y="990600"/>
                  </a:lnTo>
                  <a:lnTo>
                    <a:pt x="443484" y="1053084"/>
                  </a:lnTo>
                  <a:lnTo>
                    <a:pt x="377951" y="1115568"/>
                  </a:lnTo>
                  <a:lnTo>
                    <a:pt x="315468" y="1181100"/>
                  </a:lnTo>
                  <a:lnTo>
                    <a:pt x="256031" y="1246632"/>
                  </a:lnTo>
                  <a:lnTo>
                    <a:pt x="199644" y="1313688"/>
                  </a:lnTo>
                  <a:lnTo>
                    <a:pt x="144780" y="1383792"/>
                  </a:lnTo>
                  <a:lnTo>
                    <a:pt x="92963" y="1452372"/>
                  </a:lnTo>
                  <a:lnTo>
                    <a:pt x="44196" y="1524005"/>
                  </a:lnTo>
                  <a:lnTo>
                    <a:pt x="0" y="1595633"/>
                  </a:lnTo>
                  <a:lnTo>
                    <a:pt x="70104" y="1639829"/>
                  </a:lnTo>
                  <a:lnTo>
                    <a:pt x="114300" y="1568201"/>
                  </a:lnTo>
                  <a:lnTo>
                    <a:pt x="161544" y="1499616"/>
                  </a:lnTo>
                  <a:lnTo>
                    <a:pt x="210312" y="1431036"/>
                  </a:lnTo>
                  <a:lnTo>
                    <a:pt x="263651" y="1365504"/>
                  </a:lnTo>
                  <a:lnTo>
                    <a:pt x="318516" y="1299972"/>
                  </a:lnTo>
                  <a:lnTo>
                    <a:pt x="376428" y="1235964"/>
                  </a:lnTo>
                  <a:lnTo>
                    <a:pt x="437388" y="1173480"/>
                  </a:lnTo>
                  <a:lnTo>
                    <a:pt x="499872" y="1110996"/>
                  </a:lnTo>
                  <a:lnTo>
                    <a:pt x="565404" y="1051560"/>
                  </a:lnTo>
                  <a:lnTo>
                    <a:pt x="633984" y="992124"/>
                  </a:lnTo>
                  <a:lnTo>
                    <a:pt x="704088" y="935736"/>
                  </a:lnTo>
                  <a:lnTo>
                    <a:pt x="777239" y="879348"/>
                  </a:lnTo>
                  <a:lnTo>
                    <a:pt x="851915" y="826008"/>
                  </a:lnTo>
                  <a:lnTo>
                    <a:pt x="929639" y="772668"/>
                  </a:lnTo>
                  <a:lnTo>
                    <a:pt x="1008888" y="720852"/>
                  </a:lnTo>
                  <a:lnTo>
                    <a:pt x="1091184" y="672084"/>
                  </a:lnTo>
                  <a:lnTo>
                    <a:pt x="1175003" y="623316"/>
                  </a:lnTo>
                  <a:lnTo>
                    <a:pt x="1261872" y="576072"/>
                  </a:lnTo>
                  <a:lnTo>
                    <a:pt x="1350264" y="531876"/>
                  </a:lnTo>
                  <a:lnTo>
                    <a:pt x="1531620" y="446532"/>
                  </a:lnTo>
                  <a:lnTo>
                    <a:pt x="1626108" y="406908"/>
                  </a:lnTo>
                  <a:lnTo>
                    <a:pt x="1722120" y="368808"/>
                  </a:lnTo>
                  <a:lnTo>
                    <a:pt x="1918715" y="298704"/>
                  </a:lnTo>
                  <a:lnTo>
                    <a:pt x="2019300" y="266700"/>
                  </a:lnTo>
                  <a:lnTo>
                    <a:pt x="2122932" y="236220"/>
                  </a:lnTo>
                  <a:lnTo>
                    <a:pt x="2226564" y="207264"/>
                  </a:lnTo>
                  <a:lnTo>
                    <a:pt x="2333244" y="181356"/>
                  </a:lnTo>
                  <a:lnTo>
                    <a:pt x="2417865" y="163004"/>
                  </a:lnTo>
                  <a:lnTo>
                    <a:pt x="2401596" y="82166"/>
                  </a:lnTo>
                  <a:close/>
                </a:path>
                <a:path w="2651760" h="1640204">
                  <a:moveTo>
                    <a:pt x="2651760" y="73152"/>
                  </a:moveTo>
                  <a:lnTo>
                    <a:pt x="2441448" y="73152"/>
                  </a:lnTo>
                  <a:lnTo>
                    <a:pt x="2459736" y="153924"/>
                  </a:lnTo>
                  <a:lnTo>
                    <a:pt x="2417865" y="163004"/>
                  </a:lnTo>
                  <a:lnTo>
                    <a:pt x="2433828" y="242316"/>
                  </a:lnTo>
                  <a:lnTo>
                    <a:pt x="2651760" y="73152"/>
                  </a:lnTo>
                  <a:close/>
                </a:path>
                <a:path w="2651760" h="1640204">
                  <a:moveTo>
                    <a:pt x="2441448" y="73152"/>
                  </a:moveTo>
                  <a:lnTo>
                    <a:pt x="2401596" y="82166"/>
                  </a:lnTo>
                  <a:lnTo>
                    <a:pt x="2417865" y="163004"/>
                  </a:lnTo>
                  <a:lnTo>
                    <a:pt x="2459736" y="153924"/>
                  </a:lnTo>
                  <a:lnTo>
                    <a:pt x="2441448" y="73152"/>
                  </a:lnTo>
                  <a:close/>
                </a:path>
                <a:path w="2651760" h="1640204">
                  <a:moveTo>
                    <a:pt x="2385060" y="0"/>
                  </a:moveTo>
                  <a:lnTo>
                    <a:pt x="2401596" y="82166"/>
                  </a:lnTo>
                  <a:lnTo>
                    <a:pt x="2441448" y="73152"/>
                  </a:lnTo>
                  <a:lnTo>
                    <a:pt x="2651760" y="73152"/>
                  </a:lnTo>
                  <a:lnTo>
                    <a:pt x="2385060" y="0"/>
                  </a:lnTo>
                  <a:close/>
                </a:path>
              </a:pathLst>
            </a:custGeom>
            <a:solidFill>
              <a:srgbClr val="953634"/>
            </a:solidFill>
          </p:spPr>
          <p:txBody>
            <a:bodyPr wrap="square" lIns="0" tIns="0" rIns="0" bIns="0" rtlCol="0"/>
            <a:lstStyle/>
            <a:p/>
          </p:txBody>
        </p:sp>
        <p:pic>
          <p:nvPicPr>
            <p:cNvPr id="29" name="object 29"/>
            <p:cNvPicPr/>
            <p:nvPr/>
          </p:nvPicPr>
          <p:blipFill>
            <a:blip r:embed="rId12" cstate="print"/>
            <a:stretch>
              <a:fillRect/>
            </a:stretch>
          </p:blipFill>
          <p:spPr>
            <a:xfrm>
              <a:off x="6964680" y="5748533"/>
              <a:ext cx="518159" cy="690372"/>
            </a:xfrm>
            <a:prstGeom prst="rect">
              <a:avLst/>
            </a:prstGeom>
          </p:spPr>
        </p:pic>
        <p:pic>
          <p:nvPicPr>
            <p:cNvPr id="30" name="object 30"/>
            <p:cNvPicPr/>
            <p:nvPr/>
          </p:nvPicPr>
          <p:blipFill>
            <a:blip r:embed="rId13" cstate="print"/>
            <a:stretch>
              <a:fillRect/>
            </a:stretch>
          </p:blipFill>
          <p:spPr>
            <a:xfrm>
              <a:off x="6640068" y="6170681"/>
              <a:ext cx="655320" cy="425196"/>
            </a:xfrm>
            <a:prstGeom prst="rect">
              <a:avLst/>
            </a:prstGeom>
          </p:spPr>
        </p:pic>
      </p:grpSp>
      <p:sp>
        <p:nvSpPr>
          <p:cNvPr id="31" name="object 31"/>
          <p:cNvSpPr txBox="1"/>
          <p:nvPr/>
        </p:nvSpPr>
        <p:spPr>
          <a:xfrm>
            <a:off x="7930388" y="4720844"/>
            <a:ext cx="2530475" cy="748665"/>
          </a:xfrm>
          <a:prstGeom prst="rect">
            <a:avLst/>
          </a:prstGeom>
        </p:spPr>
        <p:txBody>
          <a:bodyPr wrap="square" lIns="0" tIns="12065" rIns="0" bIns="0" rtlCol="0" vert="horz">
            <a:spAutoFit/>
          </a:bodyPr>
          <a:lstStyle/>
          <a:p>
            <a:pPr marL="12700" marR="5080">
              <a:lnSpc>
                <a:spcPct val="101899"/>
              </a:lnSpc>
              <a:spcBef>
                <a:spcPts val="95"/>
              </a:spcBef>
            </a:pPr>
            <a:r>
              <a:rPr dirty="0" sz="1550" spc="30" b="1">
                <a:solidFill>
                  <a:srgbClr val="E46B0A"/>
                </a:solidFill>
                <a:latin typeface="Meiryo UI"/>
                <a:cs typeface="Meiryo UI"/>
              </a:rPr>
              <a:t>授業実践</a:t>
            </a:r>
            <a:r>
              <a:rPr dirty="0" sz="1550" spc="15" b="1">
                <a:solidFill>
                  <a:srgbClr val="E46B0A"/>
                </a:solidFill>
                <a:latin typeface="Meiryo UI"/>
                <a:cs typeface="Meiryo UI"/>
              </a:rPr>
              <a:t>を</a:t>
            </a:r>
            <a:r>
              <a:rPr dirty="0" sz="1550" spc="35" b="1">
                <a:solidFill>
                  <a:srgbClr val="E46B0A"/>
                </a:solidFill>
                <a:latin typeface="Meiryo UI"/>
                <a:cs typeface="Meiryo UI"/>
              </a:rPr>
              <a:t>は</a:t>
            </a:r>
            <a:r>
              <a:rPr dirty="0" sz="1550" spc="20" b="1">
                <a:solidFill>
                  <a:srgbClr val="E46B0A"/>
                </a:solidFill>
                <a:latin typeface="Meiryo UI"/>
                <a:cs typeface="Meiryo UI"/>
              </a:rPr>
              <a:t>じめ</a:t>
            </a:r>
            <a:r>
              <a:rPr dirty="0" sz="1550" spc="30" b="1">
                <a:solidFill>
                  <a:srgbClr val="E46B0A"/>
                </a:solidFill>
                <a:latin typeface="Meiryo UI"/>
                <a:cs typeface="Meiryo UI"/>
              </a:rPr>
              <a:t>，</a:t>
            </a:r>
            <a:r>
              <a:rPr dirty="0" sz="1550" spc="15" b="1">
                <a:solidFill>
                  <a:srgbClr val="E46B0A"/>
                </a:solidFill>
                <a:latin typeface="Meiryo UI"/>
                <a:cs typeface="Meiryo UI"/>
              </a:rPr>
              <a:t>教</a:t>
            </a:r>
            <a:r>
              <a:rPr dirty="0" sz="1550" spc="30" b="1">
                <a:solidFill>
                  <a:srgbClr val="E46B0A"/>
                </a:solidFill>
                <a:latin typeface="Meiryo UI"/>
                <a:cs typeface="Meiryo UI"/>
              </a:rPr>
              <a:t>材</a:t>
            </a:r>
            <a:r>
              <a:rPr dirty="0" sz="1550" spc="15" b="1">
                <a:solidFill>
                  <a:srgbClr val="E46B0A"/>
                </a:solidFill>
                <a:latin typeface="Meiryo UI"/>
                <a:cs typeface="Meiryo UI"/>
              </a:rPr>
              <a:t>を</a:t>
            </a:r>
            <a:r>
              <a:rPr dirty="0" sz="1550" spc="30" b="1">
                <a:solidFill>
                  <a:srgbClr val="E46B0A"/>
                </a:solidFill>
                <a:latin typeface="Meiryo UI"/>
                <a:cs typeface="Meiryo UI"/>
              </a:rPr>
              <a:t>活 </a:t>
            </a:r>
            <a:r>
              <a:rPr dirty="0" sz="1550" spc="25" b="1">
                <a:solidFill>
                  <a:srgbClr val="E46B0A"/>
                </a:solidFill>
                <a:latin typeface="Meiryo UI"/>
                <a:cs typeface="Meiryo UI"/>
              </a:rPr>
              <a:t>か</a:t>
            </a:r>
            <a:r>
              <a:rPr dirty="0" sz="1550" spc="20" b="1">
                <a:solidFill>
                  <a:srgbClr val="E46B0A"/>
                </a:solidFill>
                <a:latin typeface="Meiryo UI"/>
                <a:cs typeface="Meiryo UI"/>
              </a:rPr>
              <a:t>した</a:t>
            </a:r>
            <a:r>
              <a:rPr dirty="0" sz="1550" spc="30" b="1">
                <a:solidFill>
                  <a:srgbClr val="E46B0A"/>
                </a:solidFill>
                <a:latin typeface="Meiryo UI"/>
                <a:cs typeface="Meiryo UI"/>
              </a:rPr>
              <a:t>授業</a:t>
            </a:r>
            <a:r>
              <a:rPr dirty="0" sz="1550" spc="15" b="1">
                <a:solidFill>
                  <a:srgbClr val="E46B0A"/>
                </a:solidFill>
                <a:latin typeface="Meiryo UI"/>
                <a:cs typeface="Meiryo UI"/>
              </a:rPr>
              <a:t>づく</a:t>
            </a:r>
            <a:r>
              <a:rPr dirty="0" sz="1550" spc="10" b="1">
                <a:solidFill>
                  <a:srgbClr val="E46B0A"/>
                </a:solidFill>
                <a:latin typeface="Meiryo UI"/>
                <a:cs typeface="Meiryo UI"/>
              </a:rPr>
              <a:t>り</a:t>
            </a:r>
            <a:r>
              <a:rPr dirty="0" sz="1550" spc="20" b="1">
                <a:solidFill>
                  <a:srgbClr val="E46B0A"/>
                </a:solidFill>
                <a:latin typeface="Meiryo UI"/>
                <a:cs typeface="Meiryo UI"/>
              </a:rPr>
              <a:t>のポイ</a:t>
            </a:r>
            <a:r>
              <a:rPr dirty="0" sz="1550" spc="15" b="1">
                <a:solidFill>
                  <a:srgbClr val="E46B0A"/>
                </a:solidFill>
                <a:latin typeface="Meiryo UI"/>
                <a:cs typeface="Meiryo UI"/>
              </a:rPr>
              <a:t>ント</a:t>
            </a:r>
            <a:r>
              <a:rPr dirty="0" sz="1550" spc="20" b="1">
                <a:solidFill>
                  <a:srgbClr val="E46B0A"/>
                </a:solidFill>
                <a:latin typeface="Meiryo UI"/>
                <a:cs typeface="Meiryo UI"/>
              </a:rPr>
              <a:t>等を </a:t>
            </a:r>
            <a:r>
              <a:rPr dirty="0" sz="1550" spc="30" b="1">
                <a:solidFill>
                  <a:srgbClr val="E46B0A"/>
                </a:solidFill>
                <a:latin typeface="Meiryo UI"/>
                <a:cs typeface="Meiryo UI"/>
              </a:rPr>
              <a:t>投稿</a:t>
            </a:r>
            <a:endParaRPr sz="1550">
              <a:latin typeface="Meiryo UI"/>
              <a:cs typeface="Meiryo UI"/>
            </a:endParaRPr>
          </a:p>
        </p:txBody>
      </p:sp>
      <p:grpSp>
        <p:nvGrpSpPr>
          <p:cNvPr id="32" name="object 32"/>
          <p:cNvGrpSpPr/>
          <p:nvPr/>
        </p:nvGrpSpPr>
        <p:grpSpPr>
          <a:xfrm>
            <a:off x="6797802" y="1192530"/>
            <a:ext cx="3825240" cy="5543550"/>
            <a:chOff x="6797802" y="1192530"/>
            <a:chExt cx="3825240" cy="5543550"/>
          </a:xfrm>
        </p:grpSpPr>
        <p:pic>
          <p:nvPicPr>
            <p:cNvPr id="33" name="object 33"/>
            <p:cNvPicPr/>
            <p:nvPr/>
          </p:nvPicPr>
          <p:blipFill>
            <a:blip r:embed="rId14" cstate="print"/>
            <a:stretch>
              <a:fillRect/>
            </a:stretch>
          </p:blipFill>
          <p:spPr>
            <a:xfrm>
              <a:off x="7560564" y="5974085"/>
              <a:ext cx="662940" cy="762000"/>
            </a:xfrm>
            <a:prstGeom prst="rect">
              <a:avLst/>
            </a:prstGeom>
          </p:spPr>
        </p:pic>
        <p:sp>
          <p:nvSpPr>
            <p:cNvPr id="34" name="object 34"/>
            <p:cNvSpPr/>
            <p:nvPr/>
          </p:nvSpPr>
          <p:spPr>
            <a:xfrm>
              <a:off x="9049512" y="5545841"/>
              <a:ext cx="300355" cy="789940"/>
            </a:xfrm>
            <a:custGeom>
              <a:avLst/>
              <a:gdLst/>
              <a:ahLst/>
              <a:cxnLst/>
              <a:rect l="l" t="t" r="r" b="b"/>
              <a:pathLst>
                <a:path w="300354" h="789939">
                  <a:moveTo>
                    <a:pt x="300227" y="0"/>
                  </a:moveTo>
                  <a:lnTo>
                    <a:pt x="0" y="0"/>
                  </a:lnTo>
                  <a:lnTo>
                    <a:pt x="0" y="789432"/>
                  </a:lnTo>
                  <a:lnTo>
                    <a:pt x="300227" y="789432"/>
                  </a:lnTo>
                  <a:lnTo>
                    <a:pt x="300227" y="0"/>
                  </a:lnTo>
                  <a:close/>
                </a:path>
              </a:pathLst>
            </a:custGeom>
            <a:solidFill>
              <a:srgbClr val="974807"/>
            </a:solidFill>
          </p:spPr>
          <p:txBody>
            <a:bodyPr wrap="square" lIns="0" tIns="0" rIns="0" bIns="0" rtlCol="0"/>
            <a:lstStyle/>
            <a:p/>
          </p:txBody>
        </p:sp>
        <p:sp>
          <p:nvSpPr>
            <p:cNvPr id="35" name="object 35"/>
            <p:cNvSpPr/>
            <p:nvPr/>
          </p:nvSpPr>
          <p:spPr>
            <a:xfrm>
              <a:off x="9049512" y="5545836"/>
              <a:ext cx="300355" cy="789940"/>
            </a:xfrm>
            <a:custGeom>
              <a:avLst/>
              <a:gdLst/>
              <a:ahLst/>
              <a:cxnLst/>
              <a:rect l="l" t="t" r="r" b="b"/>
              <a:pathLst>
                <a:path w="300354" h="789939">
                  <a:moveTo>
                    <a:pt x="0" y="0"/>
                  </a:moveTo>
                  <a:lnTo>
                    <a:pt x="300228" y="0"/>
                  </a:lnTo>
                  <a:lnTo>
                    <a:pt x="300228" y="789437"/>
                  </a:lnTo>
                  <a:lnTo>
                    <a:pt x="0" y="789437"/>
                  </a:lnTo>
                  <a:lnTo>
                    <a:pt x="0" y="0"/>
                  </a:lnTo>
                  <a:close/>
                </a:path>
              </a:pathLst>
            </a:custGeom>
            <a:ln w="27432">
              <a:solidFill>
                <a:srgbClr val="974807"/>
              </a:solidFill>
            </a:ln>
          </p:spPr>
          <p:txBody>
            <a:bodyPr wrap="square" lIns="0" tIns="0" rIns="0" bIns="0" rtlCol="0"/>
            <a:lstStyle/>
            <a:p/>
          </p:txBody>
        </p:sp>
        <p:sp>
          <p:nvSpPr>
            <p:cNvPr id="36" name="object 36"/>
            <p:cNvSpPr/>
            <p:nvPr/>
          </p:nvSpPr>
          <p:spPr>
            <a:xfrm>
              <a:off x="8106156" y="6128003"/>
              <a:ext cx="1243965" cy="478790"/>
            </a:xfrm>
            <a:custGeom>
              <a:avLst/>
              <a:gdLst/>
              <a:ahLst/>
              <a:cxnLst/>
              <a:rect l="l" t="t" r="r" b="b"/>
              <a:pathLst>
                <a:path w="1243965" h="478790">
                  <a:moveTo>
                    <a:pt x="237744" y="0"/>
                  </a:moveTo>
                  <a:lnTo>
                    <a:pt x="0" y="239273"/>
                  </a:lnTo>
                  <a:lnTo>
                    <a:pt x="237744" y="478541"/>
                  </a:lnTo>
                  <a:lnTo>
                    <a:pt x="237744" y="359669"/>
                  </a:lnTo>
                  <a:lnTo>
                    <a:pt x="1243584" y="359669"/>
                  </a:lnTo>
                  <a:lnTo>
                    <a:pt x="1243584" y="120395"/>
                  </a:lnTo>
                  <a:lnTo>
                    <a:pt x="237744" y="120395"/>
                  </a:lnTo>
                  <a:lnTo>
                    <a:pt x="237744" y="0"/>
                  </a:lnTo>
                  <a:close/>
                </a:path>
              </a:pathLst>
            </a:custGeom>
            <a:solidFill>
              <a:srgbClr val="974807"/>
            </a:solidFill>
          </p:spPr>
          <p:txBody>
            <a:bodyPr wrap="square" lIns="0" tIns="0" rIns="0" bIns="0" rtlCol="0"/>
            <a:lstStyle/>
            <a:p/>
          </p:txBody>
        </p:sp>
        <p:sp>
          <p:nvSpPr>
            <p:cNvPr id="37" name="object 37"/>
            <p:cNvSpPr/>
            <p:nvPr/>
          </p:nvSpPr>
          <p:spPr>
            <a:xfrm>
              <a:off x="8106156" y="6128003"/>
              <a:ext cx="1243965" cy="478790"/>
            </a:xfrm>
            <a:custGeom>
              <a:avLst/>
              <a:gdLst/>
              <a:ahLst/>
              <a:cxnLst/>
              <a:rect l="l" t="t" r="r" b="b"/>
              <a:pathLst>
                <a:path w="1243965" h="478790">
                  <a:moveTo>
                    <a:pt x="1243584" y="120395"/>
                  </a:moveTo>
                  <a:lnTo>
                    <a:pt x="237744" y="120395"/>
                  </a:lnTo>
                  <a:lnTo>
                    <a:pt x="237744" y="0"/>
                  </a:lnTo>
                  <a:lnTo>
                    <a:pt x="0" y="239273"/>
                  </a:lnTo>
                  <a:lnTo>
                    <a:pt x="237744" y="478541"/>
                  </a:lnTo>
                  <a:lnTo>
                    <a:pt x="237744" y="359669"/>
                  </a:lnTo>
                  <a:lnTo>
                    <a:pt x="1243584" y="359669"/>
                  </a:lnTo>
                  <a:lnTo>
                    <a:pt x="1243584" y="120395"/>
                  </a:lnTo>
                  <a:close/>
                </a:path>
              </a:pathLst>
            </a:custGeom>
            <a:ln w="27432">
              <a:solidFill>
                <a:srgbClr val="974807"/>
              </a:solidFill>
            </a:ln>
          </p:spPr>
          <p:txBody>
            <a:bodyPr wrap="square" lIns="0" tIns="0" rIns="0" bIns="0" rtlCol="0"/>
            <a:lstStyle/>
            <a:p/>
          </p:txBody>
        </p:sp>
        <p:sp>
          <p:nvSpPr>
            <p:cNvPr id="38" name="object 38"/>
            <p:cNvSpPr/>
            <p:nvPr/>
          </p:nvSpPr>
          <p:spPr>
            <a:xfrm>
              <a:off x="6818376" y="1213104"/>
              <a:ext cx="3784600" cy="4429125"/>
            </a:xfrm>
            <a:custGeom>
              <a:avLst/>
              <a:gdLst/>
              <a:ahLst/>
              <a:cxnLst/>
              <a:rect l="l" t="t" r="r" b="b"/>
              <a:pathLst>
                <a:path w="3784600" h="4429125">
                  <a:moveTo>
                    <a:pt x="1030224" y="3506724"/>
                  </a:moveTo>
                  <a:lnTo>
                    <a:pt x="1034772" y="3484173"/>
                  </a:lnTo>
                  <a:lnTo>
                    <a:pt x="1047178" y="3465766"/>
                  </a:lnTo>
                  <a:lnTo>
                    <a:pt x="1065585" y="3453360"/>
                  </a:lnTo>
                  <a:lnTo>
                    <a:pt x="1088135" y="3448811"/>
                  </a:lnTo>
                  <a:lnTo>
                    <a:pt x="3706368" y="3448811"/>
                  </a:lnTo>
                  <a:lnTo>
                    <a:pt x="3728918" y="3453360"/>
                  </a:lnTo>
                  <a:lnTo>
                    <a:pt x="3747325" y="3465766"/>
                  </a:lnTo>
                  <a:lnTo>
                    <a:pt x="3759731" y="3484173"/>
                  </a:lnTo>
                  <a:lnTo>
                    <a:pt x="3764279" y="3506724"/>
                  </a:lnTo>
                  <a:lnTo>
                    <a:pt x="3764279" y="4247387"/>
                  </a:lnTo>
                  <a:lnTo>
                    <a:pt x="3759731" y="4269938"/>
                  </a:lnTo>
                  <a:lnTo>
                    <a:pt x="3747325" y="4288345"/>
                  </a:lnTo>
                  <a:lnTo>
                    <a:pt x="3728918" y="4300751"/>
                  </a:lnTo>
                  <a:lnTo>
                    <a:pt x="3706368" y="4305300"/>
                  </a:lnTo>
                  <a:lnTo>
                    <a:pt x="1088135" y="4305300"/>
                  </a:lnTo>
                  <a:lnTo>
                    <a:pt x="1065585" y="4300751"/>
                  </a:lnTo>
                  <a:lnTo>
                    <a:pt x="1047178" y="4288345"/>
                  </a:lnTo>
                  <a:lnTo>
                    <a:pt x="1034772" y="4269938"/>
                  </a:lnTo>
                  <a:lnTo>
                    <a:pt x="1030224" y="4247387"/>
                  </a:lnTo>
                  <a:lnTo>
                    <a:pt x="1030224" y="3506724"/>
                  </a:lnTo>
                  <a:close/>
                </a:path>
                <a:path w="3784600" h="4429125">
                  <a:moveTo>
                    <a:pt x="0" y="251459"/>
                  </a:moveTo>
                  <a:lnTo>
                    <a:pt x="4057" y="206310"/>
                  </a:lnTo>
                  <a:lnTo>
                    <a:pt x="15754" y="163795"/>
                  </a:lnTo>
                  <a:lnTo>
                    <a:pt x="34374" y="124629"/>
                  </a:lnTo>
                  <a:lnTo>
                    <a:pt x="59203" y="89527"/>
                  </a:lnTo>
                  <a:lnTo>
                    <a:pt x="89527" y="59203"/>
                  </a:lnTo>
                  <a:lnTo>
                    <a:pt x="124629" y="34374"/>
                  </a:lnTo>
                  <a:lnTo>
                    <a:pt x="163795" y="15754"/>
                  </a:lnTo>
                  <a:lnTo>
                    <a:pt x="206310" y="4057"/>
                  </a:lnTo>
                  <a:lnTo>
                    <a:pt x="251459" y="0"/>
                  </a:lnTo>
                  <a:lnTo>
                    <a:pt x="3532631" y="0"/>
                  </a:lnTo>
                  <a:lnTo>
                    <a:pt x="3577781" y="4057"/>
                  </a:lnTo>
                  <a:lnTo>
                    <a:pt x="3620296" y="15754"/>
                  </a:lnTo>
                  <a:lnTo>
                    <a:pt x="3659462" y="34374"/>
                  </a:lnTo>
                  <a:lnTo>
                    <a:pt x="3694564" y="59203"/>
                  </a:lnTo>
                  <a:lnTo>
                    <a:pt x="3724888" y="89527"/>
                  </a:lnTo>
                  <a:lnTo>
                    <a:pt x="3749717" y="124629"/>
                  </a:lnTo>
                  <a:lnTo>
                    <a:pt x="3768337" y="163795"/>
                  </a:lnTo>
                  <a:lnTo>
                    <a:pt x="3780034" y="206310"/>
                  </a:lnTo>
                  <a:lnTo>
                    <a:pt x="3784092" y="251459"/>
                  </a:lnTo>
                  <a:lnTo>
                    <a:pt x="3784092" y="4175759"/>
                  </a:lnTo>
                  <a:lnTo>
                    <a:pt x="3780034" y="4221362"/>
                  </a:lnTo>
                  <a:lnTo>
                    <a:pt x="3768337" y="4264231"/>
                  </a:lnTo>
                  <a:lnTo>
                    <a:pt x="3749717" y="4303663"/>
                  </a:lnTo>
                  <a:lnTo>
                    <a:pt x="3724888" y="4338955"/>
                  </a:lnTo>
                  <a:lnTo>
                    <a:pt x="3694564" y="4369406"/>
                  </a:lnTo>
                  <a:lnTo>
                    <a:pt x="3659462" y="4394312"/>
                  </a:lnTo>
                  <a:lnTo>
                    <a:pt x="3620296" y="4412973"/>
                  </a:lnTo>
                  <a:lnTo>
                    <a:pt x="3577781" y="4424684"/>
                  </a:lnTo>
                  <a:lnTo>
                    <a:pt x="3532631" y="4428744"/>
                  </a:lnTo>
                  <a:lnTo>
                    <a:pt x="251459" y="4428744"/>
                  </a:lnTo>
                  <a:lnTo>
                    <a:pt x="206310" y="4424684"/>
                  </a:lnTo>
                  <a:lnTo>
                    <a:pt x="163795" y="4412973"/>
                  </a:lnTo>
                  <a:lnTo>
                    <a:pt x="124629" y="4394312"/>
                  </a:lnTo>
                  <a:lnTo>
                    <a:pt x="89527" y="4369406"/>
                  </a:lnTo>
                  <a:lnTo>
                    <a:pt x="59203" y="4338955"/>
                  </a:lnTo>
                  <a:lnTo>
                    <a:pt x="34374" y="4303663"/>
                  </a:lnTo>
                  <a:lnTo>
                    <a:pt x="15754" y="4264231"/>
                  </a:lnTo>
                  <a:lnTo>
                    <a:pt x="4057" y="4221362"/>
                  </a:lnTo>
                  <a:lnTo>
                    <a:pt x="0" y="4175759"/>
                  </a:lnTo>
                  <a:lnTo>
                    <a:pt x="0" y="251459"/>
                  </a:lnTo>
                  <a:close/>
                </a:path>
              </a:pathLst>
            </a:custGeom>
            <a:ln w="41148">
              <a:solidFill>
                <a:srgbClr val="974807"/>
              </a:solidFill>
            </a:ln>
          </p:spPr>
          <p:txBody>
            <a:bodyPr wrap="square" lIns="0" tIns="0" rIns="0" bIns="0" rtlCol="0"/>
            <a:lstStyle/>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152" y="420116"/>
            <a:ext cx="8025130" cy="421005"/>
          </a:xfrm>
          <a:prstGeom prst="rect"/>
        </p:spPr>
        <p:txBody>
          <a:bodyPr wrap="square" lIns="0" tIns="11430" rIns="0" bIns="0" rtlCol="0" vert="horz">
            <a:spAutoFit/>
          </a:bodyPr>
          <a:lstStyle/>
          <a:p>
            <a:pPr marL="12700">
              <a:lnSpc>
                <a:spcPct val="100000"/>
              </a:lnSpc>
              <a:spcBef>
                <a:spcPts val="90"/>
              </a:spcBef>
            </a:pPr>
            <a:r>
              <a:rPr dirty="0" sz="2600" spc="-10" b="1">
                <a:solidFill>
                  <a:srgbClr val="000000"/>
                </a:solidFill>
                <a:latin typeface="Meiryo UI"/>
                <a:cs typeface="Meiryo UI"/>
              </a:rPr>
              <a:t>既存</a:t>
            </a:r>
            <a:r>
              <a:rPr dirty="0" sz="2600" spc="-15" b="1">
                <a:solidFill>
                  <a:srgbClr val="000000"/>
                </a:solidFill>
                <a:latin typeface="Meiryo UI"/>
                <a:cs typeface="Meiryo UI"/>
              </a:rPr>
              <a:t>の</a:t>
            </a:r>
            <a:r>
              <a:rPr dirty="0" sz="2600" spc="-10" b="1">
                <a:solidFill>
                  <a:srgbClr val="000000"/>
                </a:solidFill>
                <a:latin typeface="Meiryo UI"/>
                <a:cs typeface="Meiryo UI"/>
              </a:rPr>
              <a:t>教員コ</a:t>
            </a:r>
            <a:r>
              <a:rPr dirty="0" sz="2600" spc="-15" b="1">
                <a:solidFill>
                  <a:srgbClr val="000000"/>
                </a:solidFill>
                <a:latin typeface="Meiryo UI"/>
                <a:cs typeface="Meiryo UI"/>
              </a:rPr>
              <a:t>ミュ</a:t>
            </a:r>
            <a:r>
              <a:rPr dirty="0" sz="2600" spc="-20" b="1">
                <a:solidFill>
                  <a:srgbClr val="000000"/>
                </a:solidFill>
                <a:latin typeface="Meiryo UI"/>
                <a:cs typeface="Meiryo UI"/>
              </a:rPr>
              <a:t>ニ</a:t>
            </a:r>
            <a:r>
              <a:rPr dirty="0" sz="2600" spc="-10" b="1">
                <a:solidFill>
                  <a:srgbClr val="000000"/>
                </a:solidFill>
                <a:latin typeface="Meiryo UI"/>
                <a:cs typeface="Meiryo UI"/>
              </a:rPr>
              <a:t>ティを活</a:t>
            </a:r>
            <a:r>
              <a:rPr dirty="0" sz="2600" spc="-15" b="1">
                <a:solidFill>
                  <a:srgbClr val="000000"/>
                </a:solidFill>
                <a:latin typeface="Meiryo UI"/>
                <a:cs typeface="Meiryo UI"/>
              </a:rPr>
              <a:t>か</a:t>
            </a:r>
            <a:r>
              <a:rPr dirty="0" sz="2600" spc="-10" b="1">
                <a:solidFill>
                  <a:srgbClr val="000000"/>
                </a:solidFill>
                <a:latin typeface="Meiryo UI"/>
                <a:cs typeface="Meiryo UI"/>
              </a:rPr>
              <a:t>し</a:t>
            </a:r>
            <a:r>
              <a:rPr dirty="0" sz="2600" spc="-15" b="1">
                <a:solidFill>
                  <a:srgbClr val="000000"/>
                </a:solidFill>
                <a:latin typeface="Meiryo UI"/>
                <a:cs typeface="Meiryo UI"/>
              </a:rPr>
              <a:t>た</a:t>
            </a:r>
            <a:r>
              <a:rPr dirty="0" sz="2600" spc="-10" b="1">
                <a:solidFill>
                  <a:srgbClr val="000000"/>
                </a:solidFill>
                <a:latin typeface="Meiryo UI"/>
                <a:cs typeface="Meiryo UI"/>
              </a:rPr>
              <a:t>授業実践</a:t>
            </a:r>
            <a:r>
              <a:rPr dirty="0" sz="2600" spc="-15" b="1">
                <a:solidFill>
                  <a:srgbClr val="000000"/>
                </a:solidFill>
                <a:latin typeface="Meiryo UI"/>
                <a:cs typeface="Meiryo UI"/>
              </a:rPr>
              <a:t>の</a:t>
            </a:r>
            <a:r>
              <a:rPr dirty="0" sz="2600" spc="-10" b="1">
                <a:solidFill>
                  <a:srgbClr val="000000"/>
                </a:solidFill>
                <a:latin typeface="Meiryo UI"/>
                <a:cs typeface="Meiryo UI"/>
              </a:rPr>
              <a:t>共有</a:t>
            </a:r>
            <a:r>
              <a:rPr dirty="0" sz="2600" spc="-15" b="1">
                <a:solidFill>
                  <a:srgbClr val="000000"/>
                </a:solidFill>
                <a:latin typeface="Meiryo UI"/>
                <a:cs typeface="Meiryo UI"/>
              </a:rPr>
              <a:t>の</a:t>
            </a:r>
            <a:r>
              <a:rPr dirty="0" sz="2600" spc="-10" b="1">
                <a:solidFill>
                  <a:srgbClr val="000000"/>
                </a:solidFill>
                <a:latin typeface="Meiryo UI"/>
                <a:cs typeface="Meiryo UI"/>
              </a:rPr>
              <a:t>仕掛け</a:t>
            </a:r>
            <a:endParaRPr sz="2600">
              <a:latin typeface="Meiryo UI"/>
              <a:cs typeface="Meiryo UI"/>
            </a:endParaRPr>
          </a:p>
        </p:txBody>
      </p:sp>
      <p:sp>
        <p:nvSpPr>
          <p:cNvPr id="3" name="object 3"/>
          <p:cNvSpPr txBox="1"/>
          <p:nvPr/>
        </p:nvSpPr>
        <p:spPr>
          <a:xfrm>
            <a:off x="478027" y="1018133"/>
            <a:ext cx="9177020" cy="735965"/>
          </a:xfrm>
          <a:prstGeom prst="rect">
            <a:avLst/>
          </a:prstGeom>
        </p:spPr>
        <p:txBody>
          <a:bodyPr wrap="square" lIns="0" tIns="12700" rIns="0" bIns="0" rtlCol="0" vert="horz">
            <a:spAutoFit/>
          </a:bodyPr>
          <a:lstStyle/>
          <a:p>
            <a:pPr marL="12700" marR="5080">
              <a:lnSpc>
                <a:spcPct val="119500"/>
              </a:lnSpc>
              <a:spcBef>
                <a:spcPts val="100"/>
              </a:spcBef>
            </a:pPr>
            <a:r>
              <a:rPr dirty="0" sz="1950" spc="-10">
                <a:latin typeface="Meiryo UI"/>
                <a:cs typeface="Meiryo UI"/>
              </a:rPr>
              <a:t>各OSの認定教員のオ</a:t>
            </a:r>
            <a:r>
              <a:rPr dirty="0" sz="1950" spc="-5">
                <a:latin typeface="Meiryo UI"/>
                <a:cs typeface="Meiryo UI"/>
              </a:rPr>
              <a:t>ン</a:t>
            </a:r>
            <a:r>
              <a:rPr dirty="0" sz="1950" spc="-10">
                <a:latin typeface="Meiryo UI"/>
                <a:cs typeface="Meiryo UI"/>
              </a:rPr>
              <a:t>ライ</a:t>
            </a:r>
            <a:r>
              <a:rPr dirty="0" sz="1950" spc="-5">
                <a:latin typeface="Meiryo UI"/>
                <a:cs typeface="Meiryo UI"/>
              </a:rPr>
              <a:t>ン</a:t>
            </a:r>
            <a:r>
              <a:rPr dirty="0" sz="1950" spc="-10">
                <a:latin typeface="Meiryo UI"/>
                <a:cs typeface="Meiryo UI"/>
              </a:rPr>
              <a:t>コ</a:t>
            </a:r>
            <a:r>
              <a:rPr dirty="0" sz="1950" spc="-5">
                <a:latin typeface="Meiryo UI"/>
                <a:cs typeface="Meiryo UI"/>
              </a:rPr>
              <a:t>ミュニ</a:t>
            </a:r>
            <a:r>
              <a:rPr dirty="0" sz="1950" spc="-10">
                <a:latin typeface="Meiryo UI"/>
                <a:cs typeface="Meiryo UI"/>
              </a:rPr>
              <a:t>テ</a:t>
            </a:r>
            <a:r>
              <a:rPr dirty="0" sz="1950" spc="-5">
                <a:latin typeface="Meiryo UI"/>
                <a:cs typeface="Meiryo UI"/>
              </a:rPr>
              <a:t>ィと</a:t>
            </a:r>
            <a:r>
              <a:rPr dirty="0" sz="1950" spc="-10">
                <a:latin typeface="Meiryo UI"/>
                <a:cs typeface="Meiryo UI"/>
              </a:rPr>
              <a:t>の連携で</a:t>
            </a:r>
            <a:r>
              <a:rPr dirty="0" sz="1950">
                <a:latin typeface="Meiryo UI"/>
                <a:cs typeface="Meiryo UI"/>
              </a:rPr>
              <a:t>、</a:t>
            </a:r>
            <a:r>
              <a:rPr dirty="0" sz="1950" spc="-10">
                <a:latin typeface="Meiryo UI"/>
                <a:cs typeface="Meiryo UI"/>
              </a:rPr>
              <a:t>経済産業省</a:t>
            </a:r>
            <a:r>
              <a:rPr dirty="0" sz="1950" spc="-5">
                <a:latin typeface="Meiryo UI"/>
                <a:cs typeface="Meiryo UI"/>
              </a:rPr>
              <a:t>「STEAM</a:t>
            </a:r>
            <a:r>
              <a:rPr dirty="0" sz="1950" spc="-10">
                <a:latin typeface="Meiryo UI"/>
                <a:cs typeface="Meiryo UI"/>
              </a:rPr>
              <a:t>ライブラ</a:t>
            </a:r>
            <a:r>
              <a:rPr dirty="0" sz="1950" spc="-5">
                <a:latin typeface="Meiryo UI"/>
                <a:cs typeface="Meiryo UI"/>
              </a:rPr>
              <a:t>リ</a:t>
            </a:r>
            <a:r>
              <a:rPr dirty="0" sz="1950" spc="-10">
                <a:latin typeface="Meiryo UI"/>
                <a:cs typeface="Meiryo UI"/>
              </a:rPr>
              <a:t>ー</a:t>
            </a:r>
            <a:r>
              <a:rPr dirty="0" sz="1950" spc="-5">
                <a:latin typeface="Meiryo UI"/>
                <a:cs typeface="Meiryo UI"/>
              </a:rPr>
              <a:t>」</a:t>
            </a:r>
            <a:r>
              <a:rPr dirty="0" sz="1950" spc="-10">
                <a:latin typeface="Meiryo UI"/>
                <a:cs typeface="Meiryo UI"/>
              </a:rPr>
              <a:t>を活用 した授業実践</a:t>
            </a:r>
            <a:r>
              <a:rPr dirty="0" sz="1950" spc="-15">
                <a:latin typeface="Meiryo UI"/>
                <a:cs typeface="Meiryo UI"/>
              </a:rPr>
              <a:t>や</a:t>
            </a:r>
            <a:r>
              <a:rPr dirty="0" sz="1950">
                <a:latin typeface="Meiryo UI"/>
                <a:cs typeface="Meiryo UI"/>
              </a:rPr>
              <a:t>、</a:t>
            </a:r>
            <a:r>
              <a:rPr dirty="0" sz="1950" spc="-10">
                <a:latin typeface="Meiryo UI"/>
                <a:cs typeface="Meiryo UI"/>
              </a:rPr>
              <a:t>実践事例の共有を進め</a:t>
            </a:r>
            <a:r>
              <a:rPr dirty="0" sz="1950">
                <a:latin typeface="Meiryo UI"/>
                <a:cs typeface="Meiryo UI"/>
              </a:rPr>
              <a:t>、</a:t>
            </a:r>
            <a:r>
              <a:rPr dirty="0" sz="1950" spc="-5">
                <a:latin typeface="Meiryo UI"/>
                <a:cs typeface="Meiryo UI"/>
              </a:rPr>
              <a:t>STEAM</a:t>
            </a:r>
            <a:r>
              <a:rPr dirty="0" sz="1950" spc="-10">
                <a:latin typeface="Meiryo UI"/>
                <a:cs typeface="Meiryo UI"/>
              </a:rPr>
              <a:t>学習の広が</a:t>
            </a:r>
            <a:r>
              <a:rPr dirty="0" sz="1950" spc="-5">
                <a:latin typeface="Meiryo UI"/>
                <a:cs typeface="Meiryo UI"/>
              </a:rPr>
              <a:t>り</a:t>
            </a:r>
            <a:r>
              <a:rPr dirty="0" sz="1950" spc="-10">
                <a:latin typeface="Meiryo UI"/>
                <a:cs typeface="Meiryo UI"/>
              </a:rPr>
              <a:t>を目</a:t>
            </a:r>
            <a:r>
              <a:rPr dirty="0" sz="1950">
                <a:latin typeface="Meiryo UI"/>
                <a:cs typeface="Meiryo UI"/>
              </a:rPr>
              <a:t>指</a:t>
            </a:r>
            <a:r>
              <a:rPr dirty="0" sz="1950" spc="-15">
                <a:latin typeface="Meiryo UI"/>
                <a:cs typeface="Meiryo UI"/>
              </a:rPr>
              <a:t>す</a:t>
            </a:r>
            <a:r>
              <a:rPr dirty="0" sz="1950" spc="-5">
                <a:latin typeface="Meiryo UI"/>
                <a:cs typeface="Meiryo UI"/>
              </a:rPr>
              <a:t>。</a:t>
            </a:r>
            <a:endParaRPr sz="1950">
              <a:latin typeface="Meiryo UI"/>
              <a:cs typeface="Meiryo UI"/>
            </a:endParaRPr>
          </a:p>
        </p:txBody>
      </p:sp>
      <p:grpSp>
        <p:nvGrpSpPr>
          <p:cNvPr id="4" name="object 4"/>
          <p:cNvGrpSpPr/>
          <p:nvPr/>
        </p:nvGrpSpPr>
        <p:grpSpPr>
          <a:xfrm>
            <a:off x="4060636" y="2334767"/>
            <a:ext cx="591185" cy="427355"/>
            <a:chOff x="4060636" y="2334767"/>
            <a:chExt cx="591185" cy="427355"/>
          </a:xfrm>
        </p:grpSpPr>
        <p:pic>
          <p:nvPicPr>
            <p:cNvPr id="5" name="object 5"/>
            <p:cNvPicPr/>
            <p:nvPr/>
          </p:nvPicPr>
          <p:blipFill>
            <a:blip r:embed="rId2" cstate="print"/>
            <a:stretch>
              <a:fillRect/>
            </a:stretch>
          </p:blipFill>
          <p:spPr>
            <a:xfrm>
              <a:off x="4060636" y="2334767"/>
              <a:ext cx="590735" cy="263651"/>
            </a:xfrm>
            <a:prstGeom prst="rect">
              <a:avLst/>
            </a:prstGeom>
          </p:spPr>
        </p:pic>
        <p:pic>
          <p:nvPicPr>
            <p:cNvPr id="6" name="object 6"/>
            <p:cNvPicPr/>
            <p:nvPr/>
          </p:nvPicPr>
          <p:blipFill>
            <a:blip r:embed="rId3" cstate="print"/>
            <a:stretch>
              <a:fillRect/>
            </a:stretch>
          </p:blipFill>
          <p:spPr>
            <a:xfrm>
              <a:off x="4104132" y="2618231"/>
              <a:ext cx="143255" cy="143255"/>
            </a:xfrm>
            <a:prstGeom prst="rect">
              <a:avLst/>
            </a:prstGeom>
          </p:spPr>
        </p:pic>
        <p:pic>
          <p:nvPicPr>
            <p:cNvPr id="7" name="object 7"/>
            <p:cNvPicPr/>
            <p:nvPr/>
          </p:nvPicPr>
          <p:blipFill>
            <a:blip r:embed="rId4" cstate="print"/>
            <a:stretch>
              <a:fillRect/>
            </a:stretch>
          </p:blipFill>
          <p:spPr>
            <a:xfrm>
              <a:off x="4462272" y="2625851"/>
              <a:ext cx="124967" cy="123444"/>
            </a:xfrm>
            <a:prstGeom prst="rect">
              <a:avLst/>
            </a:prstGeom>
          </p:spPr>
        </p:pic>
        <p:pic>
          <p:nvPicPr>
            <p:cNvPr id="8" name="object 8"/>
            <p:cNvPicPr/>
            <p:nvPr/>
          </p:nvPicPr>
          <p:blipFill>
            <a:blip r:embed="rId5" cstate="print"/>
            <a:stretch>
              <a:fillRect/>
            </a:stretch>
          </p:blipFill>
          <p:spPr>
            <a:xfrm>
              <a:off x="4300728" y="2640025"/>
              <a:ext cx="97536" cy="121920"/>
            </a:xfrm>
            <a:prstGeom prst="rect">
              <a:avLst/>
            </a:prstGeom>
          </p:spPr>
        </p:pic>
      </p:grpSp>
      <p:sp>
        <p:nvSpPr>
          <p:cNvPr id="9" name="object 9"/>
          <p:cNvSpPr/>
          <p:nvPr/>
        </p:nvSpPr>
        <p:spPr>
          <a:xfrm>
            <a:off x="445008" y="2260091"/>
            <a:ext cx="3001010" cy="629920"/>
          </a:xfrm>
          <a:custGeom>
            <a:avLst/>
            <a:gdLst/>
            <a:ahLst/>
            <a:cxnLst/>
            <a:rect l="l" t="t" r="r" b="b"/>
            <a:pathLst>
              <a:path w="3001010" h="629919">
                <a:moveTo>
                  <a:pt x="3000756" y="149352"/>
                </a:moveTo>
                <a:lnTo>
                  <a:pt x="2993123" y="102222"/>
                </a:lnTo>
                <a:lnTo>
                  <a:pt x="2971876" y="61239"/>
                </a:lnTo>
                <a:lnTo>
                  <a:pt x="2939516" y="28879"/>
                </a:lnTo>
                <a:lnTo>
                  <a:pt x="2898533" y="7632"/>
                </a:lnTo>
                <a:lnTo>
                  <a:pt x="2851404" y="0"/>
                </a:lnTo>
                <a:lnTo>
                  <a:pt x="149352" y="0"/>
                </a:lnTo>
                <a:lnTo>
                  <a:pt x="102209" y="7632"/>
                </a:lnTo>
                <a:lnTo>
                  <a:pt x="61226" y="28879"/>
                </a:lnTo>
                <a:lnTo>
                  <a:pt x="28867" y="61239"/>
                </a:lnTo>
                <a:lnTo>
                  <a:pt x="7620" y="102222"/>
                </a:lnTo>
                <a:lnTo>
                  <a:pt x="0" y="149352"/>
                </a:lnTo>
                <a:lnTo>
                  <a:pt x="0" y="480060"/>
                </a:lnTo>
                <a:lnTo>
                  <a:pt x="7620" y="527202"/>
                </a:lnTo>
                <a:lnTo>
                  <a:pt x="28867" y="568185"/>
                </a:lnTo>
                <a:lnTo>
                  <a:pt x="61226" y="600544"/>
                </a:lnTo>
                <a:lnTo>
                  <a:pt x="102209" y="621792"/>
                </a:lnTo>
                <a:lnTo>
                  <a:pt x="149352" y="629412"/>
                </a:lnTo>
                <a:lnTo>
                  <a:pt x="2851404" y="629412"/>
                </a:lnTo>
                <a:lnTo>
                  <a:pt x="2898533" y="621792"/>
                </a:lnTo>
                <a:lnTo>
                  <a:pt x="2939516" y="600544"/>
                </a:lnTo>
                <a:lnTo>
                  <a:pt x="2971876" y="568185"/>
                </a:lnTo>
                <a:lnTo>
                  <a:pt x="2993123" y="527202"/>
                </a:lnTo>
                <a:lnTo>
                  <a:pt x="3000756" y="480060"/>
                </a:lnTo>
                <a:lnTo>
                  <a:pt x="3000756" y="149352"/>
                </a:lnTo>
                <a:close/>
              </a:path>
            </a:pathLst>
          </a:custGeom>
          <a:solidFill>
            <a:srgbClr val="95B3D6"/>
          </a:solidFill>
        </p:spPr>
        <p:txBody>
          <a:bodyPr wrap="square" lIns="0" tIns="0" rIns="0" bIns="0" rtlCol="0"/>
          <a:lstStyle/>
          <a:p/>
        </p:txBody>
      </p:sp>
      <p:sp>
        <p:nvSpPr>
          <p:cNvPr id="10" name="object 10"/>
          <p:cNvSpPr txBox="1"/>
          <p:nvPr/>
        </p:nvSpPr>
        <p:spPr>
          <a:xfrm>
            <a:off x="534416" y="2332735"/>
            <a:ext cx="2575560" cy="487680"/>
          </a:xfrm>
          <a:prstGeom prst="rect">
            <a:avLst/>
          </a:prstGeom>
        </p:spPr>
        <p:txBody>
          <a:bodyPr wrap="square" lIns="0" tIns="13970" rIns="0" bIns="0" rtlCol="0" vert="horz">
            <a:spAutoFit/>
          </a:bodyPr>
          <a:lstStyle/>
          <a:p>
            <a:pPr marL="12700">
              <a:lnSpc>
                <a:spcPct val="100000"/>
              </a:lnSpc>
              <a:spcBef>
                <a:spcPts val="110"/>
              </a:spcBef>
            </a:pPr>
            <a:r>
              <a:rPr dirty="0" sz="1500" spc="15" b="1">
                <a:latin typeface="BIZ UDPGothic"/>
                <a:cs typeface="BIZ UDPGothic"/>
              </a:rPr>
              <a:t>・</a:t>
            </a:r>
            <a:r>
              <a:rPr dirty="0" sz="1500" spc="5" b="1">
                <a:latin typeface="Calibri"/>
                <a:cs typeface="Calibri"/>
              </a:rPr>
              <a:t>Google</a:t>
            </a:r>
            <a:r>
              <a:rPr dirty="0" sz="1500" spc="-50" b="1">
                <a:latin typeface="Calibri"/>
                <a:cs typeface="Calibri"/>
              </a:rPr>
              <a:t> </a:t>
            </a:r>
            <a:r>
              <a:rPr dirty="0" sz="1500" spc="-5" b="1">
                <a:latin typeface="Calibri"/>
                <a:cs typeface="Calibri"/>
              </a:rPr>
              <a:t>Educator</a:t>
            </a:r>
            <a:r>
              <a:rPr dirty="0" sz="1500" spc="-25" b="1">
                <a:latin typeface="Calibri"/>
                <a:cs typeface="Calibri"/>
              </a:rPr>
              <a:t> </a:t>
            </a:r>
            <a:r>
              <a:rPr dirty="0" sz="1500" spc="-5" b="1">
                <a:latin typeface="Calibri"/>
                <a:cs typeface="Calibri"/>
              </a:rPr>
              <a:t>Groups</a:t>
            </a:r>
            <a:r>
              <a:rPr dirty="0" sz="1500" spc="-5" b="1">
                <a:latin typeface="BIZ UDPGothic"/>
                <a:cs typeface="BIZ UDPGothic"/>
              </a:rPr>
              <a:t>（</a:t>
            </a:r>
            <a:r>
              <a:rPr dirty="0" sz="1500" spc="-5" b="1">
                <a:latin typeface="Calibri"/>
                <a:cs typeface="Calibri"/>
              </a:rPr>
              <a:t>GEG</a:t>
            </a:r>
            <a:r>
              <a:rPr dirty="0" sz="1500" spc="-5" b="1">
                <a:latin typeface="BIZ UDPGothic"/>
                <a:cs typeface="BIZ UDPGothic"/>
              </a:rPr>
              <a:t>）</a:t>
            </a:r>
            <a:endParaRPr sz="1500">
              <a:latin typeface="BIZ UDPGothic"/>
              <a:cs typeface="BIZ UDPGothic"/>
            </a:endParaRPr>
          </a:p>
          <a:p>
            <a:pPr marL="12700">
              <a:lnSpc>
                <a:spcPct val="100000"/>
              </a:lnSpc>
              <a:spcBef>
                <a:spcPts val="25"/>
              </a:spcBef>
            </a:pPr>
            <a:r>
              <a:rPr dirty="0" sz="1500" spc="15" b="1">
                <a:latin typeface="BIZ UDPGothic"/>
                <a:cs typeface="BIZ UDPGothic"/>
              </a:rPr>
              <a:t>・</a:t>
            </a:r>
            <a:r>
              <a:rPr dirty="0" sz="1500" b="1">
                <a:latin typeface="Calibri"/>
                <a:cs typeface="Calibri"/>
              </a:rPr>
              <a:t>Google</a:t>
            </a:r>
            <a:r>
              <a:rPr dirty="0" sz="1500" spc="20" b="1">
                <a:latin typeface="BIZ UDPGothic"/>
                <a:cs typeface="BIZ UDPGothic"/>
              </a:rPr>
              <a:t>教</a:t>
            </a:r>
            <a:r>
              <a:rPr dirty="0" sz="1500" spc="10" b="1">
                <a:latin typeface="BIZ UDPGothic"/>
                <a:cs typeface="BIZ UDPGothic"/>
              </a:rPr>
              <a:t>育者認定資</a:t>
            </a:r>
            <a:r>
              <a:rPr dirty="0" sz="1500" spc="310" b="1">
                <a:latin typeface="BIZ UDPGothic"/>
                <a:cs typeface="BIZ UDPGothic"/>
              </a:rPr>
              <a:t>格</a:t>
            </a:r>
            <a:r>
              <a:rPr dirty="0" sz="1500" spc="10" b="1">
                <a:latin typeface="BIZ UDPGothic"/>
                <a:cs typeface="BIZ UDPGothic"/>
              </a:rPr>
              <a:t>等</a:t>
            </a:r>
            <a:endParaRPr sz="1500">
              <a:latin typeface="BIZ UDPGothic"/>
              <a:cs typeface="BIZ UDPGothic"/>
            </a:endParaRPr>
          </a:p>
        </p:txBody>
      </p:sp>
      <p:sp>
        <p:nvSpPr>
          <p:cNvPr id="11" name="object 11"/>
          <p:cNvSpPr/>
          <p:nvPr/>
        </p:nvSpPr>
        <p:spPr>
          <a:xfrm>
            <a:off x="7575804" y="2260091"/>
            <a:ext cx="2656840" cy="605155"/>
          </a:xfrm>
          <a:custGeom>
            <a:avLst/>
            <a:gdLst/>
            <a:ahLst/>
            <a:cxnLst/>
            <a:rect l="l" t="t" r="r" b="b"/>
            <a:pathLst>
              <a:path w="2656840" h="605155">
                <a:moveTo>
                  <a:pt x="2656332" y="164592"/>
                </a:moveTo>
                <a:lnTo>
                  <a:pt x="2650477" y="121183"/>
                </a:lnTo>
                <a:lnTo>
                  <a:pt x="2633980" y="81965"/>
                </a:lnTo>
                <a:lnTo>
                  <a:pt x="2608326" y="48577"/>
                </a:lnTo>
                <a:lnTo>
                  <a:pt x="2575052" y="22694"/>
                </a:lnTo>
                <a:lnTo>
                  <a:pt x="2535682" y="5956"/>
                </a:lnTo>
                <a:lnTo>
                  <a:pt x="2491740" y="0"/>
                </a:lnTo>
                <a:lnTo>
                  <a:pt x="164592" y="0"/>
                </a:lnTo>
                <a:lnTo>
                  <a:pt x="120650" y="5956"/>
                </a:lnTo>
                <a:lnTo>
                  <a:pt x="81280" y="22694"/>
                </a:lnTo>
                <a:lnTo>
                  <a:pt x="48006" y="48577"/>
                </a:lnTo>
                <a:lnTo>
                  <a:pt x="22352" y="81965"/>
                </a:lnTo>
                <a:lnTo>
                  <a:pt x="5842" y="121183"/>
                </a:lnTo>
                <a:lnTo>
                  <a:pt x="0" y="164592"/>
                </a:lnTo>
                <a:lnTo>
                  <a:pt x="0" y="440436"/>
                </a:lnTo>
                <a:lnTo>
                  <a:pt x="5842" y="484378"/>
                </a:lnTo>
                <a:lnTo>
                  <a:pt x="22352" y="523760"/>
                </a:lnTo>
                <a:lnTo>
                  <a:pt x="48006" y="557034"/>
                </a:lnTo>
                <a:lnTo>
                  <a:pt x="81280" y="582676"/>
                </a:lnTo>
                <a:lnTo>
                  <a:pt x="120650" y="599198"/>
                </a:lnTo>
                <a:lnTo>
                  <a:pt x="164592" y="605028"/>
                </a:lnTo>
                <a:lnTo>
                  <a:pt x="2491740" y="605028"/>
                </a:lnTo>
                <a:lnTo>
                  <a:pt x="2535682" y="599198"/>
                </a:lnTo>
                <a:lnTo>
                  <a:pt x="2575052" y="582676"/>
                </a:lnTo>
                <a:lnTo>
                  <a:pt x="2608326" y="557034"/>
                </a:lnTo>
                <a:lnTo>
                  <a:pt x="2633980" y="523760"/>
                </a:lnTo>
                <a:lnTo>
                  <a:pt x="2650477" y="484378"/>
                </a:lnTo>
                <a:lnTo>
                  <a:pt x="2656332" y="440436"/>
                </a:lnTo>
                <a:lnTo>
                  <a:pt x="2656332" y="164592"/>
                </a:lnTo>
                <a:close/>
              </a:path>
            </a:pathLst>
          </a:custGeom>
          <a:solidFill>
            <a:srgbClr val="B8CDE4"/>
          </a:solidFill>
        </p:spPr>
        <p:txBody>
          <a:bodyPr wrap="square" lIns="0" tIns="0" rIns="0" bIns="0" rtlCol="0"/>
          <a:lstStyle/>
          <a:p/>
        </p:txBody>
      </p:sp>
      <p:sp>
        <p:nvSpPr>
          <p:cNvPr id="12" name="object 12"/>
          <p:cNvSpPr txBox="1"/>
          <p:nvPr/>
        </p:nvSpPr>
        <p:spPr>
          <a:xfrm>
            <a:off x="7598156" y="2294635"/>
            <a:ext cx="2463800" cy="487680"/>
          </a:xfrm>
          <a:prstGeom prst="rect">
            <a:avLst/>
          </a:prstGeom>
        </p:spPr>
        <p:txBody>
          <a:bodyPr wrap="square" lIns="0" tIns="13970" rIns="0" bIns="0" rtlCol="0" vert="horz">
            <a:spAutoFit/>
          </a:bodyPr>
          <a:lstStyle/>
          <a:p>
            <a:pPr marL="12700">
              <a:lnSpc>
                <a:spcPct val="100000"/>
              </a:lnSpc>
              <a:spcBef>
                <a:spcPts val="110"/>
              </a:spcBef>
            </a:pPr>
            <a:r>
              <a:rPr dirty="0" sz="1500" spc="15" b="1">
                <a:latin typeface="BIZ UDPGothic"/>
                <a:cs typeface="BIZ UDPGothic"/>
              </a:rPr>
              <a:t>・</a:t>
            </a:r>
            <a:r>
              <a:rPr dirty="0" sz="1500" b="1">
                <a:latin typeface="Calibri"/>
                <a:cs typeface="Calibri"/>
              </a:rPr>
              <a:t>Apple</a:t>
            </a:r>
            <a:r>
              <a:rPr dirty="0" sz="1500" spc="-40" b="1">
                <a:latin typeface="Calibri"/>
                <a:cs typeface="Calibri"/>
              </a:rPr>
              <a:t> </a:t>
            </a:r>
            <a:r>
              <a:rPr dirty="0" sz="1500" b="1">
                <a:latin typeface="Calibri"/>
                <a:cs typeface="Calibri"/>
              </a:rPr>
              <a:t>Distinguished</a:t>
            </a:r>
            <a:r>
              <a:rPr dirty="0" sz="1500" spc="-5" b="1">
                <a:latin typeface="Calibri"/>
                <a:cs typeface="Calibri"/>
              </a:rPr>
              <a:t> Educator</a:t>
            </a:r>
            <a:endParaRPr sz="1500">
              <a:latin typeface="Calibri"/>
              <a:cs typeface="Calibri"/>
            </a:endParaRPr>
          </a:p>
          <a:p>
            <a:pPr marL="12700">
              <a:lnSpc>
                <a:spcPct val="100000"/>
              </a:lnSpc>
              <a:spcBef>
                <a:spcPts val="25"/>
              </a:spcBef>
            </a:pPr>
            <a:r>
              <a:rPr dirty="0" sz="1500" spc="15" b="1">
                <a:latin typeface="BIZ UDPGothic"/>
                <a:cs typeface="BIZ UDPGothic"/>
              </a:rPr>
              <a:t>・</a:t>
            </a:r>
            <a:r>
              <a:rPr dirty="0" sz="1500" b="1">
                <a:latin typeface="Calibri"/>
                <a:cs typeface="Calibri"/>
              </a:rPr>
              <a:t>Apple</a:t>
            </a:r>
            <a:r>
              <a:rPr dirty="0" sz="1500" spc="-40" b="1">
                <a:latin typeface="Calibri"/>
                <a:cs typeface="Calibri"/>
              </a:rPr>
              <a:t> </a:t>
            </a:r>
            <a:r>
              <a:rPr dirty="0" sz="1500" spc="-20" b="1">
                <a:latin typeface="Calibri"/>
                <a:cs typeface="Calibri"/>
              </a:rPr>
              <a:t>Teacher</a:t>
            </a:r>
            <a:endParaRPr sz="1500">
              <a:latin typeface="Calibri"/>
              <a:cs typeface="Calibri"/>
            </a:endParaRPr>
          </a:p>
        </p:txBody>
      </p:sp>
      <p:sp>
        <p:nvSpPr>
          <p:cNvPr id="13" name="object 13"/>
          <p:cNvSpPr/>
          <p:nvPr/>
        </p:nvSpPr>
        <p:spPr>
          <a:xfrm>
            <a:off x="4453128" y="3555491"/>
            <a:ext cx="2231390" cy="669290"/>
          </a:xfrm>
          <a:custGeom>
            <a:avLst/>
            <a:gdLst/>
            <a:ahLst/>
            <a:cxnLst/>
            <a:rect l="l" t="t" r="r" b="b"/>
            <a:pathLst>
              <a:path w="2231390" h="669289">
                <a:moveTo>
                  <a:pt x="2231136" y="156972"/>
                </a:moveTo>
                <a:lnTo>
                  <a:pt x="2223147" y="107289"/>
                </a:lnTo>
                <a:lnTo>
                  <a:pt x="2200897" y="64198"/>
                </a:lnTo>
                <a:lnTo>
                  <a:pt x="2166937" y="30238"/>
                </a:lnTo>
                <a:lnTo>
                  <a:pt x="2123833" y="7988"/>
                </a:lnTo>
                <a:lnTo>
                  <a:pt x="2074164" y="0"/>
                </a:lnTo>
                <a:lnTo>
                  <a:pt x="156972" y="0"/>
                </a:lnTo>
                <a:lnTo>
                  <a:pt x="107289" y="7988"/>
                </a:lnTo>
                <a:lnTo>
                  <a:pt x="64185" y="30238"/>
                </a:lnTo>
                <a:lnTo>
                  <a:pt x="30226" y="64198"/>
                </a:lnTo>
                <a:lnTo>
                  <a:pt x="7975" y="107289"/>
                </a:lnTo>
                <a:lnTo>
                  <a:pt x="0" y="156972"/>
                </a:lnTo>
                <a:lnTo>
                  <a:pt x="0" y="512064"/>
                </a:lnTo>
                <a:lnTo>
                  <a:pt x="7975" y="561746"/>
                </a:lnTo>
                <a:lnTo>
                  <a:pt x="30226" y="604850"/>
                </a:lnTo>
                <a:lnTo>
                  <a:pt x="64185" y="638810"/>
                </a:lnTo>
                <a:lnTo>
                  <a:pt x="107289" y="661060"/>
                </a:lnTo>
                <a:lnTo>
                  <a:pt x="156972" y="669036"/>
                </a:lnTo>
                <a:lnTo>
                  <a:pt x="2074164" y="669036"/>
                </a:lnTo>
                <a:lnTo>
                  <a:pt x="2123846" y="661060"/>
                </a:lnTo>
                <a:lnTo>
                  <a:pt x="2166937" y="638810"/>
                </a:lnTo>
                <a:lnTo>
                  <a:pt x="2200897" y="604850"/>
                </a:lnTo>
                <a:lnTo>
                  <a:pt x="2223147" y="561746"/>
                </a:lnTo>
                <a:lnTo>
                  <a:pt x="2231136" y="512064"/>
                </a:lnTo>
                <a:lnTo>
                  <a:pt x="2231136" y="156972"/>
                </a:lnTo>
                <a:close/>
              </a:path>
            </a:pathLst>
          </a:custGeom>
          <a:solidFill>
            <a:srgbClr val="F2C4E9"/>
          </a:solidFill>
        </p:spPr>
        <p:txBody>
          <a:bodyPr wrap="square" lIns="0" tIns="0" rIns="0" bIns="0" rtlCol="0"/>
          <a:lstStyle/>
          <a:p/>
        </p:txBody>
      </p:sp>
      <p:sp>
        <p:nvSpPr>
          <p:cNvPr id="14" name="object 14"/>
          <p:cNvSpPr txBox="1"/>
          <p:nvPr/>
        </p:nvSpPr>
        <p:spPr>
          <a:xfrm>
            <a:off x="4467859" y="3632708"/>
            <a:ext cx="2138045" cy="481965"/>
          </a:xfrm>
          <a:prstGeom prst="rect">
            <a:avLst/>
          </a:prstGeom>
        </p:spPr>
        <p:txBody>
          <a:bodyPr wrap="square" lIns="0" tIns="13970" rIns="0" bIns="0" rtlCol="0" vert="horz">
            <a:spAutoFit/>
          </a:bodyPr>
          <a:lstStyle/>
          <a:p>
            <a:pPr marL="12700">
              <a:lnSpc>
                <a:spcPts val="1789"/>
              </a:lnSpc>
              <a:spcBef>
                <a:spcPts val="110"/>
              </a:spcBef>
            </a:pPr>
            <a:r>
              <a:rPr dirty="0" sz="1500" spc="20" b="1">
                <a:latin typeface="BIZ UDGothic"/>
                <a:cs typeface="BIZ UDGothic"/>
              </a:rPr>
              <a:t>・</a:t>
            </a:r>
            <a:r>
              <a:rPr dirty="0" sz="1500" b="1">
                <a:latin typeface="Arial"/>
                <a:cs typeface="Arial"/>
              </a:rPr>
              <a:t>Microsoft</a:t>
            </a:r>
            <a:endParaRPr sz="1500">
              <a:latin typeface="Arial"/>
              <a:cs typeface="Arial"/>
            </a:endParaRPr>
          </a:p>
          <a:p>
            <a:pPr marL="204470">
              <a:lnSpc>
                <a:spcPts val="1789"/>
              </a:lnSpc>
            </a:pPr>
            <a:r>
              <a:rPr dirty="0" sz="1500" spc="10" b="1">
                <a:latin typeface="BIZ UDGothic"/>
                <a:cs typeface="BIZ UDGothic"/>
              </a:rPr>
              <a:t>認定教育イノベーター</a:t>
            </a:r>
            <a:endParaRPr sz="1500">
              <a:latin typeface="BIZ UDGothic"/>
              <a:cs typeface="BIZ UDGothic"/>
            </a:endParaRPr>
          </a:p>
        </p:txBody>
      </p:sp>
      <p:sp>
        <p:nvSpPr>
          <p:cNvPr id="15" name="object 15"/>
          <p:cNvSpPr/>
          <p:nvPr/>
        </p:nvSpPr>
        <p:spPr>
          <a:xfrm>
            <a:off x="1429512" y="3569207"/>
            <a:ext cx="2536190" cy="532130"/>
          </a:xfrm>
          <a:custGeom>
            <a:avLst/>
            <a:gdLst/>
            <a:ahLst/>
            <a:cxnLst/>
            <a:rect l="l" t="t" r="r" b="b"/>
            <a:pathLst>
              <a:path w="2536190" h="532129">
                <a:moveTo>
                  <a:pt x="2535936" y="134112"/>
                </a:moveTo>
                <a:lnTo>
                  <a:pt x="2529154" y="91490"/>
                </a:lnTo>
                <a:lnTo>
                  <a:pt x="2510231" y="54648"/>
                </a:lnTo>
                <a:lnTo>
                  <a:pt x="2481288" y="25704"/>
                </a:lnTo>
                <a:lnTo>
                  <a:pt x="2444445" y="6781"/>
                </a:lnTo>
                <a:lnTo>
                  <a:pt x="2401824" y="0"/>
                </a:lnTo>
                <a:lnTo>
                  <a:pt x="135636" y="0"/>
                </a:lnTo>
                <a:lnTo>
                  <a:pt x="92849" y="6781"/>
                </a:lnTo>
                <a:lnTo>
                  <a:pt x="55626" y="25704"/>
                </a:lnTo>
                <a:lnTo>
                  <a:pt x="26225" y="54648"/>
                </a:lnTo>
                <a:lnTo>
                  <a:pt x="6934" y="91490"/>
                </a:lnTo>
                <a:lnTo>
                  <a:pt x="0" y="134112"/>
                </a:lnTo>
                <a:lnTo>
                  <a:pt x="0" y="397764"/>
                </a:lnTo>
                <a:lnTo>
                  <a:pt x="6934" y="439813"/>
                </a:lnTo>
                <a:lnTo>
                  <a:pt x="26225" y="476580"/>
                </a:lnTo>
                <a:lnTo>
                  <a:pt x="55626" y="505739"/>
                </a:lnTo>
                <a:lnTo>
                  <a:pt x="92849" y="524954"/>
                </a:lnTo>
                <a:lnTo>
                  <a:pt x="135636" y="531876"/>
                </a:lnTo>
                <a:lnTo>
                  <a:pt x="2401824" y="531876"/>
                </a:lnTo>
                <a:lnTo>
                  <a:pt x="2444445" y="524954"/>
                </a:lnTo>
                <a:lnTo>
                  <a:pt x="2481288" y="505739"/>
                </a:lnTo>
                <a:lnTo>
                  <a:pt x="2510231" y="476580"/>
                </a:lnTo>
                <a:lnTo>
                  <a:pt x="2529154" y="439813"/>
                </a:lnTo>
                <a:lnTo>
                  <a:pt x="2535936" y="397764"/>
                </a:lnTo>
                <a:lnTo>
                  <a:pt x="2535936" y="134112"/>
                </a:lnTo>
                <a:close/>
              </a:path>
            </a:pathLst>
          </a:custGeom>
          <a:solidFill>
            <a:srgbClr val="FBD4B5"/>
          </a:solidFill>
        </p:spPr>
        <p:txBody>
          <a:bodyPr wrap="square" lIns="0" tIns="0" rIns="0" bIns="0" rtlCol="0"/>
          <a:lstStyle/>
          <a:p/>
        </p:txBody>
      </p:sp>
      <p:sp>
        <p:nvSpPr>
          <p:cNvPr id="16" name="object 16"/>
          <p:cNvSpPr txBox="1"/>
          <p:nvPr/>
        </p:nvSpPr>
        <p:spPr>
          <a:xfrm>
            <a:off x="1407667" y="3684523"/>
            <a:ext cx="2473325" cy="255904"/>
          </a:xfrm>
          <a:prstGeom prst="rect">
            <a:avLst/>
          </a:prstGeom>
        </p:spPr>
        <p:txBody>
          <a:bodyPr wrap="square" lIns="0" tIns="13970" rIns="0" bIns="0" rtlCol="0" vert="horz">
            <a:spAutoFit/>
          </a:bodyPr>
          <a:lstStyle/>
          <a:p>
            <a:pPr marL="12700">
              <a:lnSpc>
                <a:spcPct val="100000"/>
              </a:lnSpc>
              <a:spcBef>
                <a:spcPts val="110"/>
              </a:spcBef>
            </a:pPr>
            <a:r>
              <a:rPr dirty="0" sz="1500" spc="20" b="1">
                <a:latin typeface="BIZ UDGothic"/>
                <a:cs typeface="BIZ UDGothic"/>
              </a:rPr>
              <a:t>・</a:t>
            </a:r>
            <a:r>
              <a:rPr dirty="0" sz="1500" spc="-5" b="1">
                <a:latin typeface="Arial"/>
                <a:cs typeface="Arial"/>
              </a:rPr>
              <a:t>Adobe </a:t>
            </a:r>
            <a:r>
              <a:rPr dirty="0" sz="1500" b="1">
                <a:latin typeface="Arial"/>
                <a:cs typeface="Arial"/>
              </a:rPr>
              <a:t>Education</a:t>
            </a:r>
            <a:r>
              <a:rPr dirty="0" sz="1500" spc="-30" b="1">
                <a:latin typeface="Arial"/>
                <a:cs typeface="Arial"/>
              </a:rPr>
              <a:t> </a:t>
            </a:r>
            <a:r>
              <a:rPr dirty="0" sz="1500" b="1">
                <a:latin typeface="Arial"/>
                <a:cs typeface="Arial"/>
              </a:rPr>
              <a:t>Leader</a:t>
            </a:r>
            <a:endParaRPr sz="1500">
              <a:latin typeface="Arial"/>
              <a:cs typeface="Arial"/>
            </a:endParaRPr>
          </a:p>
        </p:txBody>
      </p:sp>
      <p:sp>
        <p:nvSpPr>
          <p:cNvPr id="17" name="object 17"/>
          <p:cNvSpPr/>
          <p:nvPr/>
        </p:nvSpPr>
        <p:spPr>
          <a:xfrm>
            <a:off x="7228332" y="3576827"/>
            <a:ext cx="2533015" cy="553720"/>
          </a:xfrm>
          <a:custGeom>
            <a:avLst/>
            <a:gdLst/>
            <a:ahLst/>
            <a:cxnLst/>
            <a:rect l="l" t="t" r="r" b="b"/>
            <a:pathLst>
              <a:path w="2533015" h="553720">
                <a:moveTo>
                  <a:pt x="2532888" y="138684"/>
                </a:moveTo>
                <a:lnTo>
                  <a:pt x="2525776" y="95008"/>
                </a:lnTo>
                <a:lnTo>
                  <a:pt x="2506014" y="56959"/>
                </a:lnTo>
                <a:lnTo>
                  <a:pt x="2475928" y="26873"/>
                </a:lnTo>
                <a:lnTo>
                  <a:pt x="2437879" y="7112"/>
                </a:lnTo>
                <a:lnTo>
                  <a:pt x="2394204" y="0"/>
                </a:lnTo>
                <a:lnTo>
                  <a:pt x="138684" y="0"/>
                </a:lnTo>
                <a:lnTo>
                  <a:pt x="94411" y="7112"/>
                </a:lnTo>
                <a:lnTo>
                  <a:pt x="56286" y="26873"/>
                </a:lnTo>
                <a:lnTo>
                  <a:pt x="26428" y="56959"/>
                </a:lnTo>
                <a:lnTo>
                  <a:pt x="6959" y="95008"/>
                </a:lnTo>
                <a:lnTo>
                  <a:pt x="0" y="138684"/>
                </a:lnTo>
                <a:lnTo>
                  <a:pt x="0" y="414528"/>
                </a:lnTo>
                <a:lnTo>
                  <a:pt x="6959" y="458216"/>
                </a:lnTo>
                <a:lnTo>
                  <a:pt x="26428" y="496265"/>
                </a:lnTo>
                <a:lnTo>
                  <a:pt x="56286" y="526351"/>
                </a:lnTo>
                <a:lnTo>
                  <a:pt x="94411" y="546112"/>
                </a:lnTo>
                <a:lnTo>
                  <a:pt x="138684" y="553212"/>
                </a:lnTo>
                <a:lnTo>
                  <a:pt x="2394204" y="553212"/>
                </a:lnTo>
                <a:lnTo>
                  <a:pt x="2437879" y="546112"/>
                </a:lnTo>
                <a:lnTo>
                  <a:pt x="2475928" y="526351"/>
                </a:lnTo>
                <a:lnTo>
                  <a:pt x="2506014" y="496265"/>
                </a:lnTo>
                <a:lnTo>
                  <a:pt x="2525776" y="458216"/>
                </a:lnTo>
                <a:lnTo>
                  <a:pt x="2532888" y="414528"/>
                </a:lnTo>
                <a:lnTo>
                  <a:pt x="2532888" y="138684"/>
                </a:lnTo>
                <a:close/>
              </a:path>
            </a:pathLst>
          </a:custGeom>
          <a:solidFill>
            <a:srgbClr val="E6B8B8"/>
          </a:solidFill>
        </p:spPr>
        <p:txBody>
          <a:bodyPr wrap="square" lIns="0" tIns="0" rIns="0" bIns="0" rtlCol="0"/>
          <a:lstStyle/>
          <a:p/>
        </p:txBody>
      </p:sp>
      <p:sp>
        <p:nvSpPr>
          <p:cNvPr id="18" name="object 18"/>
          <p:cNvSpPr txBox="1"/>
          <p:nvPr/>
        </p:nvSpPr>
        <p:spPr>
          <a:xfrm>
            <a:off x="7278116" y="3707384"/>
            <a:ext cx="2329815" cy="255904"/>
          </a:xfrm>
          <a:prstGeom prst="rect">
            <a:avLst/>
          </a:prstGeom>
        </p:spPr>
        <p:txBody>
          <a:bodyPr wrap="square" lIns="0" tIns="13970" rIns="0" bIns="0" rtlCol="0" vert="horz">
            <a:spAutoFit/>
          </a:bodyPr>
          <a:lstStyle/>
          <a:p>
            <a:pPr marL="12700">
              <a:lnSpc>
                <a:spcPct val="100000"/>
              </a:lnSpc>
              <a:spcBef>
                <a:spcPts val="110"/>
              </a:spcBef>
            </a:pPr>
            <a:r>
              <a:rPr dirty="0" sz="1500" spc="10" b="1">
                <a:latin typeface="BIZ UDGothic"/>
                <a:cs typeface="BIZ UDGothic"/>
              </a:rPr>
              <a:t>・ロイロ認定ティーチャー</a:t>
            </a:r>
            <a:endParaRPr sz="1500">
              <a:latin typeface="BIZ UDGothic"/>
              <a:cs typeface="BIZ UDGothic"/>
            </a:endParaRPr>
          </a:p>
        </p:txBody>
      </p:sp>
      <p:sp>
        <p:nvSpPr>
          <p:cNvPr id="19" name="object 19"/>
          <p:cNvSpPr txBox="1"/>
          <p:nvPr/>
        </p:nvSpPr>
        <p:spPr>
          <a:xfrm>
            <a:off x="4769611" y="2227579"/>
            <a:ext cx="1995805" cy="617855"/>
          </a:xfrm>
          <a:prstGeom prst="rect">
            <a:avLst/>
          </a:prstGeom>
        </p:spPr>
        <p:txBody>
          <a:bodyPr wrap="square" lIns="0" tIns="22860" rIns="0" bIns="0" rtlCol="0" vert="horz">
            <a:spAutoFit/>
          </a:bodyPr>
          <a:lstStyle/>
          <a:p>
            <a:pPr marL="459105" marR="5080" indent="-447040">
              <a:lnSpc>
                <a:spcPts val="2330"/>
              </a:lnSpc>
              <a:spcBef>
                <a:spcPts val="180"/>
              </a:spcBef>
            </a:pPr>
            <a:r>
              <a:rPr dirty="0" sz="1950" spc="-25" b="1">
                <a:latin typeface="Calibri"/>
                <a:cs typeface="Calibri"/>
              </a:rPr>
              <a:t>S</a:t>
            </a:r>
            <a:r>
              <a:rPr dirty="0" sz="1950" spc="-10" b="1">
                <a:latin typeface="Calibri"/>
                <a:cs typeface="Calibri"/>
              </a:rPr>
              <a:t>T</a:t>
            </a:r>
            <a:r>
              <a:rPr dirty="0" sz="1950" spc="-30" b="1">
                <a:latin typeface="Calibri"/>
                <a:cs typeface="Calibri"/>
              </a:rPr>
              <a:t>E</a:t>
            </a:r>
            <a:r>
              <a:rPr dirty="0" sz="1950" spc="-10" b="1">
                <a:latin typeface="Calibri"/>
                <a:cs typeface="Calibri"/>
              </a:rPr>
              <a:t>A</a:t>
            </a:r>
            <a:r>
              <a:rPr dirty="0" sz="1950" spc="-10" b="1">
                <a:latin typeface="Calibri"/>
                <a:cs typeface="Calibri"/>
              </a:rPr>
              <a:t>M</a:t>
            </a:r>
            <a:r>
              <a:rPr dirty="0" sz="1950" spc="-275" b="1">
                <a:latin typeface="BIZ UDPGothic"/>
                <a:cs typeface="BIZ UDPGothic"/>
              </a:rPr>
              <a:t>ラ</a:t>
            </a:r>
            <a:r>
              <a:rPr dirty="0" sz="1950" spc="35" b="1">
                <a:latin typeface="BIZ UDPGothic"/>
                <a:cs typeface="BIZ UDPGothic"/>
              </a:rPr>
              <a:t>イ</a:t>
            </a:r>
            <a:r>
              <a:rPr dirty="0" sz="1950" spc="-185" b="1">
                <a:latin typeface="BIZ UDPGothic"/>
                <a:cs typeface="BIZ UDPGothic"/>
              </a:rPr>
              <a:t>ブ</a:t>
            </a:r>
            <a:r>
              <a:rPr dirty="0" sz="1950" spc="-275" b="1">
                <a:latin typeface="BIZ UDPGothic"/>
                <a:cs typeface="BIZ UDPGothic"/>
              </a:rPr>
              <a:t>ラ</a:t>
            </a:r>
            <a:r>
              <a:rPr dirty="0" sz="1950" spc="-220" b="1">
                <a:latin typeface="BIZ UDPGothic"/>
                <a:cs typeface="BIZ UDPGothic"/>
              </a:rPr>
              <a:t>リ</a:t>
            </a:r>
            <a:r>
              <a:rPr dirty="0" sz="1950" spc="-5" b="1">
                <a:latin typeface="BIZ UDPGothic"/>
                <a:cs typeface="BIZ UDPGothic"/>
              </a:rPr>
              <a:t>ー </a:t>
            </a:r>
            <a:r>
              <a:rPr dirty="0" sz="1950" b="1">
                <a:latin typeface="BIZ UDPGothic"/>
                <a:cs typeface="BIZ UDPGothic"/>
              </a:rPr>
              <a:t>周知</a:t>
            </a:r>
            <a:r>
              <a:rPr dirty="0" sz="1950" spc="35" b="1">
                <a:latin typeface="BIZ UDPGothic"/>
                <a:cs typeface="BIZ UDPGothic"/>
              </a:rPr>
              <a:t>イ</a:t>
            </a:r>
            <a:r>
              <a:rPr dirty="0" sz="1950" spc="-25" b="1">
                <a:latin typeface="BIZ UDPGothic"/>
                <a:cs typeface="BIZ UDPGothic"/>
              </a:rPr>
              <a:t>ベ</a:t>
            </a:r>
            <a:r>
              <a:rPr dirty="0" sz="1950" spc="-130" b="1">
                <a:latin typeface="BIZ UDPGothic"/>
                <a:cs typeface="BIZ UDPGothic"/>
              </a:rPr>
              <a:t>ン</a:t>
            </a:r>
            <a:r>
              <a:rPr dirty="0" sz="1950" spc="-260" b="1">
                <a:latin typeface="BIZ UDPGothic"/>
                <a:cs typeface="BIZ UDPGothic"/>
              </a:rPr>
              <a:t>ト</a:t>
            </a:r>
            <a:endParaRPr sz="1950">
              <a:latin typeface="BIZ UDPGothic"/>
              <a:cs typeface="BIZ UDPGothic"/>
            </a:endParaRPr>
          </a:p>
        </p:txBody>
      </p:sp>
      <p:sp>
        <p:nvSpPr>
          <p:cNvPr id="20" name="object 20"/>
          <p:cNvSpPr/>
          <p:nvPr/>
        </p:nvSpPr>
        <p:spPr>
          <a:xfrm>
            <a:off x="3921252" y="2145792"/>
            <a:ext cx="3164205" cy="772795"/>
          </a:xfrm>
          <a:custGeom>
            <a:avLst/>
            <a:gdLst/>
            <a:ahLst/>
            <a:cxnLst/>
            <a:rect l="l" t="t" r="r" b="b"/>
            <a:pathLst>
              <a:path w="3164204" h="772794">
                <a:moveTo>
                  <a:pt x="0" y="128015"/>
                </a:moveTo>
                <a:lnTo>
                  <a:pt x="10167" y="77795"/>
                </a:lnTo>
                <a:lnTo>
                  <a:pt x="37909" y="37147"/>
                </a:lnTo>
                <a:lnTo>
                  <a:pt x="79081" y="9929"/>
                </a:lnTo>
                <a:lnTo>
                  <a:pt x="129539" y="0"/>
                </a:lnTo>
                <a:lnTo>
                  <a:pt x="3035807" y="0"/>
                </a:lnTo>
                <a:lnTo>
                  <a:pt x="3085385" y="9929"/>
                </a:lnTo>
                <a:lnTo>
                  <a:pt x="3126104" y="37147"/>
                </a:lnTo>
                <a:lnTo>
                  <a:pt x="3153679" y="77795"/>
                </a:lnTo>
                <a:lnTo>
                  <a:pt x="3163824" y="128015"/>
                </a:lnTo>
                <a:lnTo>
                  <a:pt x="3163824" y="643127"/>
                </a:lnTo>
                <a:lnTo>
                  <a:pt x="3153679" y="693586"/>
                </a:lnTo>
                <a:lnTo>
                  <a:pt x="3126104" y="734758"/>
                </a:lnTo>
                <a:lnTo>
                  <a:pt x="3085385" y="762500"/>
                </a:lnTo>
                <a:lnTo>
                  <a:pt x="3035807" y="772667"/>
                </a:lnTo>
                <a:lnTo>
                  <a:pt x="129539" y="772667"/>
                </a:lnTo>
                <a:lnTo>
                  <a:pt x="79081" y="762500"/>
                </a:lnTo>
                <a:lnTo>
                  <a:pt x="37909" y="734758"/>
                </a:lnTo>
                <a:lnTo>
                  <a:pt x="10167" y="693586"/>
                </a:lnTo>
                <a:lnTo>
                  <a:pt x="0" y="643127"/>
                </a:lnTo>
                <a:lnTo>
                  <a:pt x="0" y="128015"/>
                </a:lnTo>
                <a:close/>
              </a:path>
            </a:pathLst>
          </a:custGeom>
          <a:ln w="30480">
            <a:solidFill>
              <a:srgbClr val="243F60"/>
            </a:solidFill>
          </a:ln>
        </p:spPr>
        <p:txBody>
          <a:bodyPr wrap="square" lIns="0" tIns="0" rIns="0" bIns="0" rtlCol="0"/>
          <a:lstStyle/>
          <a:p/>
        </p:txBody>
      </p:sp>
      <p:grpSp>
        <p:nvGrpSpPr>
          <p:cNvPr id="21" name="object 21"/>
          <p:cNvGrpSpPr/>
          <p:nvPr/>
        </p:nvGrpSpPr>
        <p:grpSpPr>
          <a:xfrm>
            <a:off x="3579876" y="2345436"/>
            <a:ext cx="205740" cy="437515"/>
            <a:chOff x="3579876" y="2345436"/>
            <a:chExt cx="205740" cy="437515"/>
          </a:xfrm>
        </p:grpSpPr>
        <p:sp>
          <p:nvSpPr>
            <p:cNvPr id="22" name="object 22"/>
            <p:cNvSpPr/>
            <p:nvPr/>
          </p:nvSpPr>
          <p:spPr>
            <a:xfrm>
              <a:off x="3593592" y="2359152"/>
              <a:ext cx="178435" cy="410209"/>
            </a:xfrm>
            <a:custGeom>
              <a:avLst/>
              <a:gdLst/>
              <a:ahLst/>
              <a:cxnLst/>
              <a:rect l="l" t="t" r="r" b="b"/>
              <a:pathLst>
                <a:path w="178435" h="410210">
                  <a:moveTo>
                    <a:pt x="178308" y="0"/>
                  </a:moveTo>
                  <a:lnTo>
                    <a:pt x="0" y="204216"/>
                  </a:lnTo>
                  <a:lnTo>
                    <a:pt x="178308" y="409956"/>
                  </a:lnTo>
                  <a:lnTo>
                    <a:pt x="178308" y="0"/>
                  </a:lnTo>
                  <a:close/>
                </a:path>
              </a:pathLst>
            </a:custGeom>
            <a:solidFill>
              <a:srgbClr val="1F497C"/>
            </a:solidFill>
          </p:spPr>
          <p:txBody>
            <a:bodyPr wrap="square" lIns="0" tIns="0" rIns="0" bIns="0" rtlCol="0"/>
            <a:lstStyle/>
            <a:p/>
          </p:txBody>
        </p:sp>
        <p:sp>
          <p:nvSpPr>
            <p:cNvPr id="23" name="object 23"/>
            <p:cNvSpPr/>
            <p:nvPr/>
          </p:nvSpPr>
          <p:spPr>
            <a:xfrm>
              <a:off x="3593592" y="2359152"/>
              <a:ext cx="178435" cy="410209"/>
            </a:xfrm>
            <a:custGeom>
              <a:avLst/>
              <a:gdLst/>
              <a:ahLst/>
              <a:cxnLst/>
              <a:rect l="l" t="t" r="r" b="b"/>
              <a:pathLst>
                <a:path w="178435" h="410210">
                  <a:moveTo>
                    <a:pt x="178308" y="409956"/>
                  </a:moveTo>
                  <a:lnTo>
                    <a:pt x="0" y="204216"/>
                  </a:lnTo>
                  <a:lnTo>
                    <a:pt x="178308" y="0"/>
                  </a:lnTo>
                  <a:lnTo>
                    <a:pt x="178308" y="409956"/>
                  </a:lnTo>
                  <a:close/>
                </a:path>
              </a:pathLst>
            </a:custGeom>
            <a:ln w="27432">
              <a:solidFill>
                <a:srgbClr val="1F497C"/>
              </a:solidFill>
            </a:ln>
          </p:spPr>
          <p:txBody>
            <a:bodyPr wrap="square" lIns="0" tIns="0" rIns="0" bIns="0" rtlCol="0"/>
            <a:lstStyle/>
            <a:p/>
          </p:txBody>
        </p:sp>
      </p:grpSp>
      <p:grpSp>
        <p:nvGrpSpPr>
          <p:cNvPr id="24" name="object 24"/>
          <p:cNvGrpSpPr/>
          <p:nvPr/>
        </p:nvGrpSpPr>
        <p:grpSpPr>
          <a:xfrm>
            <a:off x="7178040" y="2345436"/>
            <a:ext cx="205740" cy="437515"/>
            <a:chOff x="7178040" y="2345436"/>
            <a:chExt cx="205740" cy="437515"/>
          </a:xfrm>
        </p:grpSpPr>
        <p:sp>
          <p:nvSpPr>
            <p:cNvPr id="25" name="object 25"/>
            <p:cNvSpPr/>
            <p:nvPr/>
          </p:nvSpPr>
          <p:spPr>
            <a:xfrm>
              <a:off x="7191756" y="2359152"/>
              <a:ext cx="178435" cy="410209"/>
            </a:xfrm>
            <a:custGeom>
              <a:avLst/>
              <a:gdLst/>
              <a:ahLst/>
              <a:cxnLst/>
              <a:rect l="l" t="t" r="r" b="b"/>
              <a:pathLst>
                <a:path w="178434" h="410210">
                  <a:moveTo>
                    <a:pt x="0" y="0"/>
                  </a:moveTo>
                  <a:lnTo>
                    <a:pt x="0" y="409956"/>
                  </a:lnTo>
                  <a:lnTo>
                    <a:pt x="178308" y="204216"/>
                  </a:lnTo>
                  <a:lnTo>
                    <a:pt x="0" y="0"/>
                  </a:lnTo>
                  <a:close/>
                </a:path>
              </a:pathLst>
            </a:custGeom>
            <a:solidFill>
              <a:srgbClr val="1F497C"/>
            </a:solidFill>
          </p:spPr>
          <p:txBody>
            <a:bodyPr wrap="square" lIns="0" tIns="0" rIns="0" bIns="0" rtlCol="0"/>
            <a:lstStyle/>
            <a:p/>
          </p:txBody>
        </p:sp>
        <p:sp>
          <p:nvSpPr>
            <p:cNvPr id="26" name="object 26"/>
            <p:cNvSpPr/>
            <p:nvPr/>
          </p:nvSpPr>
          <p:spPr>
            <a:xfrm>
              <a:off x="7191756" y="2359152"/>
              <a:ext cx="178435" cy="410209"/>
            </a:xfrm>
            <a:custGeom>
              <a:avLst/>
              <a:gdLst/>
              <a:ahLst/>
              <a:cxnLst/>
              <a:rect l="l" t="t" r="r" b="b"/>
              <a:pathLst>
                <a:path w="178434" h="410210">
                  <a:moveTo>
                    <a:pt x="0" y="409956"/>
                  </a:moveTo>
                  <a:lnTo>
                    <a:pt x="178308" y="204216"/>
                  </a:lnTo>
                  <a:lnTo>
                    <a:pt x="0" y="0"/>
                  </a:lnTo>
                  <a:lnTo>
                    <a:pt x="0" y="409956"/>
                  </a:lnTo>
                  <a:close/>
                </a:path>
              </a:pathLst>
            </a:custGeom>
            <a:ln w="27431">
              <a:solidFill>
                <a:srgbClr val="1F497C"/>
              </a:solidFill>
            </a:ln>
          </p:spPr>
          <p:txBody>
            <a:bodyPr wrap="square" lIns="0" tIns="0" rIns="0" bIns="0" rtlCol="0"/>
            <a:lstStyle/>
            <a:p/>
          </p:txBody>
        </p:sp>
      </p:grpSp>
      <p:grpSp>
        <p:nvGrpSpPr>
          <p:cNvPr id="27" name="object 27"/>
          <p:cNvGrpSpPr/>
          <p:nvPr/>
        </p:nvGrpSpPr>
        <p:grpSpPr>
          <a:xfrm>
            <a:off x="3771900" y="3023616"/>
            <a:ext cx="368935" cy="289560"/>
            <a:chOff x="3771900" y="3023616"/>
            <a:chExt cx="368935" cy="289560"/>
          </a:xfrm>
        </p:grpSpPr>
        <p:sp>
          <p:nvSpPr>
            <p:cNvPr id="28" name="object 28"/>
            <p:cNvSpPr/>
            <p:nvPr/>
          </p:nvSpPr>
          <p:spPr>
            <a:xfrm>
              <a:off x="3785616" y="3037332"/>
              <a:ext cx="341630" cy="262255"/>
            </a:xfrm>
            <a:custGeom>
              <a:avLst/>
              <a:gdLst/>
              <a:ahLst/>
              <a:cxnLst/>
              <a:rect l="l" t="t" r="r" b="b"/>
              <a:pathLst>
                <a:path w="341629" h="262254">
                  <a:moveTo>
                    <a:pt x="0" y="0"/>
                  </a:moveTo>
                  <a:lnTo>
                    <a:pt x="71628" y="262127"/>
                  </a:lnTo>
                  <a:lnTo>
                    <a:pt x="341375" y="227075"/>
                  </a:lnTo>
                  <a:lnTo>
                    <a:pt x="0" y="0"/>
                  </a:lnTo>
                  <a:close/>
                </a:path>
              </a:pathLst>
            </a:custGeom>
            <a:solidFill>
              <a:srgbClr val="1F497C"/>
            </a:solidFill>
          </p:spPr>
          <p:txBody>
            <a:bodyPr wrap="square" lIns="0" tIns="0" rIns="0" bIns="0" rtlCol="0"/>
            <a:lstStyle/>
            <a:p/>
          </p:txBody>
        </p:sp>
        <p:sp>
          <p:nvSpPr>
            <p:cNvPr id="29" name="object 29"/>
            <p:cNvSpPr/>
            <p:nvPr/>
          </p:nvSpPr>
          <p:spPr>
            <a:xfrm>
              <a:off x="3785616" y="3037332"/>
              <a:ext cx="341630" cy="262255"/>
            </a:xfrm>
            <a:custGeom>
              <a:avLst/>
              <a:gdLst/>
              <a:ahLst/>
              <a:cxnLst/>
              <a:rect l="l" t="t" r="r" b="b"/>
              <a:pathLst>
                <a:path w="341629" h="262254">
                  <a:moveTo>
                    <a:pt x="341375" y="227075"/>
                  </a:moveTo>
                  <a:lnTo>
                    <a:pt x="71628" y="262127"/>
                  </a:lnTo>
                  <a:lnTo>
                    <a:pt x="0" y="0"/>
                  </a:lnTo>
                  <a:lnTo>
                    <a:pt x="341375" y="227075"/>
                  </a:lnTo>
                  <a:close/>
                </a:path>
              </a:pathLst>
            </a:custGeom>
            <a:ln w="27432">
              <a:solidFill>
                <a:srgbClr val="1F497C"/>
              </a:solidFill>
            </a:ln>
          </p:spPr>
          <p:txBody>
            <a:bodyPr wrap="square" lIns="0" tIns="0" rIns="0" bIns="0" rtlCol="0"/>
            <a:lstStyle/>
            <a:p/>
          </p:txBody>
        </p:sp>
      </p:grpSp>
      <p:grpSp>
        <p:nvGrpSpPr>
          <p:cNvPr id="30" name="object 30"/>
          <p:cNvGrpSpPr/>
          <p:nvPr/>
        </p:nvGrpSpPr>
        <p:grpSpPr>
          <a:xfrm>
            <a:off x="6867143" y="3028188"/>
            <a:ext cx="368935" cy="289560"/>
            <a:chOff x="6867143" y="3028188"/>
            <a:chExt cx="368935" cy="289560"/>
          </a:xfrm>
        </p:grpSpPr>
        <p:sp>
          <p:nvSpPr>
            <p:cNvPr id="31" name="object 31"/>
            <p:cNvSpPr/>
            <p:nvPr/>
          </p:nvSpPr>
          <p:spPr>
            <a:xfrm>
              <a:off x="6880859" y="3041904"/>
              <a:ext cx="341630" cy="262255"/>
            </a:xfrm>
            <a:custGeom>
              <a:avLst/>
              <a:gdLst/>
              <a:ahLst/>
              <a:cxnLst/>
              <a:rect l="l" t="t" r="r" b="b"/>
              <a:pathLst>
                <a:path w="341629" h="262254">
                  <a:moveTo>
                    <a:pt x="341375" y="0"/>
                  </a:moveTo>
                  <a:lnTo>
                    <a:pt x="0" y="227075"/>
                  </a:lnTo>
                  <a:lnTo>
                    <a:pt x="269748" y="262127"/>
                  </a:lnTo>
                  <a:lnTo>
                    <a:pt x="341375" y="0"/>
                  </a:lnTo>
                  <a:close/>
                </a:path>
              </a:pathLst>
            </a:custGeom>
            <a:solidFill>
              <a:srgbClr val="1F497C"/>
            </a:solidFill>
          </p:spPr>
          <p:txBody>
            <a:bodyPr wrap="square" lIns="0" tIns="0" rIns="0" bIns="0" rtlCol="0"/>
            <a:lstStyle/>
            <a:p/>
          </p:txBody>
        </p:sp>
        <p:sp>
          <p:nvSpPr>
            <p:cNvPr id="32" name="object 32"/>
            <p:cNvSpPr/>
            <p:nvPr/>
          </p:nvSpPr>
          <p:spPr>
            <a:xfrm>
              <a:off x="6880859" y="3041904"/>
              <a:ext cx="341630" cy="262255"/>
            </a:xfrm>
            <a:custGeom>
              <a:avLst/>
              <a:gdLst/>
              <a:ahLst/>
              <a:cxnLst/>
              <a:rect l="l" t="t" r="r" b="b"/>
              <a:pathLst>
                <a:path w="341629" h="262254">
                  <a:moveTo>
                    <a:pt x="0" y="227075"/>
                  </a:moveTo>
                  <a:lnTo>
                    <a:pt x="269748" y="262127"/>
                  </a:lnTo>
                  <a:lnTo>
                    <a:pt x="341375" y="0"/>
                  </a:lnTo>
                  <a:lnTo>
                    <a:pt x="0" y="227075"/>
                  </a:lnTo>
                  <a:close/>
                </a:path>
              </a:pathLst>
            </a:custGeom>
            <a:ln w="27432">
              <a:solidFill>
                <a:srgbClr val="1F497C"/>
              </a:solidFill>
            </a:ln>
          </p:spPr>
          <p:txBody>
            <a:bodyPr wrap="square" lIns="0" tIns="0" rIns="0" bIns="0" rtlCol="0"/>
            <a:lstStyle/>
            <a:p/>
          </p:txBody>
        </p:sp>
      </p:grpSp>
      <p:grpSp>
        <p:nvGrpSpPr>
          <p:cNvPr id="33" name="object 33"/>
          <p:cNvGrpSpPr/>
          <p:nvPr/>
        </p:nvGrpSpPr>
        <p:grpSpPr>
          <a:xfrm>
            <a:off x="5346191" y="3160776"/>
            <a:ext cx="437515" cy="205740"/>
            <a:chOff x="5346191" y="3160776"/>
            <a:chExt cx="437515" cy="205740"/>
          </a:xfrm>
        </p:grpSpPr>
        <p:sp>
          <p:nvSpPr>
            <p:cNvPr id="34" name="object 34"/>
            <p:cNvSpPr/>
            <p:nvPr/>
          </p:nvSpPr>
          <p:spPr>
            <a:xfrm>
              <a:off x="5359907" y="3174492"/>
              <a:ext cx="410209" cy="178435"/>
            </a:xfrm>
            <a:custGeom>
              <a:avLst/>
              <a:gdLst/>
              <a:ahLst/>
              <a:cxnLst/>
              <a:rect l="l" t="t" r="r" b="b"/>
              <a:pathLst>
                <a:path w="410210" h="178435">
                  <a:moveTo>
                    <a:pt x="409955" y="0"/>
                  </a:moveTo>
                  <a:lnTo>
                    <a:pt x="0" y="0"/>
                  </a:lnTo>
                  <a:lnTo>
                    <a:pt x="204215" y="178307"/>
                  </a:lnTo>
                  <a:lnTo>
                    <a:pt x="409955" y="0"/>
                  </a:lnTo>
                  <a:close/>
                </a:path>
              </a:pathLst>
            </a:custGeom>
            <a:solidFill>
              <a:srgbClr val="1F497C"/>
            </a:solidFill>
          </p:spPr>
          <p:txBody>
            <a:bodyPr wrap="square" lIns="0" tIns="0" rIns="0" bIns="0" rtlCol="0"/>
            <a:lstStyle/>
            <a:p/>
          </p:txBody>
        </p:sp>
        <p:sp>
          <p:nvSpPr>
            <p:cNvPr id="35" name="object 35"/>
            <p:cNvSpPr/>
            <p:nvPr/>
          </p:nvSpPr>
          <p:spPr>
            <a:xfrm>
              <a:off x="5359907" y="3174492"/>
              <a:ext cx="410209" cy="178435"/>
            </a:xfrm>
            <a:custGeom>
              <a:avLst/>
              <a:gdLst/>
              <a:ahLst/>
              <a:cxnLst/>
              <a:rect l="l" t="t" r="r" b="b"/>
              <a:pathLst>
                <a:path w="410210" h="178435">
                  <a:moveTo>
                    <a:pt x="0" y="0"/>
                  </a:moveTo>
                  <a:lnTo>
                    <a:pt x="204215" y="178307"/>
                  </a:lnTo>
                  <a:lnTo>
                    <a:pt x="409955" y="0"/>
                  </a:lnTo>
                  <a:lnTo>
                    <a:pt x="0" y="0"/>
                  </a:lnTo>
                  <a:close/>
                </a:path>
              </a:pathLst>
            </a:custGeom>
            <a:ln w="27431">
              <a:solidFill>
                <a:srgbClr val="1F497C"/>
              </a:solidFill>
            </a:ln>
          </p:spPr>
          <p:txBody>
            <a:bodyPr wrap="square" lIns="0" tIns="0" rIns="0" bIns="0" rtlCol="0"/>
            <a:lstStyle/>
            <a:p/>
          </p:txBody>
        </p:sp>
      </p:grpSp>
      <p:grpSp>
        <p:nvGrpSpPr>
          <p:cNvPr id="36" name="object 36"/>
          <p:cNvGrpSpPr/>
          <p:nvPr/>
        </p:nvGrpSpPr>
        <p:grpSpPr>
          <a:xfrm>
            <a:off x="2500883" y="2987039"/>
            <a:ext cx="287020" cy="405765"/>
            <a:chOff x="2500883" y="2987039"/>
            <a:chExt cx="287020" cy="405765"/>
          </a:xfrm>
        </p:grpSpPr>
        <p:sp>
          <p:nvSpPr>
            <p:cNvPr id="37" name="object 37"/>
            <p:cNvSpPr/>
            <p:nvPr/>
          </p:nvSpPr>
          <p:spPr>
            <a:xfrm>
              <a:off x="2694431" y="3092195"/>
              <a:ext cx="0" cy="300355"/>
            </a:xfrm>
            <a:custGeom>
              <a:avLst/>
              <a:gdLst/>
              <a:ahLst/>
              <a:cxnLst/>
              <a:rect l="l" t="t" r="r" b="b"/>
              <a:pathLst>
                <a:path w="0" h="300354">
                  <a:moveTo>
                    <a:pt x="0" y="0"/>
                  </a:moveTo>
                  <a:lnTo>
                    <a:pt x="0" y="300227"/>
                  </a:lnTo>
                </a:path>
              </a:pathLst>
            </a:custGeom>
            <a:ln w="60960">
              <a:solidFill>
                <a:srgbClr val="BF4F4D"/>
              </a:solidFill>
            </a:ln>
          </p:spPr>
          <p:txBody>
            <a:bodyPr wrap="square" lIns="0" tIns="0" rIns="0" bIns="0" rtlCol="0"/>
            <a:lstStyle/>
            <a:p/>
          </p:txBody>
        </p:sp>
        <p:pic>
          <p:nvPicPr>
            <p:cNvPr id="38" name="object 38"/>
            <p:cNvPicPr/>
            <p:nvPr/>
          </p:nvPicPr>
          <p:blipFill>
            <a:blip r:embed="rId6" cstate="print"/>
            <a:stretch>
              <a:fillRect/>
            </a:stretch>
          </p:blipFill>
          <p:spPr>
            <a:xfrm>
              <a:off x="2656331" y="2987039"/>
              <a:ext cx="131064" cy="202691"/>
            </a:xfrm>
            <a:prstGeom prst="rect">
              <a:avLst/>
            </a:prstGeom>
          </p:spPr>
        </p:pic>
        <p:sp>
          <p:nvSpPr>
            <p:cNvPr id="39" name="object 39"/>
            <p:cNvSpPr/>
            <p:nvPr/>
          </p:nvSpPr>
          <p:spPr>
            <a:xfrm>
              <a:off x="2595371" y="3002279"/>
              <a:ext cx="0" cy="300355"/>
            </a:xfrm>
            <a:custGeom>
              <a:avLst/>
              <a:gdLst/>
              <a:ahLst/>
              <a:cxnLst/>
              <a:rect l="l" t="t" r="r" b="b"/>
              <a:pathLst>
                <a:path w="0" h="300354">
                  <a:moveTo>
                    <a:pt x="0" y="300227"/>
                  </a:moveTo>
                  <a:lnTo>
                    <a:pt x="0" y="0"/>
                  </a:lnTo>
                </a:path>
              </a:pathLst>
            </a:custGeom>
            <a:ln w="60960">
              <a:solidFill>
                <a:srgbClr val="BF4F4D"/>
              </a:solidFill>
            </a:ln>
          </p:spPr>
          <p:txBody>
            <a:bodyPr wrap="square" lIns="0" tIns="0" rIns="0" bIns="0" rtlCol="0"/>
            <a:lstStyle/>
            <a:p/>
          </p:txBody>
        </p:sp>
        <p:pic>
          <p:nvPicPr>
            <p:cNvPr id="40" name="object 40"/>
            <p:cNvPicPr/>
            <p:nvPr/>
          </p:nvPicPr>
          <p:blipFill>
            <a:blip r:embed="rId7" cstate="print"/>
            <a:stretch>
              <a:fillRect/>
            </a:stretch>
          </p:blipFill>
          <p:spPr>
            <a:xfrm>
              <a:off x="2500883" y="3189731"/>
              <a:ext cx="132588" cy="202691"/>
            </a:xfrm>
            <a:prstGeom prst="rect">
              <a:avLst/>
            </a:prstGeom>
          </p:spPr>
        </p:pic>
      </p:grpSp>
      <p:grpSp>
        <p:nvGrpSpPr>
          <p:cNvPr id="41" name="object 41"/>
          <p:cNvGrpSpPr/>
          <p:nvPr/>
        </p:nvGrpSpPr>
        <p:grpSpPr>
          <a:xfrm>
            <a:off x="4009644" y="3678935"/>
            <a:ext cx="405765" cy="287020"/>
            <a:chOff x="4009644" y="3678935"/>
            <a:chExt cx="405765" cy="287020"/>
          </a:xfrm>
        </p:grpSpPr>
        <p:sp>
          <p:nvSpPr>
            <p:cNvPr id="42" name="object 42"/>
            <p:cNvSpPr/>
            <p:nvPr/>
          </p:nvSpPr>
          <p:spPr>
            <a:xfrm>
              <a:off x="4011168" y="3870959"/>
              <a:ext cx="300355" cy="0"/>
            </a:xfrm>
            <a:custGeom>
              <a:avLst/>
              <a:gdLst/>
              <a:ahLst/>
              <a:cxnLst/>
              <a:rect l="l" t="t" r="r" b="b"/>
              <a:pathLst>
                <a:path w="300354" h="0">
                  <a:moveTo>
                    <a:pt x="300228" y="0"/>
                  </a:moveTo>
                  <a:lnTo>
                    <a:pt x="0" y="0"/>
                  </a:lnTo>
                </a:path>
              </a:pathLst>
            </a:custGeom>
            <a:ln w="60960">
              <a:solidFill>
                <a:srgbClr val="BF4F4D"/>
              </a:solidFill>
            </a:ln>
          </p:spPr>
          <p:txBody>
            <a:bodyPr wrap="square" lIns="0" tIns="0" rIns="0" bIns="0" rtlCol="0"/>
            <a:lstStyle/>
            <a:p/>
          </p:txBody>
        </p:sp>
        <p:pic>
          <p:nvPicPr>
            <p:cNvPr id="43" name="object 43"/>
            <p:cNvPicPr/>
            <p:nvPr/>
          </p:nvPicPr>
          <p:blipFill>
            <a:blip r:embed="rId8" cstate="print"/>
            <a:stretch>
              <a:fillRect/>
            </a:stretch>
          </p:blipFill>
          <p:spPr>
            <a:xfrm>
              <a:off x="4212336" y="3832859"/>
              <a:ext cx="202691" cy="132587"/>
            </a:xfrm>
            <a:prstGeom prst="rect">
              <a:avLst/>
            </a:prstGeom>
          </p:spPr>
        </p:pic>
        <p:sp>
          <p:nvSpPr>
            <p:cNvPr id="44" name="object 44"/>
            <p:cNvSpPr/>
            <p:nvPr/>
          </p:nvSpPr>
          <p:spPr>
            <a:xfrm>
              <a:off x="4099560" y="3773423"/>
              <a:ext cx="300355" cy="0"/>
            </a:xfrm>
            <a:custGeom>
              <a:avLst/>
              <a:gdLst/>
              <a:ahLst/>
              <a:cxnLst/>
              <a:rect l="l" t="t" r="r" b="b"/>
              <a:pathLst>
                <a:path w="300354" h="0">
                  <a:moveTo>
                    <a:pt x="0" y="0"/>
                  </a:moveTo>
                  <a:lnTo>
                    <a:pt x="300227" y="0"/>
                  </a:lnTo>
                </a:path>
              </a:pathLst>
            </a:custGeom>
            <a:ln w="60960">
              <a:solidFill>
                <a:srgbClr val="BF4F4D"/>
              </a:solidFill>
            </a:ln>
          </p:spPr>
          <p:txBody>
            <a:bodyPr wrap="square" lIns="0" tIns="0" rIns="0" bIns="0" rtlCol="0"/>
            <a:lstStyle/>
            <a:p/>
          </p:txBody>
        </p:sp>
        <p:pic>
          <p:nvPicPr>
            <p:cNvPr id="45" name="object 45"/>
            <p:cNvPicPr/>
            <p:nvPr/>
          </p:nvPicPr>
          <p:blipFill>
            <a:blip r:embed="rId9" cstate="print"/>
            <a:stretch>
              <a:fillRect/>
            </a:stretch>
          </p:blipFill>
          <p:spPr>
            <a:xfrm>
              <a:off x="4009644" y="3678935"/>
              <a:ext cx="202691" cy="132587"/>
            </a:xfrm>
            <a:prstGeom prst="rect">
              <a:avLst/>
            </a:prstGeom>
          </p:spPr>
        </p:pic>
      </p:grpSp>
      <p:grpSp>
        <p:nvGrpSpPr>
          <p:cNvPr id="46" name="object 46"/>
          <p:cNvGrpSpPr/>
          <p:nvPr/>
        </p:nvGrpSpPr>
        <p:grpSpPr>
          <a:xfrm>
            <a:off x="6729983" y="3733800"/>
            <a:ext cx="410209" cy="288290"/>
            <a:chOff x="6729983" y="3733800"/>
            <a:chExt cx="410209" cy="288290"/>
          </a:xfrm>
        </p:grpSpPr>
        <p:sp>
          <p:nvSpPr>
            <p:cNvPr id="47" name="object 47"/>
            <p:cNvSpPr/>
            <p:nvPr/>
          </p:nvSpPr>
          <p:spPr>
            <a:xfrm>
              <a:off x="6731507" y="3927347"/>
              <a:ext cx="300355" cy="0"/>
            </a:xfrm>
            <a:custGeom>
              <a:avLst/>
              <a:gdLst/>
              <a:ahLst/>
              <a:cxnLst/>
              <a:rect l="l" t="t" r="r" b="b"/>
              <a:pathLst>
                <a:path w="300354" h="0">
                  <a:moveTo>
                    <a:pt x="300227" y="0"/>
                  </a:moveTo>
                  <a:lnTo>
                    <a:pt x="0" y="0"/>
                  </a:lnTo>
                </a:path>
              </a:pathLst>
            </a:custGeom>
            <a:ln w="60960">
              <a:solidFill>
                <a:srgbClr val="BF4F4D"/>
              </a:solidFill>
            </a:ln>
          </p:spPr>
          <p:txBody>
            <a:bodyPr wrap="square" lIns="0" tIns="0" rIns="0" bIns="0" rtlCol="0"/>
            <a:lstStyle/>
            <a:p/>
          </p:txBody>
        </p:sp>
        <p:pic>
          <p:nvPicPr>
            <p:cNvPr id="48" name="object 48"/>
            <p:cNvPicPr/>
            <p:nvPr/>
          </p:nvPicPr>
          <p:blipFill>
            <a:blip r:embed="rId10" cstate="print"/>
            <a:stretch>
              <a:fillRect/>
            </a:stretch>
          </p:blipFill>
          <p:spPr>
            <a:xfrm>
              <a:off x="6932675" y="3889247"/>
              <a:ext cx="202692" cy="132587"/>
            </a:xfrm>
            <a:prstGeom prst="rect">
              <a:avLst/>
            </a:prstGeom>
          </p:spPr>
        </p:pic>
        <p:sp>
          <p:nvSpPr>
            <p:cNvPr id="49" name="object 49"/>
            <p:cNvSpPr/>
            <p:nvPr/>
          </p:nvSpPr>
          <p:spPr>
            <a:xfrm>
              <a:off x="6841235" y="3831335"/>
              <a:ext cx="299085" cy="0"/>
            </a:xfrm>
            <a:custGeom>
              <a:avLst/>
              <a:gdLst/>
              <a:ahLst/>
              <a:cxnLst/>
              <a:rect l="l" t="t" r="r" b="b"/>
              <a:pathLst>
                <a:path w="299084" h="0">
                  <a:moveTo>
                    <a:pt x="0" y="0"/>
                  </a:moveTo>
                  <a:lnTo>
                    <a:pt x="298704" y="0"/>
                  </a:lnTo>
                </a:path>
              </a:pathLst>
            </a:custGeom>
            <a:ln w="60960">
              <a:solidFill>
                <a:srgbClr val="BF4F4D"/>
              </a:solidFill>
            </a:ln>
          </p:spPr>
          <p:txBody>
            <a:bodyPr wrap="square" lIns="0" tIns="0" rIns="0" bIns="0" rtlCol="0"/>
            <a:lstStyle/>
            <a:p/>
          </p:txBody>
        </p:sp>
        <p:pic>
          <p:nvPicPr>
            <p:cNvPr id="50" name="object 50"/>
            <p:cNvPicPr/>
            <p:nvPr/>
          </p:nvPicPr>
          <p:blipFill>
            <a:blip r:embed="rId11" cstate="print"/>
            <a:stretch>
              <a:fillRect/>
            </a:stretch>
          </p:blipFill>
          <p:spPr>
            <a:xfrm>
              <a:off x="6729983" y="3733800"/>
              <a:ext cx="202692" cy="132587"/>
            </a:xfrm>
            <a:prstGeom prst="rect">
              <a:avLst/>
            </a:prstGeom>
          </p:spPr>
        </p:pic>
      </p:grpSp>
      <p:grpSp>
        <p:nvGrpSpPr>
          <p:cNvPr id="51" name="object 51"/>
          <p:cNvGrpSpPr/>
          <p:nvPr/>
        </p:nvGrpSpPr>
        <p:grpSpPr>
          <a:xfrm>
            <a:off x="8253983" y="2987039"/>
            <a:ext cx="283845" cy="405765"/>
            <a:chOff x="8253983" y="2987039"/>
            <a:chExt cx="283845" cy="405765"/>
          </a:xfrm>
        </p:grpSpPr>
        <p:sp>
          <p:nvSpPr>
            <p:cNvPr id="52" name="object 52"/>
            <p:cNvSpPr/>
            <p:nvPr/>
          </p:nvSpPr>
          <p:spPr>
            <a:xfrm>
              <a:off x="8442959" y="3092195"/>
              <a:ext cx="0" cy="300355"/>
            </a:xfrm>
            <a:custGeom>
              <a:avLst/>
              <a:gdLst/>
              <a:ahLst/>
              <a:cxnLst/>
              <a:rect l="l" t="t" r="r" b="b"/>
              <a:pathLst>
                <a:path w="0" h="300354">
                  <a:moveTo>
                    <a:pt x="0" y="0"/>
                  </a:moveTo>
                  <a:lnTo>
                    <a:pt x="0" y="300227"/>
                  </a:lnTo>
                </a:path>
              </a:pathLst>
            </a:custGeom>
            <a:ln w="60960">
              <a:solidFill>
                <a:srgbClr val="BF4F4D"/>
              </a:solidFill>
            </a:ln>
          </p:spPr>
          <p:txBody>
            <a:bodyPr wrap="square" lIns="0" tIns="0" rIns="0" bIns="0" rtlCol="0"/>
            <a:lstStyle/>
            <a:p/>
          </p:txBody>
        </p:sp>
        <p:pic>
          <p:nvPicPr>
            <p:cNvPr id="53" name="object 53"/>
            <p:cNvPicPr/>
            <p:nvPr/>
          </p:nvPicPr>
          <p:blipFill>
            <a:blip r:embed="rId12" cstate="print"/>
            <a:stretch>
              <a:fillRect/>
            </a:stretch>
          </p:blipFill>
          <p:spPr>
            <a:xfrm>
              <a:off x="8404859" y="2987039"/>
              <a:ext cx="132588" cy="202691"/>
            </a:xfrm>
            <a:prstGeom prst="rect">
              <a:avLst/>
            </a:prstGeom>
          </p:spPr>
        </p:pic>
        <p:sp>
          <p:nvSpPr>
            <p:cNvPr id="54" name="object 54"/>
            <p:cNvSpPr/>
            <p:nvPr/>
          </p:nvSpPr>
          <p:spPr>
            <a:xfrm>
              <a:off x="8351519" y="2987039"/>
              <a:ext cx="0" cy="300355"/>
            </a:xfrm>
            <a:custGeom>
              <a:avLst/>
              <a:gdLst/>
              <a:ahLst/>
              <a:cxnLst/>
              <a:rect l="l" t="t" r="r" b="b"/>
              <a:pathLst>
                <a:path w="0" h="300354">
                  <a:moveTo>
                    <a:pt x="0" y="300228"/>
                  </a:moveTo>
                  <a:lnTo>
                    <a:pt x="0" y="0"/>
                  </a:lnTo>
                </a:path>
              </a:pathLst>
            </a:custGeom>
            <a:ln w="60960">
              <a:solidFill>
                <a:srgbClr val="BF4F4D"/>
              </a:solidFill>
            </a:ln>
          </p:spPr>
          <p:txBody>
            <a:bodyPr wrap="square" lIns="0" tIns="0" rIns="0" bIns="0" rtlCol="0"/>
            <a:lstStyle/>
            <a:p/>
          </p:txBody>
        </p:sp>
        <p:pic>
          <p:nvPicPr>
            <p:cNvPr id="55" name="object 55"/>
            <p:cNvPicPr/>
            <p:nvPr/>
          </p:nvPicPr>
          <p:blipFill>
            <a:blip r:embed="rId13" cstate="print"/>
            <a:stretch>
              <a:fillRect/>
            </a:stretch>
          </p:blipFill>
          <p:spPr>
            <a:xfrm>
              <a:off x="8253983" y="3186683"/>
              <a:ext cx="132588" cy="202691"/>
            </a:xfrm>
            <a:prstGeom prst="rect">
              <a:avLst/>
            </a:prstGeom>
          </p:spPr>
        </p:pic>
      </p:grpSp>
      <p:grpSp>
        <p:nvGrpSpPr>
          <p:cNvPr id="56" name="object 56"/>
          <p:cNvGrpSpPr/>
          <p:nvPr/>
        </p:nvGrpSpPr>
        <p:grpSpPr>
          <a:xfrm>
            <a:off x="414527" y="5249417"/>
            <a:ext cx="9787255" cy="480059"/>
            <a:chOff x="414527" y="5249417"/>
            <a:chExt cx="9787255" cy="480059"/>
          </a:xfrm>
        </p:grpSpPr>
        <p:sp>
          <p:nvSpPr>
            <p:cNvPr id="57" name="object 57"/>
            <p:cNvSpPr/>
            <p:nvPr/>
          </p:nvSpPr>
          <p:spPr>
            <a:xfrm>
              <a:off x="414527" y="5471159"/>
              <a:ext cx="9787255" cy="0"/>
            </a:xfrm>
            <a:custGeom>
              <a:avLst/>
              <a:gdLst/>
              <a:ahLst/>
              <a:cxnLst/>
              <a:rect l="l" t="t" r="r" b="b"/>
              <a:pathLst>
                <a:path w="9787255" h="0">
                  <a:moveTo>
                    <a:pt x="0" y="0"/>
                  </a:moveTo>
                  <a:lnTo>
                    <a:pt x="9787128" y="0"/>
                  </a:lnTo>
                </a:path>
              </a:pathLst>
            </a:custGeom>
            <a:ln w="41148">
              <a:solidFill>
                <a:srgbClr val="1F497C"/>
              </a:solidFill>
            </a:ln>
          </p:spPr>
          <p:txBody>
            <a:bodyPr wrap="square" lIns="0" tIns="0" rIns="0" bIns="0" rtlCol="0"/>
            <a:lstStyle/>
            <a:p/>
          </p:txBody>
        </p:sp>
        <p:sp>
          <p:nvSpPr>
            <p:cNvPr id="58" name="object 58"/>
            <p:cNvSpPr/>
            <p:nvPr/>
          </p:nvSpPr>
          <p:spPr>
            <a:xfrm>
              <a:off x="3462527" y="5269991"/>
              <a:ext cx="3698875" cy="439420"/>
            </a:xfrm>
            <a:custGeom>
              <a:avLst/>
              <a:gdLst/>
              <a:ahLst/>
              <a:cxnLst/>
              <a:rect l="l" t="t" r="r" b="b"/>
              <a:pathLst>
                <a:path w="3698875" h="439420">
                  <a:moveTo>
                    <a:pt x="3480816" y="0"/>
                  </a:moveTo>
                  <a:lnTo>
                    <a:pt x="217932" y="0"/>
                  </a:lnTo>
                  <a:lnTo>
                    <a:pt x="167951" y="5758"/>
                  </a:lnTo>
                  <a:lnTo>
                    <a:pt x="122075" y="22180"/>
                  </a:lnTo>
                  <a:lnTo>
                    <a:pt x="81611" y="47986"/>
                  </a:lnTo>
                  <a:lnTo>
                    <a:pt x="47866" y="81896"/>
                  </a:lnTo>
                  <a:lnTo>
                    <a:pt x="22144" y="122630"/>
                  </a:lnTo>
                  <a:lnTo>
                    <a:pt x="5753" y="168910"/>
                  </a:lnTo>
                  <a:lnTo>
                    <a:pt x="0" y="219456"/>
                  </a:lnTo>
                  <a:lnTo>
                    <a:pt x="5753" y="269521"/>
                  </a:lnTo>
                  <a:lnTo>
                    <a:pt x="22144" y="315614"/>
                  </a:lnTo>
                  <a:lnTo>
                    <a:pt x="47866" y="356376"/>
                  </a:lnTo>
                  <a:lnTo>
                    <a:pt x="81611" y="390446"/>
                  </a:lnTo>
                  <a:lnTo>
                    <a:pt x="122075" y="416465"/>
                  </a:lnTo>
                  <a:lnTo>
                    <a:pt x="167951" y="433073"/>
                  </a:lnTo>
                  <a:lnTo>
                    <a:pt x="217932" y="438912"/>
                  </a:lnTo>
                  <a:lnTo>
                    <a:pt x="3480816" y="438912"/>
                  </a:lnTo>
                  <a:lnTo>
                    <a:pt x="3530796" y="433073"/>
                  </a:lnTo>
                  <a:lnTo>
                    <a:pt x="3576672" y="416465"/>
                  </a:lnTo>
                  <a:lnTo>
                    <a:pt x="3617136" y="390446"/>
                  </a:lnTo>
                  <a:lnTo>
                    <a:pt x="3650881" y="356376"/>
                  </a:lnTo>
                  <a:lnTo>
                    <a:pt x="3676603" y="315614"/>
                  </a:lnTo>
                  <a:lnTo>
                    <a:pt x="3692994" y="269521"/>
                  </a:lnTo>
                  <a:lnTo>
                    <a:pt x="3698748" y="219456"/>
                  </a:lnTo>
                  <a:lnTo>
                    <a:pt x="3692994" y="168910"/>
                  </a:lnTo>
                  <a:lnTo>
                    <a:pt x="3676603" y="122630"/>
                  </a:lnTo>
                  <a:lnTo>
                    <a:pt x="3650881" y="81896"/>
                  </a:lnTo>
                  <a:lnTo>
                    <a:pt x="3617136" y="47986"/>
                  </a:lnTo>
                  <a:lnTo>
                    <a:pt x="3576672" y="22180"/>
                  </a:lnTo>
                  <a:lnTo>
                    <a:pt x="3530796" y="5758"/>
                  </a:lnTo>
                  <a:lnTo>
                    <a:pt x="3480816" y="0"/>
                  </a:lnTo>
                  <a:close/>
                </a:path>
              </a:pathLst>
            </a:custGeom>
            <a:solidFill>
              <a:srgbClr val="FFFFFF"/>
            </a:solidFill>
          </p:spPr>
          <p:txBody>
            <a:bodyPr wrap="square" lIns="0" tIns="0" rIns="0" bIns="0" rtlCol="0"/>
            <a:lstStyle/>
            <a:p/>
          </p:txBody>
        </p:sp>
        <p:sp>
          <p:nvSpPr>
            <p:cNvPr id="59" name="object 59"/>
            <p:cNvSpPr/>
            <p:nvPr/>
          </p:nvSpPr>
          <p:spPr>
            <a:xfrm>
              <a:off x="3462527" y="5269991"/>
              <a:ext cx="3698875" cy="439420"/>
            </a:xfrm>
            <a:custGeom>
              <a:avLst/>
              <a:gdLst/>
              <a:ahLst/>
              <a:cxnLst/>
              <a:rect l="l" t="t" r="r" b="b"/>
              <a:pathLst>
                <a:path w="3698875" h="439420">
                  <a:moveTo>
                    <a:pt x="0" y="219456"/>
                  </a:moveTo>
                  <a:lnTo>
                    <a:pt x="5753" y="168910"/>
                  </a:lnTo>
                  <a:lnTo>
                    <a:pt x="22144" y="122630"/>
                  </a:lnTo>
                  <a:lnTo>
                    <a:pt x="47866" y="81896"/>
                  </a:lnTo>
                  <a:lnTo>
                    <a:pt x="81611" y="47986"/>
                  </a:lnTo>
                  <a:lnTo>
                    <a:pt x="122075" y="22180"/>
                  </a:lnTo>
                  <a:lnTo>
                    <a:pt x="167951" y="5758"/>
                  </a:lnTo>
                  <a:lnTo>
                    <a:pt x="217932" y="0"/>
                  </a:lnTo>
                  <a:lnTo>
                    <a:pt x="3480816" y="0"/>
                  </a:lnTo>
                  <a:lnTo>
                    <a:pt x="3530796" y="5758"/>
                  </a:lnTo>
                  <a:lnTo>
                    <a:pt x="3576672" y="22180"/>
                  </a:lnTo>
                  <a:lnTo>
                    <a:pt x="3617136" y="47986"/>
                  </a:lnTo>
                  <a:lnTo>
                    <a:pt x="3650881" y="81896"/>
                  </a:lnTo>
                  <a:lnTo>
                    <a:pt x="3676603" y="122630"/>
                  </a:lnTo>
                  <a:lnTo>
                    <a:pt x="3692994" y="168910"/>
                  </a:lnTo>
                  <a:lnTo>
                    <a:pt x="3698748" y="219456"/>
                  </a:lnTo>
                  <a:lnTo>
                    <a:pt x="3692994" y="269521"/>
                  </a:lnTo>
                  <a:lnTo>
                    <a:pt x="3676603" y="315614"/>
                  </a:lnTo>
                  <a:lnTo>
                    <a:pt x="3650881" y="356376"/>
                  </a:lnTo>
                  <a:lnTo>
                    <a:pt x="3617136" y="390446"/>
                  </a:lnTo>
                  <a:lnTo>
                    <a:pt x="3576672" y="416465"/>
                  </a:lnTo>
                  <a:lnTo>
                    <a:pt x="3530796" y="433073"/>
                  </a:lnTo>
                  <a:lnTo>
                    <a:pt x="3480816" y="438912"/>
                  </a:lnTo>
                  <a:lnTo>
                    <a:pt x="217932" y="438912"/>
                  </a:lnTo>
                  <a:lnTo>
                    <a:pt x="167951" y="433073"/>
                  </a:lnTo>
                  <a:lnTo>
                    <a:pt x="122075" y="416465"/>
                  </a:lnTo>
                  <a:lnTo>
                    <a:pt x="81611" y="390446"/>
                  </a:lnTo>
                  <a:lnTo>
                    <a:pt x="47866" y="356376"/>
                  </a:lnTo>
                  <a:lnTo>
                    <a:pt x="22144" y="315614"/>
                  </a:lnTo>
                  <a:lnTo>
                    <a:pt x="5753" y="269521"/>
                  </a:lnTo>
                  <a:lnTo>
                    <a:pt x="0" y="219456"/>
                  </a:lnTo>
                  <a:close/>
                </a:path>
              </a:pathLst>
            </a:custGeom>
            <a:ln w="41148">
              <a:solidFill>
                <a:srgbClr val="1F497C"/>
              </a:solidFill>
            </a:ln>
          </p:spPr>
          <p:txBody>
            <a:bodyPr wrap="square" lIns="0" tIns="0" rIns="0" bIns="0" rtlCol="0"/>
            <a:lstStyle/>
            <a:p/>
          </p:txBody>
        </p:sp>
      </p:grpSp>
      <p:sp>
        <p:nvSpPr>
          <p:cNvPr id="60" name="object 60"/>
          <p:cNvSpPr txBox="1"/>
          <p:nvPr/>
        </p:nvSpPr>
        <p:spPr>
          <a:xfrm>
            <a:off x="1887727" y="4420616"/>
            <a:ext cx="7287259" cy="1221105"/>
          </a:xfrm>
          <a:prstGeom prst="rect">
            <a:avLst/>
          </a:prstGeom>
        </p:spPr>
        <p:txBody>
          <a:bodyPr wrap="square" lIns="0" tIns="11430" rIns="0" bIns="0" rtlCol="0" vert="horz">
            <a:spAutoFit/>
          </a:bodyPr>
          <a:lstStyle/>
          <a:p>
            <a:pPr marL="260985" indent="-248920">
              <a:lnSpc>
                <a:spcPts val="2335"/>
              </a:lnSpc>
              <a:spcBef>
                <a:spcPts val="90"/>
              </a:spcBef>
              <a:buSzPct val="94871"/>
              <a:buChar char="■"/>
              <a:tabLst>
                <a:tab pos="261620" algn="l"/>
              </a:tabLst>
            </a:pPr>
            <a:r>
              <a:rPr dirty="0" sz="1950" b="1">
                <a:solidFill>
                  <a:srgbClr val="1F497C"/>
                </a:solidFill>
                <a:latin typeface="BIZ UDPGothic"/>
                <a:cs typeface="BIZ UDPGothic"/>
              </a:rPr>
              <a:t>各教員</a:t>
            </a:r>
            <a:r>
              <a:rPr dirty="0" sz="1950" spc="-220" b="1">
                <a:solidFill>
                  <a:srgbClr val="1F497C"/>
                </a:solidFill>
                <a:latin typeface="BIZ UDPGothic"/>
                <a:cs typeface="BIZ UDPGothic"/>
              </a:rPr>
              <a:t>コ</a:t>
            </a:r>
            <a:r>
              <a:rPr dirty="0" sz="1950" spc="-455" b="1">
                <a:solidFill>
                  <a:srgbClr val="1F497C"/>
                </a:solidFill>
                <a:latin typeface="BIZ UDPGothic"/>
                <a:cs typeface="BIZ UDPGothic"/>
              </a:rPr>
              <a:t>ミ</a:t>
            </a:r>
            <a:r>
              <a:rPr dirty="0" sz="1950" spc="-45" b="1">
                <a:solidFill>
                  <a:srgbClr val="1F497C"/>
                </a:solidFill>
                <a:latin typeface="BIZ UDPGothic"/>
                <a:cs typeface="BIZ UDPGothic"/>
              </a:rPr>
              <a:t>ュ</a:t>
            </a:r>
            <a:r>
              <a:rPr dirty="0" sz="1950" spc="-60" b="1">
                <a:solidFill>
                  <a:srgbClr val="1F497C"/>
                </a:solidFill>
                <a:latin typeface="BIZ UDPGothic"/>
                <a:cs typeface="BIZ UDPGothic"/>
              </a:rPr>
              <a:t>ニ</a:t>
            </a:r>
            <a:r>
              <a:rPr dirty="0" sz="1950" spc="-135" b="1">
                <a:solidFill>
                  <a:srgbClr val="1F497C"/>
                </a:solidFill>
                <a:latin typeface="BIZ UDPGothic"/>
                <a:cs typeface="BIZ UDPGothic"/>
              </a:rPr>
              <a:t>テ</a:t>
            </a:r>
            <a:r>
              <a:rPr dirty="0" sz="1950" spc="-340" b="1">
                <a:solidFill>
                  <a:srgbClr val="1F497C"/>
                </a:solidFill>
                <a:latin typeface="BIZ UDPGothic"/>
                <a:cs typeface="BIZ UDPGothic"/>
              </a:rPr>
              <a:t>ィ</a:t>
            </a:r>
            <a:r>
              <a:rPr dirty="0" sz="1950" spc="-90" b="1">
                <a:solidFill>
                  <a:srgbClr val="1F497C"/>
                </a:solidFill>
                <a:latin typeface="BIZ UDPGothic"/>
                <a:cs typeface="BIZ UDPGothic"/>
              </a:rPr>
              <a:t>に</a:t>
            </a:r>
            <a:r>
              <a:rPr dirty="0" sz="1950" spc="-105" b="1">
                <a:solidFill>
                  <a:srgbClr val="1F497C"/>
                </a:solidFill>
                <a:latin typeface="BIZ UDPGothic"/>
                <a:cs typeface="BIZ UDPGothic"/>
              </a:rPr>
              <a:t>お</a:t>
            </a:r>
            <a:r>
              <a:rPr dirty="0" sz="1950" spc="-65" b="1">
                <a:solidFill>
                  <a:srgbClr val="1F497C"/>
                </a:solidFill>
                <a:latin typeface="BIZ UDPGothic"/>
                <a:cs typeface="BIZ UDPGothic"/>
              </a:rPr>
              <a:t>け</a:t>
            </a:r>
            <a:r>
              <a:rPr dirty="0" sz="1950" spc="-225" b="1">
                <a:solidFill>
                  <a:srgbClr val="1F497C"/>
                </a:solidFill>
                <a:latin typeface="BIZ UDPGothic"/>
                <a:cs typeface="BIZ UDPGothic"/>
              </a:rPr>
              <a:t>る</a:t>
            </a:r>
            <a:r>
              <a:rPr dirty="0" sz="1950" b="1">
                <a:solidFill>
                  <a:srgbClr val="1F497C"/>
                </a:solidFill>
                <a:latin typeface="BIZ UDPGothic"/>
                <a:cs typeface="BIZ UDPGothic"/>
              </a:rPr>
              <a:t>授業</a:t>
            </a:r>
            <a:r>
              <a:rPr dirty="0" sz="1950" spc="-80" b="1">
                <a:solidFill>
                  <a:srgbClr val="1F497C"/>
                </a:solidFill>
                <a:latin typeface="BIZ UDPGothic"/>
                <a:cs typeface="BIZ UDPGothic"/>
              </a:rPr>
              <a:t>づ</a:t>
            </a:r>
            <a:r>
              <a:rPr dirty="0" sz="1950" spc="-540" b="1">
                <a:solidFill>
                  <a:srgbClr val="1F497C"/>
                </a:solidFill>
                <a:latin typeface="BIZ UDPGothic"/>
                <a:cs typeface="BIZ UDPGothic"/>
              </a:rPr>
              <a:t>く</a:t>
            </a:r>
            <a:r>
              <a:rPr dirty="0" sz="1950" spc="-295" b="1">
                <a:solidFill>
                  <a:srgbClr val="1F497C"/>
                </a:solidFill>
                <a:latin typeface="BIZ UDPGothic"/>
                <a:cs typeface="BIZ UDPGothic"/>
              </a:rPr>
              <a:t>り</a:t>
            </a:r>
            <a:r>
              <a:rPr dirty="0" sz="1950" b="1">
                <a:solidFill>
                  <a:srgbClr val="1F497C"/>
                </a:solidFill>
                <a:latin typeface="BIZ UDPGothic"/>
                <a:cs typeface="BIZ UDPGothic"/>
              </a:rPr>
              <a:t>の意見交換</a:t>
            </a:r>
            <a:r>
              <a:rPr dirty="0" sz="1950" spc="5" b="1">
                <a:solidFill>
                  <a:srgbClr val="1F497C"/>
                </a:solidFill>
                <a:latin typeface="BIZ UDPGothic"/>
                <a:cs typeface="BIZ UDPGothic"/>
              </a:rPr>
              <a:t>・</a:t>
            </a:r>
            <a:r>
              <a:rPr dirty="0" sz="1950" b="1">
                <a:solidFill>
                  <a:srgbClr val="1F497C"/>
                </a:solidFill>
                <a:latin typeface="BIZ UDPGothic"/>
                <a:cs typeface="BIZ UDPGothic"/>
              </a:rPr>
              <a:t>授業実践の共</a:t>
            </a:r>
            <a:r>
              <a:rPr dirty="0" sz="1950" spc="-10" b="1">
                <a:solidFill>
                  <a:srgbClr val="1F497C"/>
                </a:solidFill>
                <a:latin typeface="BIZ UDPGothic"/>
                <a:cs typeface="BIZ UDPGothic"/>
              </a:rPr>
              <a:t>有</a:t>
            </a:r>
            <a:endParaRPr sz="1950">
              <a:latin typeface="BIZ UDPGothic"/>
              <a:cs typeface="BIZ UDPGothic"/>
            </a:endParaRPr>
          </a:p>
          <a:p>
            <a:pPr lvl="1" marL="948055" indent="-248920">
              <a:lnSpc>
                <a:spcPts val="2335"/>
              </a:lnSpc>
              <a:buSzPct val="94871"/>
              <a:buChar char="■"/>
              <a:tabLst>
                <a:tab pos="948690" algn="l"/>
              </a:tabLst>
            </a:pPr>
            <a:r>
              <a:rPr dirty="0" sz="1950" b="1">
                <a:solidFill>
                  <a:srgbClr val="1F497C"/>
                </a:solidFill>
                <a:latin typeface="BIZ UDPGothic"/>
                <a:cs typeface="BIZ UDPGothic"/>
              </a:rPr>
              <a:t>教員</a:t>
            </a:r>
            <a:r>
              <a:rPr dirty="0" sz="1950" spc="-220" b="1">
                <a:solidFill>
                  <a:srgbClr val="1F497C"/>
                </a:solidFill>
                <a:latin typeface="BIZ UDPGothic"/>
                <a:cs typeface="BIZ UDPGothic"/>
              </a:rPr>
              <a:t>コ</a:t>
            </a:r>
            <a:r>
              <a:rPr dirty="0" sz="1950" spc="-455" b="1">
                <a:solidFill>
                  <a:srgbClr val="1F497C"/>
                </a:solidFill>
                <a:latin typeface="BIZ UDPGothic"/>
                <a:cs typeface="BIZ UDPGothic"/>
              </a:rPr>
              <a:t>ミ</a:t>
            </a:r>
            <a:r>
              <a:rPr dirty="0" sz="1950" spc="-45" b="1">
                <a:solidFill>
                  <a:srgbClr val="1F497C"/>
                </a:solidFill>
                <a:latin typeface="BIZ UDPGothic"/>
                <a:cs typeface="BIZ UDPGothic"/>
              </a:rPr>
              <a:t>ュ</a:t>
            </a:r>
            <a:r>
              <a:rPr dirty="0" sz="1950" spc="-60" b="1">
                <a:solidFill>
                  <a:srgbClr val="1F497C"/>
                </a:solidFill>
                <a:latin typeface="BIZ UDPGothic"/>
                <a:cs typeface="BIZ UDPGothic"/>
              </a:rPr>
              <a:t>ニ</a:t>
            </a:r>
            <a:r>
              <a:rPr dirty="0" sz="1950" spc="-135" b="1">
                <a:solidFill>
                  <a:srgbClr val="1F497C"/>
                </a:solidFill>
                <a:latin typeface="BIZ UDPGothic"/>
                <a:cs typeface="BIZ UDPGothic"/>
              </a:rPr>
              <a:t>テ</a:t>
            </a:r>
            <a:r>
              <a:rPr dirty="0" sz="1950" spc="-340" b="1">
                <a:solidFill>
                  <a:srgbClr val="1F497C"/>
                </a:solidFill>
                <a:latin typeface="BIZ UDPGothic"/>
                <a:cs typeface="BIZ UDPGothic"/>
              </a:rPr>
              <a:t>ィ</a:t>
            </a:r>
            <a:r>
              <a:rPr dirty="0" sz="1950" b="1">
                <a:solidFill>
                  <a:srgbClr val="1F497C"/>
                </a:solidFill>
                <a:latin typeface="BIZ UDPGothic"/>
                <a:cs typeface="BIZ UDPGothic"/>
              </a:rPr>
              <a:t>の枠</a:t>
            </a:r>
            <a:r>
              <a:rPr dirty="0" sz="1950" spc="-275" b="1">
                <a:solidFill>
                  <a:srgbClr val="1F497C"/>
                </a:solidFill>
                <a:latin typeface="BIZ UDPGothic"/>
                <a:cs typeface="BIZ UDPGothic"/>
              </a:rPr>
              <a:t>を</a:t>
            </a:r>
            <a:r>
              <a:rPr dirty="0" sz="1950" b="1">
                <a:solidFill>
                  <a:srgbClr val="1F497C"/>
                </a:solidFill>
                <a:latin typeface="BIZ UDPGothic"/>
                <a:cs typeface="BIZ UDPGothic"/>
              </a:rPr>
              <a:t>超</a:t>
            </a:r>
            <a:r>
              <a:rPr dirty="0" sz="1950" spc="-75" b="1">
                <a:solidFill>
                  <a:srgbClr val="1F497C"/>
                </a:solidFill>
                <a:latin typeface="BIZ UDPGothic"/>
                <a:cs typeface="BIZ UDPGothic"/>
              </a:rPr>
              <a:t>え</a:t>
            </a:r>
            <a:r>
              <a:rPr dirty="0" sz="1950" spc="-155" b="1">
                <a:solidFill>
                  <a:srgbClr val="1F497C"/>
                </a:solidFill>
                <a:latin typeface="BIZ UDPGothic"/>
                <a:cs typeface="BIZ UDPGothic"/>
              </a:rPr>
              <a:t>た</a:t>
            </a:r>
            <a:r>
              <a:rPr dirty="0" sz="1950" b="1">
                <a:solidFill>
                  <a:srgbClr val="1F497C"/>
                </a:solidFill>
                <a:latin typeface="BIZ UDPGothic"/>
                <a:cs typeface="BIZ UDPGothic"/>
              </a:rPr>
              <a:t>新</a:t>
            </a:r>
            <a:r>
              <a:rPr dirty="0" sz="1950" spc="-155" b="1">
                <a:solidFill>
                  <a:srgbClr val="1F497C"/>
                </a:solidFill>
                <a:latin typeface="BIZ UDPGothic"/>
                <a:cs typeface="BIZ UDPGothic"/>
              </a:rPr>
              <a:t>た</a:t>
            </a:r>
            <a:r>
              <a:rPr dirty="0" sz="1950" spc="-195" b="1">
                <a:solidFill>
                  <a:srgbClr val="1F497C"/>
                </a:solidFill>
                <a:latin typeface="BIZ UDPGothic"/>
                <a:cs typeface="BIZ UDPGothic"/>
              </a:rPr>
              <a:t>な</a:t>
            </a:r>
            <a:r>
              <a:rPr dirty="0" sz="1950" b="1">
                <a:solidFill>
                  <a:srgbClr val="1F497C"/>
                </a:solidFill>
                <a:latin typeface="BIZ UDPGothic"/>
                <a:cs typeface="BIZ UDPGothic"/>
              </a:rPr>
              <a:t>学</a:t>
            </a:r>
            <a:r>
              <a:rPr dirty="0" sz="1950" spc="-70" b="1">
                <a:solidFill>
                  <a:srgbClr val="1F497C"/>
                </a:solidFill>
                <a:latin typeface="BIZ UDPGothic"/>
                <a:cs typeface="BIZ UDPGothic"/>
              </a:rPr>
              <a:t>び</a:t>
            </a:r>
            <a:r>
              <a:rPr dirty="0" sz="1950" b="1">
                <a:solidFill>
                  <a:srgbClr val="1F497C"/>
                </a:solidFill>
                <a:latin typeface="BIZ UDPGothic"/>
                <a:cs typeface="BIZ UDPGothic"/>
              </a:rPr>
              <a:t>の研究</a:t>
            </a:r>
            <a:r>
              <a:rPr dirty="0" sz="1950" spc="5" b="1">
                <a:solidFill>
                  <a:srgbClr val="1F497C"/>
                </a:solidFill>
                <a:latin typeface="BIZ UDPGothic"/>
                <a:cs typeface="BIZ UDPGothic"/>
              </a:rPr>
              <a:t>・</a:t>
            </a:r>
            <a:r>
              <a:rPr dirty="0" sz="1950" b="1">
                <a:solidFill>
                  <a:srgbClr val="1F497C"/>
                </a:solidFill>
                <a:latin typeface="BIZ UDPGothic"/>
                <a:cs typeface="BIZ UDPGothic"/>
              </a:rPr>
              <a:t>検</a:t>
            </a:r>
            <a:r>
              <a:rPr dirty="0" sz="1950" spc="-10" b="1">
                <a:solidFill>
                  <a:srgbClr val="1F497C"/>
                </a:solidFill>
                <a:latin typeface="BIZ UDPGothic"/>
                <a:cs typeface="BIZ UDPGothic"/>
              </a:rPr>
              <a:t>討</a:t>
            </a:r>
            <a:endParaRPr sz="1950">
              <a:latin typeface="BIZ UDPGothic"/>
              <a:cs typeface="BIZ UDPGothic"/>
            </a:endParaRPr>
          </a:p>
          <a:p>
            <a:pPr>
              <a:lnSpc>
                <a:spcPct val="100000"/>
              </a:lnSpc>
              <a:spcBef>
                <a:spcPts val="55"/>
              </a:spcBef>
            </a:pPr>
            <a:endParaRPr sz="1900">
              <a:latin typeface="BIZ UDPGothic"/>
              <a:cs typeface="BIZ UDPGothic"/>
            </a:endParaRPr>
          </a:p>
          <a:p>
            <a:pPr algn="ctr" marR="301625">
              <a:lnSpc>
                <a:spcPct val="100000"/>
              </a:lnSpc>
              <a:spcBef>
                <a:spcPts val="5"/>
              </a:spcBef>
            </a:pPr>
            <a:r>
              <a:rPr dirty="0" sz="1950" spc="-10" b="1">
                <a:solidFill>
                  <a:srgbClr val="1F497C"/>
                </a:solidFill>
                <a:latin typeface="Meiryo UI"/>
                <a:cs typeface="Meiryo UI"/>
              </a:rPr>
              <a:t>全国の教員</a:t>
            </a:r>
            <a:r>
              <a:rPr dirty="0" sz="1950" spc="-10" b="1">
                <a:solidFill>
                  <a:srgbClr val="1F497C"/>
                </a:solidFill>
                <a:latin typeface="Meiryo UI"/>
                <a:cs typeface="Meiryo UI"/>
              </a:rPr>
              <a:t>へ</a:t>
            </a:r>
            <a:r>
              <a:rPr dirty="0" sz="1950" spc="-10" b="1">
                <a:solidFill>
                  <a:srgbClr val="1F497C"/>
                </a:solidFill>
                <a:latin typeface="Meiryo UI"/>
                <a:cs typeface="Meiryo UI"/>
              </a:rPr>
              <a:t>の取組の共有</a:t>
            </a:r>
            <a:endParaRPr sz="1950">
              <a:latin typeface="Meiryo UI"/>
              <a:cs typeface="Meiryo UI"/>
            </a:endParaRPr>
          </a:p>
        </p:txBody>
      </p:sp>
      <p:sp>
        <p:nvSpPr>
          <p:cNvPr id="61" name="object 61"/>
          <p:cNvSpPr txBox="1"/>
          <p:nvPr/>
        </p:nvSpPr>
        <p:spPr>
          <a:xfrm>
            <a:off x="295147" y="5978144"/>
            <a:ext cx="2382520" cy="741680"/>
          </a:xfrm>
          <a:prstGeom prst="rect">
            <a:avLst/>
          </a:prstGeom>
        </p:spPr>
        <p:txBody>
          <a:bodyPr wrap="square" lIns="0" tIns="12065" rIns="0" bIns="0" rtlCol="0" vert="horz">
            <a:spAutoFit/>
          </a:bodyPr>
          <a:lstStyle/>
          <a:p>
            <a:pPr marL="213360" marR="5080" indent="-201295">
              <a:lnSpc>
                <a:spcPct val="101899"/>
              </a:lnSpc>
              <a:spcBef>
                <a:spcPts val="95"/>
              </a:spcBef>
              <a:buSzPct val="93548"/>
              <a:buChar char="●"/>
              <a:tabLst>
                <a:tab pos="214629" algn="l"/>
              </a:tabLst>
            </a:pPr>
            <a:r>
              <a:rPr dirty="0" sz="1550" spc="25" b="1">
                <a:solidFill>
                  <a:srgbClr val="1F497C"/>
                </a:solidFill>
                <a:latin typeface="Meiryo UI"/>
                <a:cs typeface="Meiryo UI"/>
              </a:rPr>
              <a:t>「未来</a:t>
            </a:r>
            <a:r>
              <a:rPr dirty="0" sz="1550" spc="25" b="1">
                <a:solidFill>
                  <a:srgbClr val="1F497C"/>
                </a:solidFill>
                <a:latin typeface="Meiryo UI"/>
                <a:cs typeface="Meiryo UI"/>
              </a:rPr>
              <a:t>の</a:t>
            </a:r>
            <a:r>
              <a:rPr dirty="0" sz="1550" spc="25" b="1">
                <a:solidFill>
                  <a:srgbClr val="1F497C"/>
                </a:solidFill>
                <a:latin typeface="Meiryo UI"/>
                <a:cs typeface="Meiryo UI"/>
              </a:rPr>
              <a:t>教室」</a:t>
            </a:r>
            <a:r>
              <a:rPr dirty="0" sz="1550" spc="30" b="1">
                <a:solidFill>
                  <a:srgbClr val="1F497C"/>
                </a:solidFill>
                <a:latin typeface="Meiryo UI"/>
                <a:cs typeface="Meiryo UI"/>
              </a:rPr>
              <a:t>キ</a:t>
            </a:r>
            <a:r>
              <a:rPr dirty="0" sz="1550" spc="20" b="1">
                <a:solidFill>
                  <a:srgbClr val="1F497C"/>
                </a:solidFill>
                <a:latin typeface="Meiryo UI"/>
                <a:cs typeface="Meiryo UI"/>
              </a:rPr>
              <a:t>ャラ</a:t>
            </a:r>
            <a:r>
              <a:rPr dirty="0" sz="1550" spc="30" b="1">
                <a:solidFill>
                  <a:srgbClr val="1F497C"/>
                </a:solidFill>
                <a:latin typeface="Meiryo UI"/>
                <a:cs typeface="Meiryo UI"/>
              </a:rPr>
              <a:t>バ</a:t>
            </a:r>
            <a:r>
              <a:rPr dirty="0" sz="1550" spc="15" b="1">
                <a:solidFill>
                  <a:srgbClr val="1F497C"/>
                </a:solidFill>
                <a:latin typeface="Meiryo UI"/>
                <a:cs typeface="Meiryo UI"/>
              </a:rPr>
              <a:t>ン</a:t>
            </a:r>
            <a:r>
              <a:rPr dirty="0" sz="1550" spc="15" b="1">
                <a:solidFill>
                  <a:srgbClr val="1F497C"/>
                </a:solidFill>
                <a:latin typeface="Meiryo UI"/>
                <a:cs typeface="Meiryo UI"/>
              </a:rPr>
              <a:t>に </a:t>
            </a:r>
            <a:r>
              <a:rPr dirty="0" sz="1550" spc="20" b="1">
                <a:solidFill>
                  <a:srgbClr val="1F497C"/>
                </a:solidFill>
                <a:latin typeface="Meiryo UI"/>
                <a:cs typeface="Meiryo UI"/>
              </a:rPr>
              <a:t>お</a:t>
            </a:r>
            <a:r>
              <a:rPr dirty="0" sz="1550" spc="25" b="1">
                <a:solidFill>
                  <a:srgbClr val="1F497C"/>
                </a:solidFill>
                <a:latin typeface="Meiryo UI"/>
                <a:cs typeface="Meiryo UI"/>
              </a:rPr>
              <a:t>け</a:t>
            </a:r>
            <a:r>
              <a:rPr dirty="0" sz="1550" spc="20" b="1">
                <a:solidFill>
                  <a:srgbClr val="1F497C"/>
                </a:solidFill>
                <a:latin typeface="Meiryo UI"/>
                <a:cs typeface="Meiryo UI"/>
              </a:rPr>
              <a:t>る</a:t>
            </a:r>
            <a:r>
              <a:rPr dirty="0" sz="1550" spc="30" b="1">
                <a:solidFill>
                  <a:srgbClr val="1F497C"/>
                </a:solidFill>
                <a:latin typeface="Meiryo UI"/>
                <a:cs typeface="Meiryo UI"/>
              </a:rPr>
              <a:t>授業実践</a:t>
            </a:r>
            <a:r>
              <a:rPr dirty="0" sz="1550" spc="25" b="1">
                <a:solidFill>
                  <a:srgbClr val="1F497C"/>
                </a:solidFill>
                <a:latin typeface="Meiryo UI"/>
                <a:cs typeface="Meiryo UI"/>
              </a:rPr>
              <a:t>の</a:t>
            </a:r>
            <a:r>
              <a:rPr dirty="0" sz="1550" spc="30" b="1">
                <a:solidFill>
                  <a:srgbClr val="1F497C"/>
                </a:solidFill>
                <a:latin typeface="Meiryo UI"/>
                <a:cs typeface="Meiryo UI"/>
              </a:rPr>
              <a:t>共有</a:t>
            </a:r>
            <a:endParaRPr sz="1550">
              <a:latin typeface="Meiryo UI"/>
              <a:cs typeface="Meiryo UI"/>
            </a:endParaRPr>
          </a:p>
          <a:p>
            <a:pPr marL="146685">
              <a:lnSpc>
                <a:spcPct val="100000"/>
              </a:lnSpc>
              <a:spcBef>
                <a:spcPts val="290"/>
              </a:spcBef>
            </a:pPr>
            <a:r>
              <a:rPr dirty="0" sz="1300" spc="-5" b="1">
                <a:solidFill>
                  <a:srgbClr val="1F497C"/>
                </a:solidFill>
                <a:latin typeface="Meiryo UI"/>
                <a:cs typeface="Meiryo UI"/>
              </a:rPr>
              <a:t>※４７都道府県</a:t>
            </a:r>
            <a:r>
              <a:rPr dirty="0" sz="1300" spc="-10" b="1">
                <a:solidFill>
                  <a:srgbClr val="1F497C"/>
                </a:solidFill>
                <a:latin typeface="Meiryo UI"/>
                <a:cs typeface="Meiryo UI"/>
              </a:rPr>
              <a:t>での</a:t>
            </a:r>
            <a:r>
              <a:rPr dirty="0" sz="1300" spc="-5" b="1">
                <a:solidFill>
                  <a:srgbClr val="1F497C"/>
                </a:solidFill>
                <a:latin typeface="Meiryo UI"/>
                <a:cs typeface="Meiryo UI"/>
              </a:rPr>
              <a:t>開催予定</a:t>
            </a:r>
            <a:endParaRPr sz="1300">
              <a:latin typeface="Meiryo UI"/>
              <a:cs typeface="Meiryo UI"/>
            </a:endParaRPr>
          </a:p>
        </p:txBody>
      </p:sp>
      <p:sp>
        <p:nvSpPr>
          <p:cNvPr id="62" name="object 62"/>
          <p:cNvSpPr/>
          <p:nvPr/>
        </p:nvSpPr>
        <p:spPr>
          <a:xfrm>
            <a:off x="2811779" y="5833872"/>
            <a:ext cx="0" cy="1126490"/>
          </a:xfrm>
          <a:custGeom>
            <a:avLst/>
            <a:gdLst/>
            <a:ahLst/>
            <a:cxnLst/>
            <a:rect l="l" t="t" r="r" b="b"/>
            <a:pathLst>
              <a:path w="0" h="1126490">
                <a:moveTo>
                  <a:pt x="0" y="0"/>
                </a:moveTo>
                <a:lnTo>
                  <a:pt x="0" y="1126241"/>
                </a:lnTo>
              </a:path>
            </a:pathLst>
          </a:custGeom>
          <a:ln w="10668">
            <a:solidFill>
              <a:srgbClr val="1F497C"/>
            </a:solidFill>
          </a:ln>
        </p:spPr>
        <p:txBody>
          <a:bodyPr wrap="square" lIns="0" tIns="0" rIns="0" bIns="0" rtlCol="0"/>
          <a:lstStyle/>
          <a:p/>
        </p:txBody>
      </p:sp>
      <p:sp>
        <p:nvSpPr>
          <p:cNvPr id="63" name="object 63"/>
          <p:cNvSpPr txBox="1"/>
          <p:nvPr/>
        </p:nvSpPr>
        <p:spPr>
          <a:xfrm>
            <a:off x="2905760" y="5978144"/>
            <a:ext cx="2755900" cy="508000"/>
          </a:xfrm>
          <a:prstGeom prst="rect">
            <a:avLst/>
          </a:prstGeom>
        </p:spPr>
        <p:txBody>
          <a:bodyPr wrap="square" lIns="0" tIns="12065" rIns="0" bIns="0" rtlCol="0" vert="horz">
            <a:spAutoFit/>
          </a:bodyPr>
          <a:lstStyle/>
          <a:p>
            <a:pPr marL="213360" marR="5080" indent="-201295">
              <a:lnSpc>
                <a:spcPct val="101899"/>
              </a:lnSpc>
              <a:spcBef>
                <a:spcPts val="95"/>
              </a:spcBef>
              <a:buSzPct val="93548"/>
              <a:buChar char="●"/>
              <a:tabLst>
                <a:tab pos="214629" algn="l"/>
              </a:tabLst>
            </a:pPr>
            <a:r>
              <a:rPr dirty="0" sz="1550" spc="30" b="1">
                <a:solidFill>
                  <a:srgbClr val="1F497C"/>
                </a:solidFill>
                <a:latin typeface="Meiryo UI"/>
                <a:cs typeface="Meiryo UI"/>
              </a:rPr>
              <a:t>各教員コ</a:t>
            </a:r>
            <a:r>
              <a:rPr dirty="0" sz="1550" spc="15" b="1">
                <a:solidFill>
                  <a:srgbClr val="1F497C"/>
                </a:solidFill>
                <a:latin typeface="Meiryo UI"/>
                <a:cs typeface="Meiryo UI"/>
              </a:rPr>
              <a:t>ミ</a:t>
            </a:r>
            <a:r>
              <a:rPr dirty="0" sz="1550" spc="25" b="1">
                <a:solidFill>
                  <a:srgbClr val="1F497C"/>
                </a:solidFill>
                <a:latin typeface="Meiryo UI"/>
                <a:cs typeface="Meiryo UI"/>
              </a:rPr>
              <a:t>ュ</a:t>
            </a:r>
            <a:r>
              <a:rPr dirty="0" sz="1550" spc="20" b="1">
                <a:solidFill>
                  <a:srgbClr val="1F497C"/>
                </a:solidFill>
                <a:latin typeface="Meiryo UI"/>
                <a:cs typeface="Meiryo UI"/>
              </a:rPr>
              <a:t>ニテ</a:t>
            </a:r>
            <a:r>
              <a:rPr dirty="0" sz="1550" spc="30" b="1">
                <a:solidFill>
                  <a:srgbClr val="1F497C"/>
                </a:solidFill>
                <a:latin typeface="Meiryo UI"/>
                <a:cs typeface="Meiryo UI"/>
              </a:rPr>
              <a:t>ィ主催</a:t>
            </a:r>
            <a:r>
              <a:rPr dirty="0" sz="1550" spc="5" b="1">
                <a:solidFill>
                  <a:srgbClr val="1F497C"/>
                </a:solidFill>
                <a:latin typeface="Meiryo UI"/>
                <a:cs typeface="Meiryo UI"/>
              </a:rPr>
              <a:t>イ</a:t>
            </a:r>
            <a:r>
              <a:rPr dirty="0" sz="1550" spc="25" b="1">
                <a:solidFill>
                  <a:srgbClr val="1F497C"/>
                </a:solidFill>
                <a:latin typeface="Meiryo UI"/>
                <a:cs typeface="Meiryo UI"/>
              </a:rPr>
              <a:t>ベ</a:t>
            </a:r>
            <a:r>
              <a:rPr dirty="0" sz="1550" spc="15" b="1">
                <a:solidFill>
                  <a:srgbClr val="1F497C"/>
                </a:solidFill>
                <a:latin typeface="Meiryo UI"/>
                <a:cs typeface="Meiryo UI"/>
              </a:rPr>
              <a:t>ン</a:t>
            </a:r>
            <a:r>
              <a:rPr dirty="0" sz="1550" spc="15" b="1">
                <a:solidFill>
                  <a:srgbClr val="1F497C"/>
                </a:solidFill>
                <a:latin typeface="Meiryo UI"/>
                <a:cs typeface="Meiryo UI"/>
              </a:rPr>
              <a:t>ト </a:t>
            </a:r>
            <a:r>
              <a:rPr dirty="0" sz="1550" spc="15" b="1">
                <a:solidFill>
                  <a:srgbClr val="1F497C"/>
                </a:solidFill>
                <a:latin typeface="Meiryo UI"/>
                <a:cs typeface="Meiryo UI"/>
              </a:rPr>
              <a:t>に</a:t>
            </a:r>
            <a:r>
              <a:rPr dirty="0" sz="1550" spc="20" b="1">
                <a:solidFill>
                  <a:srgbClr val="1F497C"/>
                </a:solidFill>
                <a:latin typeface="Meiryo UI"/>
                <a:cs typeface="Meiryo UI"/>
              </a:rPr>
              <a:t>お</a:t>
            </a:r>
            <a:r>
              <a:rPr dirty="0" sz="1550" spc="25" b="1">
                <a:solidFill>
                  <a:srgbClr val="1F497C"/>
                </a:solidFill>
                <a:latin typeface="Meiryo UI"/>
                <a:cs typeface="Meiryo UI"/>
              </a:rPr>
              <a:t>け</a:t>
            </a:r>
            <a:r>
              <a:rPr dirty="0" sz="1550" spc="20" b="1">
                <a:solidFill>
                  <a:srgbClr val="1F497C"/>
                </a:solidFill>
                <a:latin typeface="Meiryo UI"/>
                <a:cs typeface="Meiryo UI"/>
              </a:rPr>
              <a:t>る</a:t>
            </a:r>
            <a:r>
              <a:rPr dirty="0" sz="1550" spc="30" b="1">
                <a:solidFill>
                  <a:srgbClr val="1F497C"/>
                </a:solidFill>
                <a:latin typeface="Meiryo UI"/>
                <a:cs typeface="Meiryo UI"/>
              </a:rPr>
              <a:t>授業実践</a:t>
            </a:r>
            <a:r>
              <a:rPr dirty="0" sz="1550" spc="25" b="1">
                <a:solidFill>
                  <a:srgbClr val="1F497C"/>
                </a:solidFill>
                <a:latin typeface="Meiryo UI"/>
                <a:cs typeface="Meiryo UI"/>
              </a:rPr>
              <a:t>の</a:t>
            </a:r>
            <a:r>
              <a:rPr dirty="0" sz="1550" spc="30" b="1">
                <a:solidFill>
                  <a:srgbClr val="1F497C"/>
                </a:solidFill>
                <a:latin typeface="Meiryo UI"/>
                <a:cs typeface="Meiryo UI"/>
              </a:rPr>
              <a:t>共有</a:t>
            </a:r>
            <a:endParaRPr sz="1550">
              <a:latin typeface="Meiryo UI"/>
              <a:cs typeface="Meiryo UI"/>
            </a:endParaRPr>
          </a:p>
        </p:txBody>
      </p:sp>
      <p:sp>
        <p:nvSpPr>
          <p:cNvPr id="64" name="object 64"/>
          <p:cNvSpPr txBox="1"/>
          <p:nvPr/>
        </p:nvSpPr>
        <p:spPr>
          <a:xfrm>
            <a:off x="5830315" y="5978144"/>
            <a:ext cx="2329815" cy="748665"/>
          </a:xfrm>
          <a:prstGeom prst="rect">
            <a:avLst/>
          </a:prstGeom>
        </p:spPr>
        <p:txBody>
          <a:bodyPr wrap="square" lIns="0" tIns="12065" rIns="0" bIns="0" rtlCol="0" vert="horz">
            <a:spAutoFit/>
          </a:bodyPr>
          <a:lstStyle/>
          <a:p>
            <a:pPr algn="just" marL="213360" marR="5080" indent="-201295">
              <a:lnSpc>
                <a:spcPct val="101899"/>
              </a:lnSpc>
              <a:spcBef>
                <a:spcPts val="95"/>
              </a:spcBef>
              <a:buSzPct val="93548"/>
              <a:buChar char="●"/>
              <a:tabLst>
                <a:tab pos="214629" algn="l"/>
              </a:tabLst>
            </a:pPr>
            <a:r>
              <a:rPr dirty="0" sz="1550" spc="30" b="1">
                <a:solidFill>
                  <a:srgbClr val="1F497C"/>
                </a:solidFill>
                <a:latin typeface="Meiryo UI"/>
                <a:cs typeface="Meiryo UI"/>
              </a:rPr>
              <a:t>複数</a:t>
            </a:r>
            <a:r>
              <a:rPr dirty="0" sz="1550" spc="25" b="1">
                <a:solidFill>
                  <a:srgbClr val="1F497C"/>
                </a:solidFill>
                <a:latin typeface="Meiryo UI"/>
                <a:cs typeface="Meiryo UI"/>
              </a:rPr>
              <a:t>の</a:t>
            </a:r>
            <a:r>
              <a:rPr dirty="0" sz="1550" spc="30" b="1">
                <a:solidFill>
                  <a:srgbClr val="1F497C"/>
                </a:solidFill>
                <a:latin typeface="Meiryo UI"/>
                <a:cs typeface="Meiryo UI"/>
              </a:rPr>
              <a:t>教員</a:t>
            </a:r>
            <a:r>
              <a:rPr dirty="0" sz="1550" spc="25" b="1">
                <a:solidFill>
                  <a:srgbClr val="1F497C"/>
                </a:solidFill>
                <a:latin typeface="Meiryo UI"/>
                <a:cs typeface="Meiryo UI"/>
              </a:rPr>
              <a:t>コ</a:t>
            </a:r>
            <a:r>
              <a:rPr dirty="0" sz="1550" spc="15" b="1">
                <a:solidFill>
                  <a:srgbClr val="1F497C"/>
                </a:solidFill>
                <a:latin typeface="Meiryo UI"/>
                <a:cs typeface="Meiryo UI"/>
              </a:rPr>
              <a:t>ミ</a:t>
            </a:r>
            <a:r>
              <a:rPr dirty="0" sz="1550" spc="25" b="1">
                <a:solidFill>
                  <a:srgbClr val="1F497C"/>
                </a:solidFill>
                <a:latin typeface="Meiryo UI"/>
                <a:cs typeface="Meiryo UI"/>
              </a:rPr>
              <a:t>ュ</a:t>
            </a:r>
            <a:r>
              <a:rPr dirty="0" sz="1550" spc="20" b="1">
                <a:solidFill>
                  <a:srgbClr val="1F497C"/>
                </a:solidFill>
                <a:latin typeface="Meiryo UI"/>
                <a:cs typeface="Meiryo UI"/>
              </a:rPr>
              <a:t>ニテ</a:t>
            </a:r>
            <a:r>
              <a:rPr dirty="0" sz="1550" spc="5" b="1">
                <a:solidFill>
                  <a:srgbClr val="1F497C"/>
                </a:solidFill>
                <a:latin typeface="Meiryo UI"/>
                <a:cs typeface="Meiryo UI"/>
              </a:rPr>
              <a:t>ィ</a:t>
            </a:r>
            <a:r>
              <a:rPr dirty="0" sz="1550" spc="30" b="1">
                <a:solidFill>
                  <a:srgbClr val="1F497C"/>
                </a:solidFill>
                <a:latin typeface="Meiryo UI"/>
                <a:cs typeface="Meiryo UI"/>
              </a:rPr>
              <a:t>の </a:t>
            </a:r>
            <a:r>
              <a:rPr dirty="0" sz="1550" spc="30" b="1">
                <a:solidFill>
                  <a:srgbClr val="1F497C"/>
                </a:solidFill>
                <a:latin typeface="Meiryo UI"/>
                <a:cs typeface="Meiryo UI"/>
              </a:rPr>
              <a:t>共同開催</a:t>
            </a:r>
            <a:r>
              <a:rPr dirty="0" sz="1550" spc="15" b="1">
                <a:solidFill>
                  <a:srgbClr val="1F497C"/>
                </a:solidFill>
                <a:latin typeface="Meiryo UI"/>
                <a:cs typeface="Meiryo UI"/>
              </a:rPr>
              <a:t>に</a:t>
            </a:r>
            <a:r>
              <a:rPr dirty="0" sz="1550" spc="25" b="1">
                <a:solidFill>
                  <a:srgbClr val="1F497C"/>
                </a:solidFill>
                <a:latin typeface="Meiryo UI"/>
                <a:cs typeface="Meiryo UI"/>
              </a:rPr>
              <a:t>よ</a:t>
            </a:r>
            <a:r>
              <a:rPr dirty="0" sz="1550" spc="20" b="1">
                <a:solidFill>
                  <a:srgbClr val="1F497C"/>
                </a:solidFill>
                <a:latin typeface="Meiryo UI"/>
                <a:cs typeface="Meiryo UI"/>
              </a:rPr>
              <a:t>る</a:t>
            </a:r>
            <a:r>
              <a:rPr dirty="0" sz="1550" spc="30" b="1">
                <a:solidFill>
                  <a:srgbClr val="1F497C"/>
                </a:solidFill>
                <a:latin typeface="Meiryo UI"/>
                <a:cs typeface="Meiryo UI"/>
              </a:rPr>
              <a:t>授</a:t>
            </a:r>
            <a:r>
              <a:rPr dirty="0" sz="1550" spc="15" b="1">
                <a:solidFill>
                  <a:srgbClr val="1F497C"/>
                </a:solidFill>
                <a:latin typeface="Meiryo UI"/>
                <a:cs typeface="Meiryo UI"/>
              </a:rPr>
              <a:t>業</a:t>
            </a:r>
            <a:r>
              <a:rPr dirty="0" sz="1550" spc="25" b="1">
                <a:solidFill>
                  <a:srgbClr val="1F497C"/>
                </a:solidFill>
                <a:latin typeface="Meiryo UI"/>
                <a:cs typeface="Meiryo UI"/>
              </a:rPr>
              <a:t>実践 </a:t>
            </a:r>
            <a:r>
              <a:rPr dirty="0" sz="1550" spc="25" b="1">
                <a:solidFill>
                  <a:srgbClr val="1F497C"/>
                </a:solidFill>
                <a:latin typeface="Meiryo UI"/>
                <a:cs typeface="Meiryo UI"/>
              </a:rPr>
              <a:t>の</a:t>
            </a:r>
            <a:r>
              <a:rPr dirty="0" sz="1550" spc="30" b="1">
                <a:solidFill>
                  <a:srgbClr val="1F497C"/>
                </a:solidFill>
                <a:latin typeface="Meiryo UI"/>
                <a:cs typeface="Meiryo UI"/>
              </a:rPr>
              <a:t>共有</a:t>
            </a:r>
            <a:endParaRPr sz="1550">
              <a:latin typeface="Meiryo UI"/>
              <a:cs typeface="Meiryo UI"/>
            </a:endParaRPr>
          </a:p>
        </p:txBody>
      </p:sp>
      <p:sp>
        <p:nvSpPr>
          <p:cNvPr id="65" name="object 65"/>
          <p:cNvSpPr/>
          <p:nvPr/>
        </p:nvSpPr>
        <p:spPr>
          <a:xfrm>
            <a:off x="8234171" y="5879591"/>
            <a:ext cx="0" cy="1127760"/>
          </a:xfrm>
          <a:custGeom>
            <a:avLst/>
            <a:gdLst/>
            <a:ahLst/>
            <a:cxnLst/>
            <a:rect l="l" t="t" r="r" b="b"/>
            <a:pathLst>
              <a:path w="0" h="1127759">
                <a:moveTo>
                  <a:pt x="0" y="0"/>
                </a:moveTo>
                <a:lnTo>
                  <a:pt x="0" y="1127765"/>
                </a:lnTo>
              </a:path>
            </a:pathLst>
          </a:custGeom>
          <a:ln w="10668">
            <a:solidFill>
              <a:srgbClr val="1F497C"/>
            </a:solidFill>
          </a:ln>
        </p:spPr>
        <p:txBody>
          <a:bodyPr wrap="square" lIns="0" tIns="0" rIns="0" bIns="0" rtlCol="0"/>
          <a:lstStyle/>
          <a:p/>
        </p:txBody>
      </p:sp>
      <p:sp>
        <p:nvSpPr>
          <p:cNvPr id="66" name="object 66"/>
          <p:cNvSpPr/>
          <p:nvPr/>
        </p:nvSpPr>
        <p:spPr>
          <a:xfrm>
            <a:off x="5736335" y="5864352"/>
            <a:ext cx="0" cy="1127760"/>
          </a:xfrm>
          <a:custGeom>
            <a:avLst/>
            <a:gdLst/>
            <a:ahLst/>
            <a:cxnLst/>
            <a:rect l="l" t="t" r="r" b="b"/>
            <a:pathLst>
              <a:path w="0" h="1127759">
                <a:moveTo>
                  <a:pt x="0" y="0"/>
                </a:moveTo>
                <a:lnTo>
                  <a:pt x="0" y="1127765"/>
                </a:lnTo>
              </a:path>
            </a:pathLst>
          </a:custGeom>
          <a:ln w="10668">
            <a:solidFill>
              <a:srgbClr val="1F497C"/>
            </a:solidFill>
          </a:ln>
        </p:spPr>
        <p:txBody>
          <a:bodyPr wrap="square" lIns="0" tIns="0" rIns="0" bIns="0" rtlCol="0"/>
          <a:lstStyle/>
          <a:p/>
        </p:txBody>
      </p:sp>
      <p:sp>
        <p:nvSpPr>
          <p:cNvPr id="67" name="object 67"/>
          <p:cNvSpPr txBox="1"/>
          <p:nvPr/>
        </p:nvSpPr>
        <p:spPr>
          <a:xfrm>
            <a:off x="8334247" y="5969000"/>
            <a:ext cx="2044700" cy="508000"/>
          </a:xfrm>
          <a:prstGeom prst="rect">
            <a:avLst/>
          </a:prstGeom>
        </p:spPr>
        <p:txBody>
          <a:bodyPr wrap="square" lIns="0" tIns="12065" rIns="0" bIns="0" rtlCol="0" vert="horz">
            <a:spAutoFit/>
          </a:bodyPr>
          <a:lstStyle/>
          <a:p>
            <a:pPr marL="146685" marR="5080" indent="-134620">
              <a:lnSpc>
                <a:spcPct val="101899"/>
              </a:lnSpc>
              <a:spcBef>
                <a:spcPts val="95"/>
              </a:spcBef>
              <a:buSzPct val="93548"/>
              <a:buChar char="●"/>
              <a:tabLst>
                <a:tab pos="214629" algn="l"/>
              </a:tabLst>
            </a:pPr>
            <a:r>
              <a:rPr dirty="0" sz="1550" spc="15" b="1">
                <a:solidFill>
                  <a:srgbClr val="1F497C"/>
                </a:solidFill>
                <a:latin typeface="Meiryo UI"/>
                <a:cs typeface="Meiryo UI"/>
              </a:rPr>
              <a:t>「</a:t>
            </a:r>
            <a:r>
              <a:rPr dirty="0" sz="1550" spc="30" b="1">
                <a:solidFill>
                  <a:srgbClr val="1F497C"/>
                </a:solidFill>
                <a:latin typeface="Meiryo UI"/>
                <a:cs typeface="Meiryo UI"/>
              </a:rPr>
              <a:t>未来</a:t>
            </a:r>
            <a:r>
              <a:rPr dirty="0" sz="1550" spc="25" b="1">
                <a:solidFill>
                  <a:srgbClr val="1F497C"/>
                </a:solidFill>
                <a:latin typeface="Meiryo UI"/>
                <a:cs typeface="Meiryo UI"/>
              </a:rPr>
              <a:t>の</a:t>
            </a:r>
            <a:r>
              <a:rPr dirty="0" sz="1550" spc="30" b="1">
                <a:solidFill>
                  <a:srgbClr val="1F497C"/>
                </a:solidFill>
                <a:latin typeface="Meiryo UI"/>
                <a:cs typeface="Meiryo UI"/>
              </a:rPr>
              <a:t>教室</a:t>
            </a:r>
            <a:r>
              <a:rPr dirty="0" sz="1550" spc="15" b="1">
                <a:solidFill>
                  <a:srgbClr val="1F497C"/>
                </a:solidFill>
                <a:latin typeface="Meiryo UI"/>
                <a:cs typeface="Meiryo UI"/>
              </a:rPr>
              <a:t>」</a:t>
            </a:r>
            <a:r>
              <a:rPr dirty="0" sz="1550" spc="30" b="1">
                <a:solidFill>
                  <a:srgbClr val="1F497C"/>
                </a:solidFill>
                <a:latin typeface="Meiryo UI"/>
                <a:cs typeface="Meiryo UI"/>
              </a:rPr>
              <a:t>通信 </a:t>
            </a:r>
            <a:r>
              <a:rPr dirty="0" sz="1550" spc="35" b="1">
                <a:solidFill>
                  <a:srgbClr val="1F497C"/>
                </a:solidFill>
                <a:latin typeface="Meiryo UI"/>
                <a:cs typeface="Meiryo UI"/>
              </a:rPr>
              <a:t> </a:t>
            </a:r>
            <a:r>
              <a:rPr dirty="0" sz="1550" spc="15" b="1">
                <a:solidFill>
                  <a:srgbClr val="1F497C"/>
                </a:solidFill>
                <a:latin typeface="Meiryo UI"/>
                <a:cs typeface="Meiryo UI"/>
              </a:rPr>
              <a:t>に</a:t>
            </a:r>
            <a:r>
              <a:rPr dirty="0" sz="1550" spc="25" b="1">
                <a:solidFill>
                  <a:srgbClr val="1F497C"/>
                </a:solidFill>
                <a:latin typeface="Meiryo UI"/>
                <a:cs typeface="Meiryo UI"/>
              </a:rPr>
              <a:t>よ</a:t>
            </a:r>
            <a:r>
              <a:rPr dirty="0" sz="1550" spc="20" b="1">
                <a:solidFill>
                  <a:srgbClr val="1F497C"/>
                </a:solidFill>
                <a:latin typeface="Meiryo UI"/>
                <a:cs typeface="Meiryo UI"/>
              </a:rPr>
              <a:t>る</a:t>
            </a:r>
            <a:r>
              <a:rPr dirty="0" sz="1550" spc="30" b="1">
                <a:solidFill>
                  <a:srgbClr val="1F497C"/>
                </a:solidFill>
                <a:latin typeface="Meiryo UI"/>
                <a:cs typeface="Meiryo UI"/>
              </a:rPr>
              <a:t>授業実践</a:t>
            </a:r>
            <a:r>
              <a:rPr dirty="0" sz="1550" spc="25" b="1">
                <a:solidFill>
                  <a:srgbClr val="1F497C"/>
                </a:solidFill>
                <a:latin typeface="Meiryo UI"/>
                <a:cs typeface="Meiryo UI"/>
              </a:rPr>
              <a:t>の</a:t>
            </a:r>
            <a:r>
              <a:rPr dirty="0" sz="1550" spc="15" b="1">
                <a:solidFill>
                  <a:srgbClr val="1F497C"/>
                </a:solidFill>
                <a:latin typeface="Meiryo UI"/>
                <a:cs typeface="Meiryo UI"/>
              </a:rPr>
              <a:t>共</a:t>
            </a:r>
            <a:r>
              <a:rPr dirty="0" sz="1550" spc="30" b="1">
                <a:solidFill>
                  <a:srgbClr val="1F497C"/>
                </a:solidFill>
                <a:latin typeface="Meiryo UI"/>
                <a:cs typeface="Meiryo UI"/>
              </a:rPr>
              <a:t>有</a:t>
            </a:r>
            <a:endParaRPr sz="1550">
              <a:latin typeface="Meiryo UI"/>
              <a:cs typeface="Meiryo UI"/>
            </a:endParaRPr>
          </a:p>
        </p:txBody>
      </p:sp>
      <p:sp>
        <p:nvSpPr>
          <p:cNvPr id="68" name="object 68"/>
          <p:cNvSpPr txBox="1"/>
          <p:nvPr/>
        </p:nvSpPr>
        <p:spPr>
          <a:xfrm>
            <a:off x="10342880" y="7186680"/>
            <a:ext cx="264160" cy="255904"/>
          </a:xfrm>
          <a:prstGeom prst="rect">
            <a:avLst/>
          </a:prstGeom>
        </p:spPr>
        <p:txBody>
          <a:bodyPr wrap="square" lIns="0" tIns="13970" rIns="0" bIns="0" rtlCol="0" vert="horz">
            <a:spAutoFit/>
          </a:bodyPr>
          <a:lstStyle/>
          <a:p>
            <a:pPr marL="12700">
              <a:lnSpc>
                <a:spcPct val="100000"/>
              </a:lnSpc>
              <a:spcBef>
                <a:spcPts val="110"/>
              </a:spcBef>
            </a:pPr>
            <a:r>
              <a:rPr dirty="0" sz="1500">
                <a:latin typeface="Meiryo UI"/>
                <a:cs typeface="Meiryo UI"/>
              </a:rPr>
              <a:t>2</a:t>
            </a:r>
            <a:r>
              <a:rPr dirty="0" sz="1500" spc="5">
                <a:latin typeface="Meiryo UI"/>
                <a:cs typeface="Meiryo UI"/>
              </a:rPr>
              <a:t>8</a:t>
            </a:r>
            <a:endParaRPr sz="1500">
              <a:latin typeface="Meiryo UI"/>
              <a:cs typeface="Meiryo U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32231" y="905255"/>
            <a:ext cx="9883140" cy="1411605"/>
          </a:xfrm>
          <a:prstGeom prst="rect">
            <a:avLst/>
          </a:prstGeom>
          <a:solidFill>
            <a:srgbClr val="EBF0DD"/>
          </a:solidFill>
        </p:spPr>
        <p:txBody>
          <a:bodyPr wrap="square" lIns="0" tIns="160020" rIns="0" bIns="0" rtlCol="0" vert="horz">
            <a:spAutoFit/>
          </a:bodyPr>
          <a:lstStyle/>
          <a:p>
            <a:pPr algn="just" marL="189865" marR="175895">
              <a:lnSpc>
                <a:spcPct val="101299"/>
              </a:lnSpc>
              <a:spcBef>
                <a:spcPts val="1260"/>
              </a:spcBef>
            </a:pPr>
            <a:r>
              <a:rPr dirty="0" sz="2350" spc="10" b="1">
                <a:latin typeface="Meiryo UI"/>
                <a:cs typeface="Meiryo UI"/>
              </a:rPr>
              <a:t>Society</a:t>
            </a:r>
            <a:r>
              <a:rPr dirty="0" sz="2350" spc="-30" b="1">
                <a:latin typeface="Meiryo UI"/>
                <a:cs typeface="Meiryo UI"/>
              </a:rPr>
              <a:t> </a:t>
            </a:r>
            <a:r>
              <a:rPr dirty="0" sz="2350" spc="10" b="1">
                <a:latin typeface="Meiryo UI"/>
                <a:cs typeface="Meiryo UI"/>
              </a:rPr>
              <a:t>5.0</a:t>
            </a:r>
            <a:r>
              <a:rPr dirty="0" sz="2350" spc="25" b="1">
                <a:latin typeface="Meiryo UI"/>
                <a:cs typeface="Meiryo UI"/>
              </a:rPr>
              <a:t>時代</a:t>
            </a:r>
            <a:r>
              <a:rPr dirty="0" sz="2350" spc="15" b="1">
                <a:latin typeface="Meiryo UI"/>
                <a:cs typeface="Meiryo UI"/>
              </a:rPr>
              <a:t>を</a:t>
            </a:r>
            <a:r>
              <a:rPr dirty="0" sz="2350" spc="25" b="1">
                <a:latin typeface="Meiryo UI"/>
                <a:cs typeface="Meiryo UI"/>
              </a:rPr>
              <a:t>生</a:t>
            </a:r>
            <a:r>
              <a:rPr dirty="0" sz="2350" spc="10" b="1">
                <a:latin typeface="Meiryo UI"/>
                <a:cs typeface="Meiryo UI"/>
              </a:rPr>
              <a:t>き</a:t>
            </a:r>
            <a:r>
              <a:rPr dirty="0" sz="2350" spc="15" b="1">
                <a:latin typeface="Meiryo UI"/>
                <a:cs typeface="Meiryo UI"/>
              </a:rPr>
              <a:t>る</a:t>
            </a:r>
            <a:r>
              <a:rPr dirty="0" sz="2350" spc="25" b="1">
                <a:latin typeface="Meiryo UI"/>
                <a:cs typeface="Meiryo UI"/>
              </a:rPr>
              <a:t>全</a:t>
            </a:r>
            <a:r>
              <a:rPr dirty="0" sz="2350" spc="15" b="1">
                <a:latin typeface="Meiryo UI"/>
                <a:cs typeface="Meiryo UI"/>
              </a:rPr>
              <a:t>て</a:t>
            </a:r>
            <a:r>
              <a:rPr dirty="0" sz="2350" spc="20" b="1">
                <a:latin typeface="Meiryo UI"/>
                <a:cs typeface="Meiryo UI"/>
              </a:rPr>
              <a:t>の</a:t>
            </a:r>
            <a:r>
              <a:rPr dirty="0" sz="2350" spc="25" b="1">
                <a:latin typeface="Meiryo UI"/>
                <a:cs typeface="Meiryo UI"/>
              </a:rPr>
              <a:t>子供</a:t>
            </a:r>
            <a:r>
              <a:rPr dirty="0" sz="2350" spc="15" b="1">
                <a:latin typeface="Meiryo UI"/>
                <a:cs typeface="Meiryo UI"/>
              </a:rPr>
              <a:t>たち</a:t>
            </a:r>
            <a:r>
              <a:rPr dirty="0" sz="2350" spc="20" b="1">
                <a:latin typeface="Meiryo UI"/>
                <a:cs typeface="Meiryo UI"/>
              </a:rPr>
              <a:t>の</a:t>
            </a:r>
            <a:r>
              <a:rPr dirty="0" sz="2350" spc="25" b="1">
                <a:latin typeface="Meiryo UI"/>
                <a:cs typeface="Meiryo UI"/>
              </a:rPr>
              <a:t>可能性</a:t>
            </a:r>
            <a:r>
              <a:rPr dirty="0" sz="2350" spc="15" b="1">
                <a:latin typeface="Meiryo UI"/>
                <a:cs typeface="Meiryo UI"/>
              </a:rPr>
              <a:t>を</a:t>
            </a:r>
            <a:r>
              <a:rPr dirty="0" sz="2350" spc="25" b="1">
                <a:latin typeface="Meiryo UI"/>
                <a:cs typeface="Meiryo UI"/>
              </a:rPr>
              <a:t>引</a:t>
            </a:r>
            <a:r>
              <a:rPr dirty="0" sz="2350" spc="10" b="1">
                <a:latin typeface="Meiryo UI"/>
                <a:cs typeface="Meiryo UI"/>
              </a:rPr>
              <a:t>き</a:t>
            </a:r>
            <a:r>
              <a:rPr dirty="0" sz="2350" spc="25" b="1">
                <a:latin typeface="Meiryo UI"/>
                <a:cs typeface="Meiryo UI"/>
              </a:rPr>
              <a:t>出</a:t>
            </a:r>
            <a:r>
              <a:rPr dirty="0" sz="2350" spc="15" b="1">
                <a:latin typeface="Meiryo UI"/>
                <a:cs typeface="Meiryo UI"/>
              </a:rPr>
              <a:t>す</a:t>
            </a:r>
            <a:r>
              <a:rPr dirty="0" sz="2350" spc="5" b="1">
                <a:latin typeface="Meiryo UI"/>
                <a:cs typeface="Meiryo UI"/>
              </a:rPr>
              <a:t>、</a:t>
            </a:r>
            <a:r>
              <a:rPr dirty="0" u="heavy" sz="2350" spc="25" b="1">
                <a:uFill>
                  <a:solidFill>
                    <a:srgbClr val="000000"/>
                  </a:solidFill>
                </a:uFill>
                <a:latin typeface="Meiryo UI"/>
                <a:cs typeface="Meiryo UI"/>
              </a:rPr>
              <a:t>個別最適</a:t>
            </a:r>
            <a:r>
              <a:rPr dirty="0" u="heavy" sz="2350" spc="20" b="1">
                <a:uFill>
                  <a:solidFill>
                    <a:srgbClr val="000000"/>
                  </a:solidFill>
                </a:uFill>
                <a:latin typeface="Meiryo UI"/>
                <a:cs typeface="Meiryo UI"/>
              </a:rPr>
              <a:t>な</a:t>
            </a:r>
            <a:r>
              <a:rPr dirty="0" u="heavy" sz="2350" spc="-2325" b="1">
                <a:uFill>
                  <a:solidFill>
                    <a:srgbClr val="000000"/>
                  </a:solidFill>
                </a:uFill>
                <a:latin typeface="Meiryo UI"/>
                <a:cs typeface="Meiryo UI"/>
              </a:rPr>
              <a:t>学 </a:t>
            </a:r>
            <a:r>
              <a:rPr dirty="0" u="heavy" sz="2350" spc="15" b="1">
                <a:uFill>
                  <a:solidFill>
                    <a:srgbClr val="000000"/>
                  </a:solidFill>
                </a:uFill>
                <a:latin typeface="Meiryo UI"/>
                <a:cs typeface="Meiryo UI"/>
              </a:rPr>
              <a:t>び</a:t>
            </a:r>
            <a:r>
              <a:rPr dirty="0" u="heavy" sz="2350" spc="5" b="1">
                <a:uFill>
                  <a:solidFill>
                    <a:srgbClr val="000000"/>
                  </a:solidFill>
                </a:uFill>
                <a:latin typeface="Meiryo UI"/>
                <a:cs typeface="Meiryo UI"/>
              </a:rPr>
              <a:t>と</a:t>
            </a:r>
            <a:r>
              <a:rPr dirty="0" u="heavy" sz="2350" spc="25" b="1">
                <a:uFill>
                  <a:solidFill>
                    <a:srgbClr val="000000"/>
                  </a:solidFill>
                </a:uFill>
                <a:latin typeface="Meiryo UI"/>
                <a:cs typeface="Meiryo UI"/>
              </a:rPr>
              <a:t>協働的</a:t>
            </a:r>
            <a:r>
              <a:rPr dirty="0" u="heavy" sz="2350" spc="15" b="1">
                <a:uFill>
                  <a:solidFill>
                    <a:srgbClr val="000000"/>
                  </a:solidFill>
                </a:uFill>
                <a:latin typeface="Meiryo UI"/>
                <a:cs typeface="Meiryo UI"/>
              </a:rPr>
              <a:t>な</a:t>
            </a:r>
            <a:r>
              <a:rPr dirty="0" u="heavy" sz="2350" spc="25" b="1">
                <a:uFill>
                  <a:solidFill>
                    <a:srgbClr val="000000"/>
                  </a:solidFill>
                </a:uFill>
                <a:latin typeface="Meiryo UI"/>
                <a:cs typeface="Meiryo UI"/>
              </a:rPr>
              <a:t>学</a:t>
            </a:r>
            <a:r>
              <a:rPr dirty="0" u="heavy" sz="2350" spc="15" b="1">
                <a:uFill>
                  <a:solidFill>
                    <a:srgbClr val="000000"/>
                  </a:solidFill>
                </a:uFill>
                <a:latin typeface="Meiryo UI"/>
                <a:cs typeface="Meiryo UI"/>
              </a:rPr>
              <a:t>び</a:t>
            </a:r>
            <a:r>
              <a:rPr dirty="0" sz="2350" spc="15" b="1">
                <a:latin typeface="Meiryo UI"/>
                <a:cs typeface="Meiryo UI"/>
              </a:rPr>
              <a:t>を</a:t>
            </a:r>
            <a:r>
              <a:rPr dirty="0" sz="2350" spc="25" b="1">
                <a:latin typeface="Meiryo UI"/>
                <a:cs typeface="Meiryo UI"/>
              </a:rPr>
              <a:t>実現</a:t>
            </a:r>
            <a:r>
              <a:rPr dirty="0" sz="2350" spc="15" b="1">
                <a:latin typeface="Meiryo UI"/>
                <a:cs typeface="Meiryo UI"/>
              </a:rPr>
              <a:t>するため</a:t>
            </a:r>
            <a:r>
              <a:rPr dirty="0" sz="2350" spc="5" b="1">
                <a:latin typeface="Meiryo UI"/>
                <a:cs typeface="Meiryo UI"/>
              </a:rPr>
              <a:t>、</a:t>
            </a:r>
            <a:r>
              <a:rPr dirty="0" sz="2350" spc="25" b="1">
                <a:latin typeface="Meiryo UI"/>
                <a:cs typeface="Meiryo UI"/>
              </a:rPr>
              <a:t>児童生徒</a:t>
            </a:r>
            <a:r>
              <a:rPr dirty="0" sz="2350" spc="20" b="1">
                <a:latin typeface="Meiryo UI"/>
                <a:cs typeface="Meiryo UI"/>
              </a:rPr>
              <a:t>の</a:t>
            </a:r>
            <a:r>
              <a:rPr dirty="0" sz="2350" spc="10" b="1">
                <a:latin typeface="Meiryo UI"/>
                <a:cs typeface="Meiryo UI"/>
              </a:rPr>
              <a:t>「</a:t>
            </a:r>
            <a:r>
              <a:rPr dirty="0" sz="2350" spc="15" b="1">
                <a:latin typeface="Meiryo UI"/>
                <a:cs typeface="Meiryo UI"/>
              </a:rPr>
              <a:t>1</a:t>
            </a:r>
            <a:r>
              <a:rPr dirty="0" sz="2350" spc="25" b="1">
                <a:latin typeface="Meiryo UI"/>
                <a:cs typeface="Meiryo UI"/>
              </a:rPr>
              <a:t>人</a:t>
            </a:r>
            <a:r>
              <a:rPr dirty="0" sz="2350" spc="15" b="1">
                <a:latin typeface="Meiryo UI"/>
                <a:cs typeface="Meiryo UI"/>
              </a:rPr>
              <a:t>1</a:t>
            </a:r>
            <a:r>
              <a:rPr dirty="0" sz="2350" spc="25" b="1">
                <a:latin typeface="Meiryo UI"/>
                <a:cs typeface="Meiryo UI"/>
              </a:rPr>
              <a:t>台端末</a:t>
            </a:r>
            <a:r>
              <a:rPr dirty="0" sz="2350" spc="10" b="1">
                <a:latin typeface="Meiryo UI"/>
                <a:cs typeface="Meiryo UI"/>
              </a:rPr>
              <a:t>」</a:t>
            </a:r>
            <a:r>
              <a:rPr dirty="0" sz="2350" spc="25" b="1">
                <a:latin typeface="Meiryo UI"/>
                <a:cs typeface="Meiryo UI"/>
              </a:rPr>
              <a:t>等</a:t>
            </a:r>
            <a:r>
              <a:rPr dirty="0" sz="2350" spc="20" b="1">
                <a:latin typeface="Meiryo UI"/>
                <a:cs typeface="Meiryo UI"/>
              </a:rPr>
              <a:t>の</a:t>
            </a:r>
            <a:r>
              <a:rPr dirty="0" sz="2350" b="1">
                <a:latin typeface="Meiryo UI"/>
                <a:cs typeface="Meiryo UI"/>
              </a:rPr>
              <a:t>ICT</a:t>
            </a:r>
            <a:r>
              <a:rPr dirty="0" sz="2350" spc="25" b="1">
                <a:latin typeface="Meiryo UI"/>
                <a:cs typeface="Meiryo UI"/>
              </a:rPr>
              <a:t>環境 </a:t>
            </a:r>
            <a:r>
              <a:rPr dirty="0" sz="2350" spc="15" b="1">
                <a:latin typeface="Meiryo UI"/>
                <a:cs typeface="Meiryo UI"/>
              </a:rPr>
              <a:t>を</a:t>
            </a:r>
            <a:r>
              <a:rPr dirty="0" sz="2350" spc="25" b="1">
                <a:latin typeface="Meiryo UI"/>
                <a:cs typeface="Meiryo UI"/>
              </a:rPr>
              <a:t>整備</a:t>
            </a:r>
            <a:endParaRPr sz="2350">
              <a:latin typeface="Meiryo UI"/>
              <a:cs typeface="Meiryo UI"/>
            </a:endParaRPr>
          </a:p>
        </p:txBody>
      </p:sp>
      <p:sp>
        <p:nvSpPr>
          <p:cNvPr id="3" name="object 3"/>
          <p:cNvSpPr txBox="1"/>
          <p:nvPr/>
        </p:nvSpPr>
        <p:spPr>
          <a:xfrm>
            <a:off x="276859" y="2474772"/>
            <a:ext cx="10033000" cy="2633345"/>
          </a:xfrm>
          <a:prstGeom prst="rect">
            <a:avLst/>
          </a:prstGeom>
        </p:spPr>
        <p:txBody>
          <a:bodyPr wrap="square" lIns="0" tIns="12700" rIns="0" bIns="0" rtlCol="0" vert="horz">
            <a:spAutoFit/>
          </a:bodyPr>
          <a:lstStyle/>
          <a:p>
            <a:pPr algn="just" marL="321945" marR="175260" indent="-309880">
              <a:lnSpc>
                <a:spcPct val="114100"/>
              </a:lnSpc>
              <a:spcBef>
                <a:spcPts val="100"/>
              </a:spcBef>
              <a:buFont typeface="Meiryo UI"/>
              <a:buChar char="*"/>
              <a:tabLst>
                <a:tab pos="322580" algn="l"/>
              </a:tabLst>
            </a:pPr>
            <a:r>
              <a:rPr dirty="0" u="heavy" sz="2050" spc="10" b="1">
                <a:uFill>
                  <a:solidFill>
                    <a:srgbClr val="000000"/>
                  </a:solidFill>
                </a:uFill>
                <a:latin typeface="Meiryo UI"/>
                <a:cs typeface="Meiryo UI"/>
              </a:rPr>
              <a:t>令和元年度か</a:t>
            </a:r>
            <a:r>
              <a:rPr dirty="0" u="heavy" sz="2050" spc="15" b="1">
                <a:uFill>
                  <a:solidFill>
                    <a:srgbClr val="000000"/>
                  </a:solidFill>
                </a:uFill>
                <a:latin typeface="Meiryo UI"/>
                <a:cs typeface="Meiryo UI"/>
              </a:rPr>
              <a:t>ら</a:t>
            </a:r>
            <a:r>
              <a:rPr dirty="0" u="heavy" sz="2050" spc="10" b="1">
                <a:uFill>
                  <a:solidFill>
                    <a:srgbClr val="000000"/>
                  </a:solidFill>
                </a:uFill>
                <a:latin typeface="Meiryo UI"/>
                <a:cs typeface="Meiryo UI"/>
              </a:rPr>
              <a:t>令和５年度</a:t>
            </a:r>
            <a:r>
              <a:rPr dirty="0" u="heavy" sz="2050" spc="5" b="1">
                <a:uFill>
                  <a:solidFill>
                    <a:srgbClr val="000000"/>
                  </a:solidFill>
                </a:uFill>
                <a:latin typeface="Meiryo UI"/>
                <a:cs typeface="Meiryo UI"/>
              </a:rPr>
              <a:t>ま</a:t>
            </a:r>
            <a:r>
              <a:rPr dirty="0" u="heavy" sz="2050" spc="15" b="1">
                <a:uFill>
                  <a:solidFill>
                    <a:srgbClr val="000000"/>
                  </a:solidFill>
                </a:uFill>
                <a:latin typeface="Meiryo UI"/>
                <a:cs typeface="Meiryo UI"/>
              </a:rPr>
              <a:t>で</a:t>
            </a:r>
            <a:r>
              <a:rPr dirty="0" u="heavy" sz="2050" spc="10" b="1">
                <a:uFill>
                  <a:solidFill>
                    <a:srgbClr val="000000"/>
                  </a:solidFill>
                </a:uFill>
                <a:latin typeface="Meiryo UI"/>
                <a:cs typeface="Meiryo UI"/>
              </a:rPr>
              <a:t>の計画</a:t>
            </a:r>
            <a:r>
              <a:rPr dirty="0" sz="2050" spc="15">
                <a:latin typeface="Meiryo UI"/>
                <a:cs typeface="Meiryo UI"/>
              </a:rPr>
              <a:t>とし</a:t>
            </a:r>
            <a:r>
              <a:rPr dirty="0" sz="2050" spc="5">
                <a:latin typeface="Meiryo UI"/>
                <a:cs typeface="Meiryo UI"/>
              </a:rPr>
              <a:t>て</a:t>
            </a:r>
            <a:r>
              <a:rPr dirty="0" sz="2050" spc="15">
                <a:latin typeface="Meiryo UI"/>
                <a:cs typeface="Meiryo UI"/>
              </a:rPr>
              <a:t>、</a:t>
            </a:r>
            <a:r>
              <a:rPr dirty="0" sz="2050" spc="10" b="1">
                <a:latin typeface="Meiryo UI"/>
                <a:cs typeface="Meiryo UI"/>
              </a:rPr>
              <a:t>令和元年度補正予算</a:t>
            </a:r>
            <a:r>
              <a:rPr dirty="0" sz="2050" spc="5">
                <a:latin typeface="Meiryo UI"/>
                <a:cs typeface="Meiryo UI"/>
              </a:rPr>
              <a:t>に</a:t>
            </a:r>
            <a:r>
              <a:rPr dirty="0" sz="2050" spc="15">
                <a:latin typeface="Meiryo UI"/>
                <a:cs typeface="Meiryo UI"/>
              </a:rPr>
              <a:t>おい</a:t>
            </a:r>
            <a:r>
              <a:rPr dirty="0" sz="2050" spc="5">
                <a:latin typeface="Meiryo UI"/>
                <a:cs typeface="Meiryo UI"/>
              </a:rPr>
              <a:t>て</a:t>
            </a:r>
            <a:r>
              <a:rPr dirty="0" sz="2050" spc="15">
                <a:latin typeface="Meiryo UI"/>
                <a:cs typeface="Meiryo UI"/>
              </a:rPr>
              <a:t>、</a:t>
            </a:r>
            <a:r>
              <a:rPr dirty="0" u="heavy" sz="2050">
                <a:uFill>
                  <a:solidFill>
                    <a:srgbClr val="000000"/>
                  </a:solidFill>
                </a:uFill>
                <a:latin typeface="Meiryo UI"/>
                <a:cs typeface="Meiryo UI"/>
              </a:rPr>
              <a:t>学</a:t>
            </a:r>
            <a:r>
              <a:rPr dirty="0" u="heavy" sz="2050" spc="10">
                <a:uFill>
                  <a:solidFill>
                    <a:srgbClr val="000000"/>
                  </a:solidFill>
                </a:uFill>
                <a:latin typeface="Meiryo UI"/>
                <a:cs typeface="Meiryo UI"/>
              </a:rPr>
              <a:t>校</a:t>
            </a:r>
            <a:r>
              <a:rPr dirty="0" u="heavy" sz="2050" spc="5">
                <a:uFill>
                  <a:solidFill>
                    <a:srgbClr val="000000"/>
                  </a:solidFill>
                </a:uFill>
                <a:latin typeface="Meiryo UI"/>
                <a:cs typeface="Meiryo UI"/>
              </a:rPr>
              <a:t>に</a:t>
            </a:r>
            <a:r>
              <a:rPr dirty="0" u="heavy" sz="2050" spc="15">
                <a:uFill>
                  <a:solidFill>
                    <a:srgbClr val="000000"/>
                  </a:solidFill>
                </a:uFill>
                <a:latin typeface="Meiryo UI"/>
                <a:cs typeface="Meiryo UI"/>
              </a:rPr>
              <a:t>お</a:t>
            </a:r>
            <a:r>
              <a:rPr dirty="0" u="heavy" sz="2050">
                <a:uFill>
                  <a:solidFill>
                    <a:srgbClr val="000000"/>
                  </a:solidFill>
                </a:uFill>
                <a:latin typeface="Meiryo UI"/>
                <a:cs typeface="Meiryo UI"/>
              </a:rPr>
              <a:t>け</a:t>
            </a:r>
            <a:r>
              <a:rPr dirty="0" u="heavy" sz="2050" spc="-1510">
                <a:uFill>
                  <a:solidFill>
                    <a:srgbClr val="000000"/>
                  </a:solidFill>
                </a:uFill>
                <a:latin typeface="Meiryo UI"/>
                <a:cs typeface="Meiryo UI"/>
              </a:rPr>
              <a:t>る </a:t>
            </a:r>
            <a:r>
              <a:rPr dirty="0" u="heavy" sz="2050" spc="45" b="1">
                <a:uFill>
                  <a:solidFill>
                    <a:srgbClr val="000000"/>
                  </a:solidFill>
                </a:uFill>
                <a:latin typeface="Meiryo UI"/>
                <a:cs typeface="Meiryo UI"/>
              </a:rPr>
              <a:t>児童生徒</a:t>
            </a:r>
            <a:r>
              <a:rPr dirty="0" u="heavy" sz="2050" spc="40" b="1">
                <a:uFill>
                  <a:solidFill>
                    <a:srgbClr val="000000"/>
                  </a:solidFill>
                </a:uFill>
                <a:latin typeface="Meiryo UI"/>
                <a:cs typeface="Meiryo UI"/>
              </a:rPr>
              <a:t>「</a:t>
            </a:r>
            <a:r>
              <a:rPr dirty="0" u="heavy" sz="2050" spc="50" b="1">
                <a:uFill>
                  <a:solidFill>
                    <a:srgbClr val="000000"/>
                  </a:solidFill>
                </a:uFill>
                <a:latin typeface="Meiryo UI"/>
                <a:cs typeface="Meiryo UI"/>
              </a:rPr>
              <a:t>1</a:t>
            </a:r>
            <a:r>
              <a:rPr dirty="0" u="heavy" sz="2050" spc="45" b="1">
                <a:uFill>
                  <a:solidFill>
                    <a:srgbClr val="000000"/>
                  </a:solidFill>
                </a:uFill>
                <a:latin typeface="Meiryo UI"/>
                <a:cs typeface="Meiryo UI"/>
              </a:rPr>
              <a:t>人</a:t>
            </a:r>
            <a:r>
              <a:rPr dirty="0" u="heavy" sz="2050" spc="50" b="1">
                <a:uFill>
                  <a:solidFill>
                    <a:srgbClr val="000000"/>
                  </a:solidFill>
                </a:uFill>
                <a:latin typeface="Meiryo UI"/>
                <a:cs typeface="Meiryo UI"/>
              </a:rPr>
              <a:t>1</a:t>
            </a:r>
            <a:r>
              <a:rPr dirty="0" u="heavy" sz="2050" spc="45" b="1">
                <a:uFill>
                  <a:solidFill>
                    <a:srgbClr val="000000"/>
                  </a:solidFill>
                </a:uFill>
                <a:latin typeface="Meiryo UI"/>
                <a:cs typeface="Meiryo UI"/>
              </a:rPr>
              <a:t>台端</a:t>
            </a:r>
            <a:r>
              <a:rPr dirty="0" u="heavy" sz="2050" spc="35" b="1">
                <a:uFill>
                  <a:solidFill>
                    <a:srgbClr val="000000"/>
                  </a:solidFill>
                </a:uFill>
                <a:latin typeface="Meiryo UI"/>
                <a:cs typeface="Meiryo UI"/>
              </a:rPr>
              <a:t>末</a:t>
            </a:r>
            <a:r>
              <a:rPr dirty="0" u="heavy" sz="2050" spc="50" b="1">
                <a:uFill>
                  <a:solidFill>
                    <a:srgbClr val="000000"/>
                  </a:solidFill>
                </a:uFill>
                <a:latin typeface="Meiryo UI"/>
                <a:cs typeface="Meiryo UI"/>
              </a:rPr>
              <a:t>」</a:t>
            </a:r>
            <a:r>
              <a:rPr dirty="0" u="heavy" sz="2050" spc="50">
                <a:uFill>
                  <a:solidFill>
                    <a:srgbClr val="000000"/>
                  </a:solidFill>
                </a:uFill>
                <a:latin typeface="Meiryo UI"/>
                <a:cs typeface="Meiryo UI"/>
              </a:rPr>
              <a:t>と、</a:t>
            </a:r>
            <a:r>
              <a:rPr dirty="0" u="heavy" sz="2050" spc="45" b="1">
                <a:uFill>
                  <a:solidFill>
                    <a:srgbClr val="000000"/>
                  </a:solidFill>
                </a:uFill>
                <a:latin typeface="Meiryo UI"/>
                <a:cs typeface="Meiryo UI"/>
              </a:rPr>
              <a:t>高速大</a:t>
            </a:r>
            <a:r>
              <a:rPr dirty="0" u="heavy" sz="2050" spc="35" b="1">
                <a:uFill>
                  <a:solidFill>
                    <a:srgbClr val="000000"/>
                  </a:solidFill>
                </a:uFill>
                <a:latin typeface="Meiryo UI"/>
                <a:cs typeface="Meiryo UI"/>
              </a:rPr>
              <a:t>容</a:t>
            </a:r>
            <a:r>
              <a:rPr dirty="0" u="heavy" sz="2050" spc="45" b="1">
                <a:uFill>
                  <a:solidFill>
                    <a:srgbClr val="000000"/>
                  </a:solidFill>
                </a:uFill>
                <a:latin typeface="Meiryo UI"/>
                <a:cs typeface="Meiryo UI"/>
              </a:rPr>
              <a:t>量の通信</a:t>
            </a:r>
            <a:r>
              <a:rPr dirty="0" u="heavy" sz="2050" spc="35" b="1">
                <a:uFill>
                  <a:solidFill>
                    <a:srgbClr val="000000"/>
                  </a:solidFill>
                </a:uFill>
                <a:latin typeface="Meiryo UI"/>
                <a:cs typeface="Meiryo UI"/>
              </a:rPr>
              <a:t>ネ</a:t>
            </a:r>
            <a:r>
              <a:rPr dirty="0" u="heavy" sz="2050" spc="40" b="1">
                <a:uFill>
                  <a:solidFill>
                    <a:srgbClr val="000000"/>
                  </a:solidFill>
                </a:uFill>
                <a:latin typeface="Meiryo UI"/>
                <a:cs typeface="Meiryo UI"/>
              </a:rPr>
              <a:t>ッ</a:t>
            </a:r>
            <a:r>
              <a:rPr dirty="0" u="heavy" sz="2050" spc="50" b="1">
                <a:uFill>
                  <a:solidFill>
                    <a:srgbClr val="000000"/>
                  </a:solidFill>
                </a:uFill>
                <a:latin typeface="Meiryo UI"/>
                <a:cs typeface="Meiryo UI"/>
              </a:rPr>
              <a:t>ト</a:t>
            </a:r>
            <a:r>
              <a:rPr dirty="0" u="heavy" sz="2050" spc="45" b="1">
                <a:uFill>
                  <a:solidFill>
                    <a:srgbClr val="000000"/>
                  </a:solidFill>
                </a:uFill>
                <a:latin typeface="Meiryo UI"/>
                <a:cs typeface="Meiryo UI"/>
              </a:rPr>
              <a:t>ワ</a:t>
            </a:r>
            <a:r>
              <a:rPr dirty="0" u="heavy" sz="2050" spc="50" b="1">
                <a:uFill>
                  <a:solidFill>
                    <a:srgbClr val="000000"/>
                  </a:solidFill>
                </a:uFill>
                <a:latin typeface="Meiryo UI"/>
                <a:cs typeface="Meiryo UI"/>
              </a:rPr>
              <a:t>ー</a:t>
            </a:r>
            <a:r>
              <a:rPr dirty="0" u="heavy" sz="2050" spc="45" b="1">
                <a:uFill>
                  <a:solidFill>
                    <a:srgbClr val="000000"/>
                  </a:solidFill>
                </a:uFill>
                <a:latin typeface="Meiryo UI"/>
                <a:cs typeface="Meiryo UI"/>
              </a:rPr>
              <a:t>ク</a:t>
            </a:r>
            <a:r>
              <a:rPr dirty="0" u="heavy" sz="2050" spc="45">
                <a:uFill>
                  <a:solidFill>
                    <a:srgbClr val="000000"/>
                  </a:solidFill>
                </a:uFill>
                <a:latin typeface="Meiryo UI"/>
                <a:cs typeface="Meiryo UI"/>
              </a:rPr>
              <a:t>を一体的</a:t>
            </a:r>
            <a:r>
              <a:rPr dirty="0" u="heavy" sz="2050" spc="40">
                <a:uFill>
                  <a:solidFill>
                    <a:srgbClr val="000000"/>
                  </a:solidFill>
                </a:uFill>
                <a:latin typeface="Meiryo UI"/>
                <a:cs typeface="Meiryo UI"/>
              </a:rPr>
              <a:t>に</a:t>
            </a:r>
            <a:r>
              <a:rPr dirty="0" u="heavy" sz="2050" spc="45">
                <a:uFill>
                  <a:solidFill>
                    <a:srgbClr val="000000"/>
                  </a:solidFill>
                </a:uFill>
                <a:latin typeface="Meiryo UI"/>
                <a:cs typeface="Meiryo UI"/>
              </a:rPr>
              <a:t>整備</a:t>
            </a:r>
            <a:r>
              <a:rPr dirty="0" sz="2050" spc="35">
                <a:latin typeface="Meiryo UI"/>
                <a:cs typeface="Meiryo UI"/>
              </a:rPr>
              <a:t>す</a:t>
            </a:r>
            <a:r>
              <a:rPr dirty="0" sz="2050" spc="45">
                <a:latin typeface="Meiryo UI"/>
                <a:cs typeface="Meiryo UI"/>
              </a:rPr>
              <a:t>る</a:t>
            </a:r>
            <a:r>
              <a:rPr dirty="0" sz="2050" spc="40">
                <a:latin typeface="Meiryo UI"/>
                <a:cs typeface="Meiryo UI"/>
              </a:rPr>
              <a:t>た</a:t>
            </a:r>
            <a:r>
              <a:rPr dirty="0" sz="2050" spc="50">
                <a:latin typeface="Meiryo UI"/>
                <a:cs typeface="Meiryo UI"/>
              </a:rPr>
              <a:t>め</a:t>
            </a:r>
            <a:r>
              <a:rPr dirty="0" sz="2050">
                <a:latin typeface="Meiryo UI"/>
                <a:cs typeface="Meiryo UI"/>
              </a:rPr>
              <a:t>の 予算</a:t>
            </a:r>
            <a:r>
              <a:rPr dirty="0" sz="2050" spc="-5">
                <a:latin typeface="Meiryo UI"/>
                <a:cs typeface="Meiryo UI"/>
              </a:rPr>
              <a:t>（2,318</a:t>
            </a:r>
            <a:r>
              <a:rPr dirty="0" sz="2050">
                <a:latin typeface="Meiryo UI"/>
                <a:cs typeface="Meiryo UI"/>
              </a:rPr>
              <a:t>億円）を計上。</a:t>
            </a:r>
            <a:endParaRPr sz="2050">
              <a:latin typeface="Meiryo UI"/>
              <a:cs typeface="Meiryo UI"/>
            </a:endParaRPr>
          </a:p>
          <a:p>
            <a:pPr marL="321945" marR="5080" indent="-309880">
              <a:lnSpc>
                <a:spcPct val="114100"/>
              </a:lnSpc>
              <a:spcBef>
                <a:spcPts val="875"/>
              </a:spcBef>
              <a:buFont typeface="Meiryo UI"/>
              <a:buChar char="*"/>
              <a:tabLst>
                <a:tab pos="322580" algn="l"/>
              </a:tabLst>
            </a:pPr>
            <a:r>
              <a:rPr dirty="0" sz="2050" spc="35" b="1">
                <a:latin typeface="Meiryo UI"/>
                <a:cs typeface="Meiryo UI"/>
              </a:rPr>
              <a:t>令和２年度第１次補正予算</a:t>
            </a:r>
            <a:r>
              <a:rPr dirty="0" sz="2050" spc="30">
                <a:latin typeface="Meiryo UI"/>
                <a:cs typeface="Meiryo UI"/>
              </a:rPr>
              <a:t>に</a:t>
            </a:r>
            <a:r>
              <a:rPr dirty="0" sz="2050" spc="40">
                <a:latin typeface="Meiryo UI"/>
                <a:cs typeface="Meiryo UI"/>
              </a:rPr>
              <a:t>おい</a:t>
            </a:r>
            <a:r>
              <a:rPr dirty="0" sz="2050" spc="20">
                <a:latin typeface="Meiryo UI"/>
                <a:cs typeface="Meiryo UI"/>
              </a:rPr>
              <a:t>て</a:t>
            </a:r>
            <a:r>
              <a:rPr dirty="0" sz="2050" spc="40">
                <a:latin typeface="Meiryo UI"/>
                <a:cs typeface="Meiryo UI"/>
              </a:rPr>
              <a:t>、</a:t>
            </a:r>
            <a:r>
              <a:rPr dirty="0" u="heavy" sz="2050" spc="40" b="1">
                <a:uFill>
                  <a:solidFill>
                    <a:srgbClr val="000000"/>
                  </a:solidFill>
                </a:uFill>
                <a:latin typeface="Meiryo UI"/>
                <a:cs typeface="Meiryo UI"/>
              </a:rPr>
              <a:t>「</a:t>
            </a:r>
            <a:r>
              <a:rPr dirty="0" u="heavy" sz="2050" spc="35" b="1">
                <a:uFill>
                  <a:solidFill>
                    <a:srgbClr val="000000"/>
                  </a:solidFill>
                </a:uFill>
                <a:latin typeface="Meiryo UI"/>
                <a:cs typeface="Meiryo UI"/>
              </a:rPr>
              <a:t>1人1台</a:t>
            </a:r>
            <a:r>
              <a:rPr dirty="0" u="heavy" sz="2050" spc="20" b="1">
                <a:uFill>
                  <a:solidFill>
                    <a:srgbClr val="000000"/>
                  </a:solidFill>
                </a:uFill>
                <a:latin typeface="Meiryo UI"/>
                <a:cs typeface="Meiryo UI"/>
              </a:rPr>
              <a:t>端</a:t>
            </a:r>
            <a:r>
              <a:rPr dirty="0" u="heavy" sz="2050" spc="35" b="1">
                <a:uFill>
                  <a:solidFill>
                    <a:srgbClr val="000000"/>
                  </a:solidFill>
                </a:uFill>
                <a:latin typeface="Meiryo UI"/>
                <a:cs typeface="Meiryo UI"/>
              </a:rPr>
              <a:t>末</a:t>
            </a:r>
            <a:r>
              <a:rPr dirty="0" u="heavy" sz="2050" spc="40" b="1">
                <a:uFill>
                  <a:solidFill>
                    <a:srgbClr val="000000"/>
                  </a:solidFill>
                </a:uFill>
                <a:latin typeface="Meiryo UI"/>
                <a:cs typeface="Meiryo UI"/>
              </a:rPr>
              <a:t>」</a:t>
            </a:r>
            <a:r>
              <a:rPr dirty="0" u="heavy" sz="2050" spc="35" b="1">
                <a:uFill>
                  <a:solidFill>
                    <a:srgbClr val="000000"/>
                  </a:solidFill>
                </a:uFill>
                <a:latin typeface="Meiryo UI"/>
                <a:cs typeface="Meiryo UI"/>
              </a:rPr>
              <a:t>整備の</a:t>
            </a:r>
            <a:r>
              <a:rPr dirty="0" u="heavy" sz="2050" spc="20" b="1">
                <a:uFill>
                  <a:solidFill>
                    <a:srgbClr val="000000"/>
                  </a:solidFill>
                </a:uFill>
                <a:latin typeface="Meiryo UI"/>
                <a:cs typeface="Meiryo UI"/>
              </a:rPr>
              <a:t>前</a:t>
            </a:r>
            <a:r>
              <a:rPr dirty="0" u="heavy" sz="2050" spc="35" b="1">
                <a:uFill>
                  <a:solidFill>
                    <a:srgbClr val="000000"/>
                  </a:solidFill>
                </a:uFill>
                <a:latin typeface="Meiryo UI"/>
                <a:cs typeface="Meiryo UI"/>
              </a:rPr>
              <a:t>倒</a:t>
            </a:r>
            <a:r>
              <a:rPr dirty="0" u="heavy" sz="2050" spc="30" b="1">
                <a:uFill>
                  <a:solidFill>
                    <a:srgbClr val="000000"/>
                  </a:solidFill>
                </a:uFill>
                <a:latin typeface="Meiryo UI"/>
                <a:cs typeface="Meiryo UI"/>
              </a:rPr>
              <a:t>し</a:t>
            </a:r>
            <a:r>
              <a:rPr dirty="0" u="heavy" sz="2050" spc="35">
                <a:uFill>
                  <a:solidFill>
                    <a:srgbClr val="000000"/>
                  </a:solidFill>
                </a:uFill>
                <a:latin typeface="Meiryo UI"/>
                <a:cs typeface="Meiryo UI"/>
              </a:rPr>
              <a:t>や</a:t>
            </a:r>
            <a:r>
              <a:rPr dirty="0" u="heavy" sz="2050" spc="40">
                <a:uFill>
                  <a:solidFill>
                    <a:srgbClr val="000000"/>
                  </a:solidFill>
                </a:uFill>
                <a:latin typeface="Meiryo UI"/>
                <a:cs typeface="Meiryo UI"/>
              </a:rPr>
              <a:t>、</a:t>
            </a:r>
            <a:r>
              <a:rPr dirty="0" u="heavy" sz="2050" spc="35" b="1">
                <a:uFill>
                  <a:solidFill>
                    <a:srgbClr val="000000"/>
                  </a:solidFill>
                </a:uFill>
                <a:latin typeface="Meiryo UI"/>
                <a:cs typeface="Meiryo UI"/>
              </a:rPr>
              <a:t>家庭</a:t>
            </a:r>
            <a:r>
              <a:rPr dirty="0" u="heavy" sz="2050" spc="40" b="1">
                <a:uFill>
                  <a:solidFill>
                    <a:srgbClr val="000000"/>
                  </a:solidFill>
                </a:uFill>
                <a:latin typeface="Meiryo UI"/>
                <a:cs typeface="Meiryo UI"/>
              </a:rPr>
              <a:t>で</a:t>
            </a:r>
            <a:r>
              <a:rPr dirty="0" u="heavy" sz="2050" spc="30" b="1">
                <a:uFill>
                  <a:solidFill>
                    <a:srgbClr val="000000"/>
                  </a:solidFill>
                </a:uFill>
                <a:latin typeface="Meiryo UI"/>
                <a:cs typeface="Meiryo UI"/>
              </a:rPr>
              <a:t>も</a:t>
            </a:r>
            <a:r>
              <a:rPr dirty="0" u="heavy" sz="2050" spc="35" b="1">
                <a:uFill>
                  <a:solidFill>
                    <a:srgbClr val="000000"/>
                  </a:solidFill>
                </a:uFill>
                <a:latin typeface="Meiryo UI"/>
                <a:cs typeface="Meiryo UI"/>
              </a:rPr>
              <a:t>繋が</a:t>
            </a:r>
            <a:r>
              <a:rPr dirty="0" u="heavy" sz="2050" b="1">
                <a:uFill>
                  <a:solidFill>
                    <a:srgbClr val="000000"/>
                  </a:solidFill>
                </a:uFill>
                <a:latin typeface="Meiryo UI"/>
                <a:cs typeface="Meiryo UI"/>
              </a:rPr>
              <a:t>る</a:t>
            </a:r>
            <a:r>
              <a:rPr dirty="0" u="heavy" sz="2050" spc="-655" b="1">
                <a:uFill>
                  <a:solidFill>
                    <a:srgbClr val="000000"/>
                  </a:solidFill>
                </a:uFill>
                <a:latin typeface="Meiryo UI"/>
                <a:cs typeface="Meiryo UI"/>
              </a:rPr>
              <a:t>通 </a:t>
            </a:r>
            <a:r>
              <a:rPr dirty="0" u="heavy" sz="2050" b="1">
                <a:uFill>
                  <a:solidFill>
                    <a:srgbClr val="000000"/>
                  </a:solidFill>
                </a:uFill>
                <a:latin typeface="Meiryo UI"/>
                <a:cs typeface="Meiryo UI"/>
              </a:rPr>
              <a:t>信環境</a:t>
            </a:r>
            <a:r>
              <a:rPr dirty="0" u="heavy" sz="2050">
                <a:uFill>
                  <a:solidFill>
                    <a:srgbClr val="000000"/>
                  </a:solidFill>
                </a:uFill>
                <a:latin typeface="Meiryo UI"/>
                <a:cs typeface="Meiryo UI"/>
              </a:rPr>
              <a:t>の整備</a:t>
            </a:r>
            <a:r>
              <a:rPr dirty="0" sz="2050" spc="-5">
                <a:latin typeface="Meiryo UI"/>
                <a:cs typeface="Meiryo UI"/>
              </a:rPr>
              <a:t>な</a:t>
            </a:r>
            <a:r>
              <a:rPr dirty="0" sz="2050" spc="5">
                <a:latin typeface="Meiryo UI"/>
                <a:cs typeface="Meiryo UI"/>
              </a:rPr>
              <a:t>ど、</a:t>
            </a:r>
            <a:r>
              <a:rPr dirty="0" sz="2050">
                <a:latin typeface="Meiryo UI"/>
                <a:cs typeface="Meiryo UI"/>
              </a:rPr>
              <a:t>災</a:t>
            </a:r>
            <a:r>
              <a:rPr dirty="0" sz="2050" spc="10">
                <a:latin typeface="Meiryo UI"/>
                <a:cs typeface="Meiryo UI"/>
              </a:rPr>
              <a:t>害</a:t>
            </a:r>
            <a:r>
              <a:rPr dirty="0" sz="2050">
                <a:latin typeface="Meiryo UI"/>
                <a:cs typeface="Meiryo UI"/>
              </a:rPr>
              <a:t>や感染症の発生等</a:t>
            </a:r>
            <a:r>
              <a:rPr dirty="0" sz="2050" spc="-5">
                <a:latin typeface="Meiryo UI"/>
                <a:cs typeface="Meiryo UI"/>
              </a:rPr>
              <a:t>に</a:t>
            </a:r>
            <a:r>
              <a:rPr dirty="0" sz="2050">
                <a:latin typeface="Meiryo UI"/>
                <a:cs typeface="Meiryo UI"/>
              </a:rPr>
              <a:t>よ</a:t>
            </a:r>
            <a:r>
              <a:rPr dirty="0" sz="2050" spc="-5">
                <a:latin typeface="Meiryo UI"/>
                <a:cs typeface="Meiryo UI"/>
              </a:rPr>
              <a:t>る</a:t>
            </a:r>
            <a:r>
              <a:rPr dirty="0" sz="2050" spc="10">
                <a:latin typeface="Meiryo UI"/>
                <a:cs typeface="Meiryo UI"/>
              </a:rPr>
              <a:t>学</a:t>
            </a:r>
            <a:r>
              <a:rPr dirty="0" sz="2050">
                <a:latin typeface="Meiryo UI"/>
                <a:cs typeface="Meiryo UI"/>
              </a:rPr>
              <a:t>校の臨時休業等の緊急時</a:t>
            </a:r>
            <a:r>
              <a:rPr dirty="0" sz="2050" spc="-5">
                <a:latin typeface="Meiryo UI"/>
                <a:cs typeface="Meiryo UI"/>
              </a:rPr>
              <a:t>に</a:t>
            </a:r>
            <a:r>
              <a:rPr dirty="0" sz="2050">
                <a:latin typeface="Meiryo UI"/>
                <a:cs typeface="Meiryo UI"/>
              </a:rPr>
              <a:t>おい</a:t>
            </a:r>
            <a:r>
              <a:rPr dirty="0" sz="2050" spc="-5">
                <a:latin typeface="Meiryo UI"/>
                <a:cs typeface="Meiryo UI"/>
              </a:rPr>
              <a:t>ても</a:t>
            </a:r>
            <a:r>
              <a:rPr dirty="0" sz="2050">
                <a:latin typeface="Meiryo UI"/>
                <a:cs typeface="Meiryo UI"/>
              </a:rPr>
              <a:t>、 </a:t>
            </a:r>
            <a:r>
              <a:rPr dirty="0" u="heavy" sz="2050" spc="10">
                <a:uFill>
                  <a:solidFill>
                    <a:srgbClr val="000000"/>
                  </a:solidFill>
                </a:uFill>
                <a:latin typeface="Meiryo UI"/>
                <a:cs typeface="Meiryo UI"/>
              </a:rPr>
              <a:t>ICT</a:t>
            </a:r>
            <a:r>
              <a:rPr dirty="0" u="heavy" sz="2050" spc="40">
                <a:uFill>
                  <a:solidFill>
                    <a:srgbClr val="000000"/>
                  </a:solidFill>
                </a:uFill>
                <a:latin typeface="Meiryo UI"/>
                <a:cs typeface="Meiryo UI"/>
              </a:rPr>
              <a:t>の</a:t>
            </a:r>
            <a:r>
              <a:rPr dirty="0" u="heavy" sz="2050" spc="35">
                <a:uFill>
                  <a:solidFill>
                    <a:srgbClr val="000000"/>
                  </a:solidFill>
                </a:uFill>
                <a:latin typeface="Meiryo UI"/>
                <a:cs typeface="Meiryo UI"/>
              </a:rPr>
              <a:t>活用</a:t>
            </a:r>
            <a:r>
              <a:rPr dirty="0" u="heavy" sz="2050" spc="40">
                <a:uFill>
                  <a:solidFill>
                    <a:srgbClr val="000000"/>
                  </a:solidFill>
                </a:uFill>
                <a:latin typeface="Meiryo UI"/>
                <a:cs typeface="Meiryo UI"/>
              </a:rPr>
              <a:t>に</a:t>
            </a:r>
            <a:r>
              <a:rPr dirty="0" u="heavy" sz="2050" spc="35">
                <a:uFill>
                  <a:solidFill>
                    <a:srgbClr val="000000"/>
                  </a:solidFill>
                </a:uFill>
                <a:latin typeface="Meiryo UI"/>
                <a:cs typeface="Meiryo UI"/>
              </a:rPr>
              <a:t>よ</a:t>
            </a:r>
            <a:r>
              <a:rPr dirty="0" u="heavy" sz="2050" spc="40">
                <a:uFill>
                  <a:solidFill>
                    <a:srgbClr val="000000"/>
                  </a:solidFill>
                </a:uFill>
                <a:latin typeface="Meiryo UI"/>
                <a:cs typeface="Meiryo UI"/>
              </a:rPr>
              <a:t>り</a:t>
            </a:r>
            <a:r>
              <a:rPr dirty="0" u="heavy" sz="2050" spc="45">
                <a:uFill>
                  <a:solidFill>
                    <a:srgbClr val="000000"/>
                  </a:solidFill>
                </a:uFill>
                <a:latin typeface="Meiryo UI"/>
                <a:cs typeface="Meiryo UI"/>
              </a:rPr>
              <a:t>全</a:t>
            </a:r>
            <a:r>
              <a:rPr dirty="0" u="heavy" sz="2050" spc="30">
                <a:uFill>
                  <a:solidFill>
                    <a:srgbClr val="000000"/>
                  </a:solidFill>
                </a:uFill>
                <a:latin typeface="Meiryo UI"/>
                <a:cs typeface="Meiryo UI"/>
              </a:rPr>
              <a:t>て</a:t>
            </a:r>
            <a:r>
              <a:rPr dirty="0" u="heavy" sz="2050" spc="40">
                <a:uFill>
                  <a:solidFill>
                    <a:srgbClr val="000000"/>
                  </a:solidFill>
                </a:uFill>
                <a:latin typeface="Meiryo UI"/>
                <a:cs typeface="Meiryo UI"/>
              </a:rPr>
              <a:t>の</a:t>
            </a:r>
            <a:r>
              <a:rPr dirty="0" u="heavy" sz="2050" spc="45">
                <a:uFill>
                  <a:solidFill>
                    <a:srgbClr val="000000"/>
                  </a:solidFill>
                </a:uFill>
                <a:latin typeface="Meiryo UI"/>
                <a:cs typeface="Meiryo UI"/>
              </a:rPr>
              <a:t>子</a:t>
            </a:r>
            <a:r>
              <a:rPr dirty="0" u="heavy" sz="2050" spc="35">
                <a:uFill>
                  <a:solidFill>
                    <a:srgbClr val="000000"/>
                  </a:solidFill>
                </a:uFill>
                <a:latin typeface="Meiryo UI"/>
                <a:cs typeface="Meiryo UI"/>
              </a:rPr>
              <a:t>供</a:t>
            </a:r>
            <a:r>
              <a:rPr dirty="0" u="heavy" sz="2050" spc="30">
                <a:uFill>
                  <a:solidFill>
                    <a:srgbClr val="000000"/>
                  </a:solidFill>
                </a:uFill>
                <a:latin typeface="Meiryo UI"/>
                <a:cs typeface="Meiryo UI"/>
              </a:rPr>
              <a:t>たち</a:t>
            </a:r>
            <a:r>
              <a:rPr dirty="0" u="heavy" sz="2050" spc="50">
                <a:uFill>
                  <a:solidFill>
                    <a:srgbClr val="000000"/>
                  </a:solidFill>
                </a:uFill>
                <a:latin typeface="Meiryo UI"/>
                <a:cs typeface="Meiryo UI"/>
              </a:rPr>
              <a:t>の</a:t>
            </a:r>
            <a:r>
              <a:rPr dirty="0" u="heavy" sz="2050" spc="35">
                <a:uFill>
                  <a:solidFill>
                    <a:srgbClr val="000000"/>
                  </a:solidFill>
                </a:uFill>
                <a:latin typeface="Meiryo UI"/>
                <a:cs typeface="Meiryo UI"/>
              </a:rPr>
              <a:t>学</a:t>
            </a:r>
            <a:r>
              <a:rPr dirty="0" u="heavy" sz="2050" spc="40">
                <a:uFill>
                  <a:solidFill>
                    <a:srgbClr val="000000"/>
                  </a:solidFill>
                </a:uFill>
                <a:latin typeface="Meiryo UI"/>
                <a:cs typeface="Meiryo UI"/>
              </a:rPr>
              <a:t>び</a:t>
            </a:r>
            <a:r>
              <a:rPr dirty="0" u="heavy" sz="2050" spc="35">
                <a:uFill>
                  <a:solidFill>
                    <a:srgbClr val="000000"/>
                  </a:solidFill>
                </a:uFill>
                <a:latin typeface="Meiryo UI"/>
                <a:cs typeface="Meiryo UI"/>
              </a:rPr>
              <a:t>を保障</a:t>
            </a:r>
            <a:r>
              <a:rPr dirty="0" u="heavy" sz="2050" spc="50">
                <a:uFill>
                  <a:solidFill>
                    <a:srgbClr val="000000"/>
                  </a:solidFill>
                </a:uFill>
                <a:latin typeface="Meiryo UI"/>
                <a:cs typeface="Meiryo UI"/>
              </a:rPr>
              <a:t>で</a:t>
            </a:r>
            <a:r>
              <a:rPr dirty="0" u="heavy" sz="2050" spc="45">
                <a:uFill>
                  <a:solidFill>
                    <a:srgbClr val="000000"/>
                  </a:solidFill>
                </a:uFill>
                <a:latin typeface="Meiryo UI"/>
                <a:cs typeface="Meiryo UI"/>
              </a:rPr>
              <a:t>きる</a:t>
            </a:r>
            <a:r>
              <a:rPr dirty="0" u="heavy" sz="2050" spc="35">
                <a:uFill>
                  <a:solidFill>
                    <a:srgbClr val="000000"/>
                  </a:solidFill>
                </a:uFill>
                <a:latin typeface="Meiryo UI"/>
                <a:cs typeface="Meiryo UI"/>
              </a:rPr>
              <a:t>環境</a:t>
            </a:r>
            <a:r>
              <a:rPr dirty="0" u="heavy" sz="2050" spc="40">
                <a:uFill>
                  <a:solidFill>
                    <a:srgbClr val="000000"/>
                  </a:solidFill>
                </a:uFill>
                <a:latin typeface="Meiryo UI"/>
                <a:cs typeface="Meiryo UI"/>
              </a:rPr>
              <a:t>の</a:t>
            </a:r>
            <a:r>
              <a:rPr dirty="0" u="heavy" sz="2050" spc="35">
                <a:uFill>
                  <a:solidFill>
                    <a:srgbClr val="000000"/>
                  </a:solidFill>
                </a:uFill>
                <a:latin typeface="Meiryo UI"/>
                <a:cs typeface="Meiryo UI"/>
              </a:rPr>
              <a:t>整備</a:t>
            </a:r>
            <a:r>
              <a:rPr dirty="0" sz="2050" spc="40">
                <a:latin typeface="Meiryo UI"/>
                <a:cs typeface="Meiryo UI"/>
              </a:rPr>
              <a:t>に</a:t>
            </a:r>
            <a:r>
              <a:rPr dirty="0" sz="2050" spc="35">
                <a:latin typeface="Meiryo UI"/>
                <a:cs typeface="Meiryo UI"/>
              </a:rPr>
              <a:t>必要</a:t>
            </a:r>
            <a:r>
              <a:rPr dirty="0" sz="2050" spc="30">
                <a:latin typeface="Meiryo UI"/>
                <a:cs typeface="Meiryo UI"/>
              </a:rPr>
              <a:t>な</a:t>
            </a:r>
            <a:r>
              <a:rPr dirty="0" sz="2050" spc="45">
                <a:latin typeface="Meiryo UI"/>
                <a:cs typeface="Meiryo UI"/>
              </a:rPr>
              <a:t>予</a:t>
            </a:r>
            <a:r>
              <a:rPr dirty="0" sz="2050" spc="35">
                <a:latin typeface="Meiryo UI"/>
                <a:cs typeface="Meiryo UI"/>
              </a:rPr>
              <a:t>算</a:t>
            </a:r>
            <a:r>
              <a:rPr dirty="0" sz="2050" spc="5">
                <a:latin typeface="Meiryo UI"/>
                <a:cs typeface="Meiryo UI"/>
              </a:rPr>
              <a:t>（2,292</a:t>
            </a:r>
            <a:r>
              <a:rPr dirty="0" sz="2050">
                <a:latin typeface="Meiryo UI"/>
                <a:cs typeface="Meiryo UI"/>
              </a:rPr>
              <a:t>億 円）を計上。</a:t>
            </a:r>
            <a:endParaRPr sz="2050">
              <a:latin typeface="Meiryo UI"/>
              <a:cs typeface="Meiryo UI"/>
            </a:endParaRPr>
          </a:p>
        </p:txBody>
      </p:sp>
      <p:grpSp>
        <p:nvGrpSpPr>
          <p:cNvPr id="4" name="object 4"/>
          <p:cNvGrpSpPr/>
          <p:nvPr/>
        </p:nvGrpSpPr>
        <p:grpSpPr>
          <a:xfrm>
            <a:off x="-5333" y="73914"/>
            <a:ext cx="10701655" cy="629920"/>
            <a:chOff x="-5333" y="73914"/>
            <a:chExt cx="10701655" cy="629920"/>
          </a:xfrm>
        </p:grpSpPr>
        <p:pic>
          <p:nvPicPr>
            <p:cNvPr id="5" name="object 5"/>
            <p:cNvPicPr/>
            <p:nvPr/>
          </p:nvPicPr>
          <p:blipFill>
            <a:blip r:embed="rId2" cstate="print"/>
            <a:stretch>
              <a:fillRect/>
            </a:stretch>
          </p:blipFill>
          <p:spPr>
            <a:xfrm>
              <a:off x="0" y="79248"/>
              <a:ext cx="10690860" cy="618744"/>
            </a:xfrm>
            <a:prstGeom prst="rect">
              <a:avLst/>
            </a:prstGeom>
          </p:spPr>
        </p:pic>
        <p:sp>
          <p:nvSpPr>
            <p:cNvPr id="6" name="object 6"/>
            <p:cNvSpPr/>
            <p:nvPr/>
          </p:nvSpPr>
          <p:spPr>
            <a:xfrm>
              <a:off x="0" y="79248"/>
              <a:ext cx="10690860" cy="619125"/>
            </a:xfrm>
            <a:custGeom>
              <a:avLst/>
              <a:gdLst/>
              <a:ahLst/>
              <a:cxnLst/>
              <a:rect l="l" t="t" r="r" b="b"/>
              <a:pathLst>
                <a:path w="10690860" h="619125">
                  <a:moveTo>
                    <a:pt x="0" y="0"/>
                  </a:moveTo>
                  <a:lnTo>
                    <a:pt x="10690860" y="0"/>
                  </a:lnTo>
                  <a:lnTo>
                    <a:pt x="10690860" y="618743"/>
                  </a:lnTo>
                  <a:lnTo>
                    <a:pt x="0" y="618743"/>
                  </a:lnTo>
                  <a:lnTo>
                    <a:pt x="0" y="0"/>
                  </a:lnTo>
                  <a:close/>
                </a:path>
              </a:pathLst>
            </a:custGeom>
            <a:ln w="10668">
              <a:solidFill>
                <a:srgbClr val="497EBA"/>
              </a:solidFill>
            </a:ln>
          </p:spPr>
          <p:txBody>
            <a:bodyPr wrap="square" lIns="0" tIns="0" rIns="0" bIns="0" rtlCol="0"/>
            <a:lstStyle/>
            <a:p/>
          </p:txBody>
        </p:sp>
      </p:grpSp>
      <p:sp>
        <p:nvSpPr>
          <p:cNvPr id="7" name="object 7"/>
          <p:cNvSpPr txBox="1">
            <a:spLocks noGrp="1"/>
          </p:cNvSpPr>
          <p:nvPr>
            <p:ph type="title"/>
          </p:nvPr>
        </p:nvSpPr>
        <p:spPr>
          <a:xfrm>
            <a:off x="2294635" y="112268"/>
            <a:ext cx="6108700" cy="552450"/>
          </a:xfrm>
          <a:prstGeom prst="rect"/>
        </p:spPr>
        <p:txBody>
          <a:bodyPr wrap="square" lIns="0" tIns="13335" rIns="0" bIns="0" rtlCol="0" vert="horz">
            <a:spAutoFit/>
          </a:bodyPr>
          <a:lstStyle/>
          <a:p>
            <a:pPr marL="12700">
              <a:lnSpc>
                <a:spcPct val="100000"/>
              </a:lnSpc>
              <a:spcBef>
                <a:spcPts val="105"/>
              </a:spcBef>
            </a:pPr>
            <a:r>
              <a:rPr dirty="0" sz="3450" spc="5" b="1">
                <a:latin typeface="Meiryo UI"/>
                <a:cs typeface="Meiryo UI"/>
              </a:rPr>
              <a:t>ＧＩＧＡ</a:t>
            </a:r>
            <a:r>
              <a:rPr dirty="0" sz="3450" spc="-5" b="1">
                <a:latin typeface="Meiryo UI"/>
                <a:cs typeface="Meiryo UI"/>
              </a:rPr>
              <a:t>ス</a:t>
            </a:r>
            <a:r>
              <a:rPr dirty="0" sz="3450" spc="5" b="1">
                <a:latin typeface="Meiryo UI"/>
                <a:cs typeface="Meiryo UI"/>
              </a:rPr>
              <a:t>クー</a:t>
            </a:r>
            <a:r>
              <a:rPr dirty="0" sz="3450" b="1">
                <a:latin typeface="Meiryo UI"/>
                <a:cs typeface="Meiryo UI"/>
              </a:rPr>
              <a:t>ル</a:t>
            </a:r>
            <a:r>
              <a:rPr dirty="0" sz="3450" spc="5" b="1">
                <a:latin typeface="Meiryo UI"/>
                <a:cs typeface="Meiryo UI"/>
              </a:rPr>
              <a:t>構想</a:t>
            </a:r>
            <a:r>
              <a:rPr dirty="0" sz="3450" b="1">
                <a:latin typeface="Meiryo UI"/>
                <a:cs typeface="Meiryo UI"/>
              </a:rPr>
              <a:t>の</a:t>
            </a:r>
            <a:r>
              <a:rPr dirty="0" sz="3450" spc="5" b="1">
                <a:latin typeface="Meiryo UI"/>
                <a:cs typeface="Meiryo UI"/>
              </a:rPr>
              <a:t>実現</a:t>
            </a:r>
            <a:r>
              <a:rPr dirty="0" sz="3450" spc="-5" b="1">
                <a:latin typeface="Meiryo UI"/>
                <a:cs typeface="Meiryo UI"/>
              </a:rPr>
              <a:t>と</a:t>
            </a:r>
            <a:r>
              <a:rPr dirty="0" sz="3450" spc="5" b="1">
                <a:latin typeface="Meiryo UI"/>
                <a:cs typeface="Meiryo UI"/>
              </a:rPr>
              <a:t>は</a:t>
            </a:r>
            <a:endParaRPr sz="3450">
              <a:latin typeface="Meiryo UI"/>
              <a:cs typeface="Meiryo UI"/>
            </a:endParaRPr>
          </a:p>
        </p:txBody>
      </p:sp>
      <p:sp>
        <p:nvSpPr>
          <p:cNvPr id="8" name="object 8"/>
          <p:cNvSpPr txBox="1"/>
          <p:nvPr/>
        </p:nvSpPr>
        <p:spPr>
          <a:xfrm>
            <a:off x="332231" y="5381249"/>
            <a:ext cx="9883140" cy="1858010"/>
          </a:xfrm>
          <a:prstGeom prst="rect">
            <a:avLst/>
          </a:prstGeom>
          <a:solidFill>
            <a:srgbClr val="FDE9DA"/>
          </a:solidFill>
        </p:spPr>
        <p:txBody>
          <a:bodyPr wrap="square" lIns="0" tIns="80645" rIns="0" bIns="0" rtlCol="0" vert="horz">
            <a:spAutoFit/>
          </a:bodyPr>
          <a:lstStyle/>
          <a:p>
            <a:pPr marL="423545" marR="377190" indent="-268605">
              <a:lnSpc>
                <a:spcPct val="131700"/>
              </a:lnSpc>
              <a:spcBef>
                <a:spcPts val="635"/>
              </a:spcBef>
            </a:pPr>
            <a:r>
              <a:rPr dirty="0" sz="2050">
                <a:latin typeface="Meiryo UI"/>
                <a:cs typeface="Meiryo UI"/>
              </a:rPr>
              <a:t>➡上記</a:t>
            </a:r>
            <a:r>
              <a:rPr dirty="0" sz="2050" spc="-5">
                <a:latin typeface="Meiryo UI"/>
                <a:cs typeface="Meiryo UI"/>
              </a:rPr>
              <a:t>に</a:t>
            </a:r>
            <a:r>
              <a:rPr dirty="0" sz="2050">
                <a:latin typeface="Meiryo UI"/>
                <a:cs typeface="Meiryo UI"/>
              </a:rPr>
              <a:t>加</a:t>
            </a:r>
            <a:r>
              <a:rPr dirty="0" sz="2050" spc="-5">
                <a:latin typeface="Meiryo UI"/>
                <a:cs typeface="Meiryo UI"/>
              </a:rPr>
              <a:t>え</a:t>
            </a:r>
            <a:r>
              <a:rPr dirty="0" sz="2050" spc="5">
                <a:latin typeface="Meiryo UI"/>
                <a:cs typeface="Meiryo UI"/>
              </a:rPr>
              <a:t>、「</a:t>
            </a:r>
            <a:r>
              <a:rPr dirty="0" sz="2050">
                <a:latin typeface="Meiryo UI"/>
                <a:cs typeface="Meiryo UI"/>
              </a:rPr>
              <a:t>国民の命</a:t>
            </a:r>
            <a:r>
              <a:rPr dirty="0" sz="2050" spc="5">
                <a:latin typeface="Meiryo UI"/>
                <a:cs typeface="Meiryo UI"/>
              </a:rPr>
              <a:t>と</a:t>
            </a:r>
            <a:r>
              <a:rPr dirty="0" sz="2050">
                <a:latin typeface="Meiryo UI"/>
                <a:cs typeface="Meiryo UI"/>
              </a:rPr>
              <a:t>暮</a:t>
            </a:r>
            <a:r>
              <a:rPr dirty="0" sz="2050" spc="-5">
                <a:latin typeface="Meiryo UI"/>
                <a:cs typeface="Meiryo UI"/>
              </a:rPr>
              <a:t>ら</a:t>
            </a:r>
            <a:r>
              <a:rPr dirty="0" sz="2050" spc="5">
                <a:latin typeface="Meiryo UI"/>
                <a:cs typeface="Meiryo UI"/>
              </a:rPr>
              <a:t>し</a:t>
            </a:r>
            <a:r>
              <a:rPr dirty="0" sz="2050">
                <a:latin typeface="Meiryo UI"/>
                <a:cs typeface="Meiryo UI"/>
              </a:rPr>
              <a:t>を守</a:t>
            </a:r>
            <a:r>
              <a:rPr dirty="0" sz="2050" spc="-5">
                <a:latin typeface="Meiryo UI"/>
                <a:cs typeface="Meiryo UI"/>
              </a:rPr>
              <a:t>る</a:t>
            </a:r>
            <a:r>
              <a:rPr dirty="0" sz="2050">
                <a:latin typeface="Meiryo UI"/>
                <a:cs typeface="Meiryo UI"/>
              </a:rPr>
              <a:t>安心</a:t>
            </a:r>
            <a:r>
              <a:rPr dirty="0" sz="2050" spc="5">
                <a:latin typeface="Meiryo UI"/>
                <a:cs typeface="Meiryo UI"/>
              </a:rPr>
              <a:t>と</a:t>
            </a:r>
            <a:r>
              <a:rPr dirty="0" sz="2050">
                <a:latin typeface="Meiryo UI"/>
                <a:cs typeface="Meiryo UI"/>
              </a:rPr>
              <a:t>希望の</a:t>
            </a:r>
            <a:r>
              <a:rPr dirty="0" sz="2050" spc="-5">
                <a:latin typeface="Meiryo UI"/>
                <a:cs typeface="Meiryo UI"/>
              </a:rPr>
              <a:t>た</a:t>
            </a:r>
            <a:r>
              <a:rPr dirty="0" sz="2050">
                <a:latin typeface="Meiryo UI"/>
                <a:cs typeface="Meiryo UI"/>
              </a:rPr>
              <a:t>めの総合経済対策（令和</a:t>
            </a:r>
            <a:r>
              <a:rPr dirty="0" sz="2050" spc="-5">
                <a:latin typeface="Meiryo UI"/>
                <a:cs typeface="Meiryo UI"/>
              </a:rPr>
              <a:t>2</a:t>
            </a:r>
            <a:r>
              <a:rPr dirty="0" sz="2050">
                <a:latin typeface="Meiryo UI"/>
                <a:cs typeface="Meiryo UI"/>
              </a:rPr>
              <a:t>年</a:t>
            </a:r>
            <a:r>
              <a:rPr dirty="0" sz="2050" spc="-5">
                <a:latin typeface="Meiryo UI"/>
                <a:cs typeface="Meiryo UI"/>
              </a:rPr>
              <a:t>12 </a:t>
            </a:r>
            <a:r>
              <a:rPr dirty="0" sz="2050" spc="-685">
                <a:latin typeface="Meiryo UI"/>
                <a:cs typeface="Meiryo UI"/>
              </a:rPr>
              <a:t> </a:t>
            </a:r>
            <a:r>
              <a:rPr dirty="0" sz="2050">
                <a:latin typeface="Meiryo UI"/>
                <a:cs typeface="Meiryo UI"/>
              </a:rPr>
              <a:t>月</a:t>
            </a:r>
            <a:r>
              <a:rPr dirty="0" sz="2050" spc="-5">
                <a:latin typeface="Meiryo UI"/>
                <a:cs typeface="Meiryo UI"/>
              </a:rPr>
              <a:t>8</a:t>
            </a:r>
            <a:r>
              <a:rPr dirty="0" sz="2050">
                <a:latin typeface="Meiryo UI"/>
                <a:cs typeface="Meiryo UI"/>
              </a:rPr>
              <a:t>日閣議決定）</a:t>
            </a:r>
            <a:r>
              <a:rPr dirty="0" sz="2050" spc="5">
                <a:latin typeface="Meiryo UI"/>
                <a:cs typeface="Meiryo UI"/>
              </a:rPr>
              <a:t>」</a:t>
            </a:r>
            <a:r>
              <a:rPr dirty="0" sz="2050">
                <a:latin typeface="Meiryo UI"/>
                <a:cs typeface="Meiryo UI"/>
              </a:rPr>
              <a:t>を踏ま</a:t>
            </a:r>
            <a:r>
              <a:rPr dirty="0" sz="2050" spc="-5">
                <a:latin typeface="Meiryo UI"/>
                <a:cs typeface="Meiryo UI"/>
              </a:rPr>
              <a:t>え</a:t>
            </a:r>
            <a:r>
              <a:rPr dirty="0" sz="2050" spc="5">
                <a:latin typeface="Meiryo UI"/>
                <a:cs typeface="Meiryo UI"/>
              </a:rPr>
              <a:t>、</a:t>
            </a:r>
            <a:r>
              <a:rPr dirty="0" sz="2050" b="1">
                <a:latin typeface="Meiryo UI"/>
                <a:cs typeface="Meiryo UI"/>
              </a:rPr>
              <a:t>令和２年度第３次補正予算</a:t>
            </a:r>
            <a:r>
              <a:rPr dirty="0" sz="2050" spc="5" b="1">
                <a:latin typeface="Meiryo UI"/>
                <a:cs typeface="Meiryo UI"/>
              </a:rPr>
              <a:t>、</a:t>
            </a:r>
            <a:r>
              <a:rPr dirty="0" sz="2050" b="1">
                <a:latin typeface="Meiryo UI"/>
                <a:cs typeface="Meiryo UI"/>
              </a:rPr>
              <a:t>令和３年度予算</a:t>
            </a:r>
            <a:r>
              <a:rPr dirty="0" sz="2050">
                <a:latin typeface="Meiryo UI"/>
                <a:cs typeface="Meiryo UI"/>
              </a:rPr>
              <a:t>へ</a:t>
            </a:r>
            <a:endParaRPr sz="2050">
              <a:latin typeface="Meiryo UI"/>
              <a:cs typeface="Meiryo UI"/>
            </a:endParaRPr>
          </a:p>
          <a:p>
            <a:pPr marL="423545" marR="908685" indent="-10795">
              <a:lnSpc>
                <a:spcPct val="131700"/>
              </a:lnSpc>
            </a:pPr>
            <a:r>
              <a:rPr dirty="0" u="heavy" sz="2050" spc="5" b="1">
                <a:uFill>
                  <a:solidFill>
                    <a:srgbClr val="000000"/>
                  </a:solidFill>
                </a:uFill>
                <a:latin typeface="Meiryo UI"/>
                <a:cs typeface="Meiryo UI"/>
              </a:rPr>
              <a:t>「</a:t>
            </a:r>
            <a:r>
              <a:rPr dirty="0" u="heavy" sz="2050" spc="-5" b="1">
                <a:uFill>
                  <a:solidFill>
                    <a:srgbClr val="000000"/>
                  </a:solidFill>
                </a:uFill>
                <a:latin typeface="Meiryo UI"/>
                <a:cs typeface="Meiryo UI"/>
              </a:rPr>
              <a:t>GIGA</a:t>
            </a:r>
            <a:r>
              <a:rPr dirty="0" u="heavy" sz="2050" b="1">
                <a:uFill>
                  <a:solidFill>
                    <a:srgbClr val="000000"/>
                  </a:solidFill>
                </a:uFill>
                <a:latin typeface="Meiryo UI"/>
                <a:cs typeface="Meiryo UI"/>
              </a:rPr>
              <a:t>ス</a:t>
            </a:r>
            <a:r>
              <a:rPr dirty="0" u="heavy" sz="2050" spc="-5" b="1">
                <a:uFill>
                  <a:solidFill>
                    <a:srgbClr val="000000"/>
                  </a:solidFill>
                </a:uFill>
                <a:latin typeface="Meiryo UI"/>
                <a:cs typeface="Meiryo UI"/>
              </a:rPr>
              <a:t>ク</a:t>
            </a:r>
            <a:r>
              <a:rPr dirty="0" u="heavy" sz="2050" b="1">
                <a:uFill>
                  <a:solidFill>
                    <a:srgbClr val="000000"/>
                  </a:solidFill>
                </a:uFill>
                <a:latin typeface="Meiryo UI"/>
                <a:cs typeface="Meiryo UI"/>
              </a:rPr>
              <a:t>ー</a:t>
            </a:r>
            <a:r>
              <a:rPr dirty="0" u="heavy" sz="2050" spc="-5" b="1">
                <a:uFill>
                  <a:solidFill>
                    <a:srgbClr val="000000"/>
                  </a:solidFill>
                </a:uFill>
                <a:latin typeface="Meiryo UI"/>
                <a:cs typeface="Meiryo UI"/>
              </a:rPr>
              <a:t>ル</a:t>
            </a:r>
            <a:r>
              <a:rPr dirty="0" u="heavy" sz="2050" b="1">
                <a:uFill>
                  <a:solidFill>
                    <a:srgbClr val="000000"/>
                  </a:solidFill>
                </a:uFill>
                <a:latin typeface="Meiryo UI"/>
                <a:cs typeface="Meiryo UI"/>
              </a:rPr>
              <a:t>構想の拡充</a:t>
            </a:r>
            <a:r>
              <a:rPr dirty="0" u="heavy" sz="2050" spc="-10" b="1">
                <a:uFill>
                  <a:solidFill>
                    <a:srgbClr val="000000"/>
                  </a:solidFill>
                </a:uFill>
                <a:latin typeface="Meiryo UI"/>
                <a:cs typeface="Meiryo UI"/>
              </a:rPr>
              <a:t>」</a:t>
            </a:r>
            <a:r>
              <a:rPr dirty="0" u="heavy" sz="2050" b="1">
                <a:uFill>
                  <a:solidFill>
                    <a:srgbClr val="000000"/>
                  </a:solidFill>
                </a:uFill>
                <a:latin typeface="Meiryo UI"/>
                <a:cs typeface="Meiryo UI"/>
              </a:rPr>
              <a:t>等</a:t>
            </a:r>
            <a:r>
              <a:rPr dirty="0" u="heavy" sz="2050" spc="5">
                <a:uFill>
                  <a:solidFill>
                    <a:srgbClr val="000000"/>
                  </a:solidFill>
                </a:uFill>
                <a:latin typeface="Meiryo UI"/>
                <a:cs typeface="Meiryo UI"/>
              </a:rPr>
              <a:t>、</a:t>
            </a:r>
            <a:r>
              <a:rPr dirty="0" u="heavy" sz="2050" spc="-5">
                <a:uFill>
                  <a:solidFill>
                    <a:srgbClr val="000000"/>
                  </a:solidFill>
                </a:uFill>
                <a:latin typeface="Meiryo UI"/>
                <a:cs typeface="Meiryo UI"/>
              </a:rPr>
              <a:t>ICT</a:t>
            </a:r>
            <a:r>
              <a:rPr dirty="0" u="heavy" sz="2050">
                <a:uFill>
                  <a:solidFill>
                    <a:srgbClr val="000000"/>
                  </a:solidFill>
                </a:uFill>
                <a:latin typeface="Meiryo UI"/>
                <a:cs typeface="Meiryo UI"/>
              </a:rPr>
              <a:t>環境の整備や</a:t>
            </a:r>
            <a:r>
              <a:rPr dirty="0" u="heavy" sz="2050" spc="5">
                <a:uFill>
                  <a:solidFill>
                    <a:srgbClr val="000000"/>
                  </a:solidFill>
                </a:uFill>
                <a:latin typeface="Meiryo UI"/>
                <a:cs typeface="Meiryo UI"/>
              </a:rPr>
              <a:t>、</a:t>
            </a:r>
            <a:r>
              <a:rPr dirty="0" u="heavy" sz="2050">
                <a:uFill>
                  <a:solidFill>
                    <a:srgbClr val="000000"/>
                  </a:solidFill>
                </a:uFill>
                <a:latin typeface="Meiryo UI"/>
                <a:cs typeface="Meiryo UI"/>
              </a:rPr>
              <a:t>活用</a:t>
            </a:r>
            <a:r>
              <a:rPr dirty="0" u="heavy" sz="2050" spc="-5">
                <a:uFill>
                  <a:solidFill>
                    <a:srgbClr val="000000"/>
                  </a:solidFill>
                </a:uFill>
                <a:latin typeface="Meiryo UI"/>
                <a:cs typeface="Meiryo UI"/>
              </a:rPr>
              <a:t>に</a:t>
            </a:r>
            <a:r>
              <a:rPr dirty="0" u="heavy" sz="2050">
                <a:uFill>
                  <a:solidFill>
                    <a:srgbClr val="000000"/>
                  </a:solidFill>
                </a:uFill>
                <a:latin typeface="Meiryo UI"/>
                <a:cs typeface="Meiryo UI"/>
              </a:rPr>
              <a:t>必要</a:t>
            </a:r>
            <a:r>
              <a:rPr dirty="0" u="heavy" sz="2050" spc="-5">
                <a:uFill>
                  <a:solidFill>
                    <a:srgbClr val="000000"/>
                  </a:solidFill>
                </a:uFill>
                <a:latin typeface="Meiryo UI"/>
                <a:cs typeface="Meiryo UI"/>
              </a:rPr>
              <a:t>な</a:t>
            </a:r>
            <a:r>
              <a:rPr dirty="0" u="heavy" sz="2050">
                <a:uFill>
                  <a:solidFill>
                    <a:srgbClr val="000000"/>
                  </a:solidFill>
                </a:uFill>
                <a:latin typeface="Meiryo UI"/>
                <a:cs typeface="Meiryo UI"/>
              </a:rPr>
              <a:t>経費</a:t>
            </a:r>
            <a:r>
              <a:rPr dirty="0" sz="2050">
                <a:latin typeface="Meiryo UI"/>
                <a:cs typeface="Meiryo UI"/>
              </a:rPr>
              <a:t>を計上。 </a:t>
            </a:r>
            <a:r>
              <a:rPr dirty="0" sz="2050" spc="-5">
                <a:latin typeface="Meiryo UI"/>
                <a:cs typeface="Meiryo UI"/>
              </a:rPr>
              <a:t>こ</a:t>
            </a:r>
            <a:r>
              <a:rPr dirty="0" sz="2050">
                <a:latin typeface="Meiryo UI"/>
                <a:cs typeface="Meiryo UI"/>
              </a:rPr>
              <a:t>れ</a:t>
            </a:r>
            <a:r>
              <a:rPr dirty="0" sz="2050" spc="-5">
                <a:latin typeface="Meiryo UI"/>
                <a:cs typeface="Meiryo UI"/>
              </a:rPr>
              <a:t>ら</a:t>
            </a:r>
            <a:r>
              <a:rPr dirty="0" sz="2050">
                <a:latin typeface="Meiryo UI"/>
                <a:cs typeface="Meiryo UI"/>
              </a:rPr>
              <a:t>を通</a:t>
            </a:r>
            <a:r>
              <a:rPr dirty="0" sz="2050" spc="5">
                <a:latin typeface="Meiryo UI"/>
                <a:cs typeface="Meiryo UI"/>
              </a:rPr>
              <a:t>じ</a:t>
            </a:r>
            <a:r>
              <a:rPr dirty="0" sz="2050" spc="-5">
                <a:latin typeface="Meiryo UI"/>
                <a:cs typeface="Meiryo UI"/>
              </a:rPr>
              <a:t>て</a:t>
            </a:r>
            <a:r>
              <a:rPr dirty="0" sz="2050" spc="5">
                <a:latin typeface="Meiryo UI"/>
                <a:cs typeface="Meiryo UI"/>
              </a:rPr>
              <a:t>、</a:t>
            </a:r>
            <a:r>
              <a:rPr dirty="0" u="heavy" sz="2050" spc="-5" b="1">
                <a:uFill>
                  <a:solidFill>
                    <a:srgbClr val="000000"/>
                  </a:solidFill>
                </a:uFill>
                <a:latin typeface="Meiryo UI"/>
                <a:cs typeface="Meiryo UI"/>
              </a:rPr>
              <a:t>GIGA</a:t>
            </a:r>
            <a:r>
              <a:rPr dirty="0" u="heavy" sz="2050" b="1">
                <a:uFill>
                  <a:solidFill>
                    <a:srgbClr val="000000"/>
                  </a:solidFill>
                </a:uFill>
                <a:latin typeface="Meiryo UI"/>
                <a:cs typeface="Meiryo UI"/>
              </a:rPr>
              <a:t>ス</a:t>
            </a:r>
            <a:r>
              <a:rPr dirty="0" u="heavy" sz="2050" spc="-5" b="1">
                <a:uFill>
                  <a:solidFill>
                    <a:srgbClr val="000000"/>
                  </a:solidFill>
                </a:uFill>
                <a:latin typeface="Meiryo UI"/>
                <a:cs typeface="Meiryo UI"/>
              </a:rPr>
              <a:t>ク</a:t>
            </a:r>
            <a:r>
              <a:rPr dirty="0" u="heavy" sz="2050" b="1">
                <a:uFill>
                  <a:solidFill>
                    <a:srgbClr val="000000"/>
                  </a:solidFill>
                </a:uFill>
                <a:latin typeface="Meiryo UI"/>
                <a:cs typeface="Meiryo UI"/>
              </a:rPr>
              <a:t>ー</a:t>
            </a:r>
            <a:r>
              <a:rPr dirty="0" u="heavy" sz="2050" spc="-5" b="1">
                <a:uFill>
                  <a:solidFill>
                    <a:srgbClr val="000000"/>
                  </a:solidFill>
                </a:uFill>
                <a:latin typeface="Meiryo UI"/>
                <a:cs typeface="Meiryo UI"/>
              </a:rPr>
              <a:t>ル</a:t>
            </a:r>
            <a:r>
              <a:rPr dirty="0" u="heavy" sz="2050" b="1">
                <a:uFill>
                  <a:solidFill>
                    <a:srgbClr val="000000"/>
                  </a:solidFill>
                </a:uFill>
                <a:latin typeface="Meiryo UI"/>
                <a:cs typeface="Meiryo UI"/>
              </a:rPr>
              <a:t>構想の実現</a:t>
            </a:r>
            <a:r>
              <a:rPr dirty="0" u="heavy" sz="2050" spc="-5" b="1">
                <a:uFill>
                  <a:solidFill>
                    <a:srgbClr val="000000"/>
                  </a:solidFill>
                </a:uFill>
                <a:latin typeface="Meiryo UI"/>
                <a:cs typeface="Meiryo UI"/>
              </a:rPr>
              <a:t>を</a:t>
            </a:r>
            <a:r>
              <a:rPr dirty="0" u="heavy" sz="2050" spc="5" b="1">
                <a:uFill>
                  <a:solidFill>
                    <a:srgbClr val="000000"/>
                  </a:solidFill>
                </a:uFill>
                <a:latin typeface="Meiryo UI"/>
                <a:cs typeface="Meiryo UI"/>
              </a:rPr>
              <a:t>さ</a:t>
            </a:r>
            <a:r>
              <a:rPr dirty="0" u="heavy" sz="2050" b="1">
                <a:uFill>
                  <a:solidFill>
                    <a:srgbClr val="000000"/>
                  </a:solidFill>
                </a:uFill>
                <a:latin typeface="Meiryo UI"/>
                <a:cs typeface="Meiryo UI"/>
              </a:rPr>
              <a:t>ら</a:t>
            </a:r>
            <a:r>
              <a:rPr dirty="0" u="heavy" sz="2050" spc="-5" b="1">
                <a:uFill>
                  <a:solidFill>
                    <a:srgbClr val="000000"/>
                  </a:solidFill>
                </a:uFill>
                <a:latin typeface="Meiryo UI"/>
                <a:cs typeface="Meiryo UI"/>
              </a:rPr>
              <a:t>に</a:t>
            </a:r>
            <a:r>
              <a:rPr dirty="0" u="heavy" sz="2050" b="1">
                <a:uFill>
                  <a:solidFill>
                    <a:srgbClr val="000000"/>
                  </a:solidFill>
                </a:uFill>
                <a:latin typeface="Meiryo UI"/>
                <a:cs typeface="Meiryo UI"/>
              </a:rPr>
              <a:t>加速</a:t>
            </a:r>
            <a:r>
              <a:rPr dirty="0" sz="2050">
                <a:latin typeface="Meiryo UI"/>
                <a:cs typeface="Meiryo UI"/>
              </a:rPr>
              <a:t>。</a:t>
            </a:r>
            <a:endParaRPr sz="2050">
              <a:latin typeface="Meiryo UI"/>
              <a:cs typeface="Meiryo UI"/>
            </a:endParaRPr>
          </a:p>
        </p:txBody>
      </p:sp>
      <p:sp>
        <p:nvSpPr>
          <p:cNvPr id="9" name="object 9"/>
          <p:cNvSpPr txBox="1"/>
          <p:nvPr/>
        </p:nvSpPr>
        <p:spPr>
          <a:xfrm>
            <a:off x="10300207" y="7032756"/>
            <a:ext cx="151130" cy="321945"/>
          </a:xfrm>
          <a:prstGeom prst="rect">
            <a:avLst/>
          </a:prstGeom>
        </p:spPr>
        <p:txBody>
          <a:bodyPr wrap="square" lIns="0" tIns="11430" rIns="0" bIns="0" rtlCol="0" vert="horz">
            <a:spAutoFit/>
          </a:bodyPr>
          <a:lstStyle/>
          <a:p>
            <a:pPr marL="12700">
              <a:lnSpc>
                <a:spcPct val="100000"/>
              </a:lnSpc>
              <a:spcBef>
                <a:spcPts val="90"/>
              </a:spcBef>
            </a:pPr>
            <a:r>
              <a:rPr dirty="0" sz="1950" spc="-5">
                <a:latin typeface="Calibri"/>
                <a:cs typeface="Calibri"/>
              </a:rPr>
              <a:t>2</a:t>
            </a:r>
            <a:endParaRPr sz="195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355071" y="7191253"/>
            <a:ext cx="264160" cy="255904"/>
          </a:xfrm>
          <a:prstGeom prst="rect">
            <a:avLst/>
          </a:prstGeom>
        </p:spPr>
        <p:txBody>
          <a:bodyPr wrap="square" lIns="0" tIns="13970" rIns="0" bIns="0" rtlCol="0" vert="horz">
            <a:spAutoFit/>
          </a:bodyPr>
          <a:lstStyle/>
          <a:p>
            <a:pPr marL="12700">
              <a:lnSpc>
                <a:spcPct val="100000"/>
              </a:lnSpc>
              <a:spcBef>
                <a:spcPts val="110"/>
              </a:spcBef>
            </a:pPr>
            <a:r>
              <a:rPr dirty="0" sz="1500">
                <a:latin typeface="Meiryo UI"/>
                <a:cs typeface="Meiryo UI"/>
              </a:rPr>
              <a:t>2</a:t>
            </a:r>
            <a:r>
              <a:rPr dirty="0" sz="1500" spc="5">
                <a:latin typeface="Meiryo UI"/>
                <a:cs typeface="Meiryo UI"/>
              </a:rPr>
              <a:t>9</a:t>
            </a:r>
            <a:endParaRPr sz="1500">
              <a:latin typeface="Meiryo UI"/>
              <a:cs typeface="Meiryo UI"/>
            </a:endParaRPr>
          </a:p>
        </p:txBody>
      </p:sp>
      <p:sp>
        <p:nvSpPr>
          <p:cNvPr id="3" name="object 3"/>
          <p:cNvSpPr txBox="1">
            <a:spLocks noGrp="1"/>
          </p:cNvSpPr>
          <p:nvPr>
            <p:ph type="title"/>
          </p:nvPr>
        </p:nvSpPr>
        <p:spPr>
          <a:xfrm>
            <a:off x="304291" y="322580"/>
            <a:ext cx="6210300" cy="421005"/>
          </a:xfrm>
          <a:prstGeom prst="rect"/>
        </p:spPr>
        <p:txBody>
          <a:bodyPr wrap="square" lIns="0" tIns="11430" rIns="0" bIns="0" rtlCol="0" vert="horz">
            <a:spAutoFit/>
          </a:bodyPr>
          <a:lstStyle/>
          <a:p>
            <a:pPr marL="12700">
              <a:lnSpc>
                <a:spcPct val="100000"/>
              </a:lnSpc>
              <a:spcBef>
                <a:spcPts val="90"/>
              </a:spcBef>
              <a:tabLst>
                <a:tab pos="3352800" algn="l"/>
              </a:tabLst>
            </a:pPr>
            <a:r>
              <a:rPr dirty="0" sz="2600" spc="-5" b="1">
                <a:solidFill>
                  <a:srgbClr val="000000"/>
                </a:solidFill>
                <a:latin typeface="Meiryo UI"/>
                <a:cs typeface="Meiryo UI"/>
              </a:rPr>
              <a:t>「</a:t>
            </a:r>
            <a:r>
              <a:rPr dirty="0" sz="2600" spc="-20" b="1">
                <a:solidFill>
                  <a:srgbClr val="000000"/>
                </a:solidFill>
                <a:latin typeface="Meiryo UI"/>
                <a:cs typeface="Meiryo UI"/>
              </a:rPr>
              <a:t>STEAM</a:t>
            </a:r>
            <a:r>
              <a:rPr dirty="0" sz="2600" spc="-10" b="1">
                <a:solidFill>
                  <a:srgbClr val="000000"/>
                </a:solidFill>
                <a:latin typeface="Meiryo UI"/>
                <a:cs typeface="Meiryo UI"/>
              </a:rPr>
              <a:t>ライ</a:t>
            </a:r>
            <a:r>
              <a:rPr dirty="0" sz="2600" spc="-20" b="1">
                <a:solidFill>
                  <a:srgbClr val="000000"/>
                </a:solidFill>
                <a:latin typeface="Meiryo UI"/>
                <a:cs typeface="Meiryo UI"/>
              </a:rPr>
              <a:t>ブ</a:t>
            </a:r>
            <a:r>
              <a:rPr dirty="0" sz="2600" spc="-10" b="1">
                <a:solidFill>
                  <a:srgbClr val="000000"/>
                </a:solidFill>
                <a:latin typeface="Meiryo UI"/>
                <a:cs typeface="Meiryo UI"/>
              </a:rPr>
              <a:t>ラ</a:t>
            </a:r>
            <a:r>
              <a:rPr dirty="0" sz="2600" spc="-20" b="1">
                <a:solidFill>
                  <a:srgbClr val="000000"/>
                </a:solidFill>
                <a:latin typeface="Meiryo UI"/>
                <a:cs typeface="Meiryo UI"/>
              </a:rPr>
              <a:t>リー</a:t>
            </a:r>
            <a:r>
              <a:rPr dirty="0" sz="2600" spc="-5" b="1">
                <a:solidFill>
                  <a:srgbClr val="000000"/>
                </a:solidFill>
                <a:latin typeface="Meiryo UI"/>
                <a:cs typeface="Meiryo UI"/>
              </a:rPr>
              <a:t>」	</a:t>
            </a:r>
            <a:r>
              <a:rPr dirty="0" sz="2600" spc="-15" b="1">
                <a:solidFill>
                  <a:srgbClr val="000000"/>
                </a:solidFill>
                <a:latin typeface="Meiryo UI"/>
                <a:cs typeface="Meiryo UI"/>
              </a:rPr>
              <a:t>パ</a:t>
            </a:r>
            <a:r>
              <a:rPr dirty="0" sz="2600" spc="-20" b="1">
                <a:solidFill>
                  <a:srgbClr val="000000"/>
                </a:solidFill>
                <a:latin typeface="Meiryo UI"/>
                <a:cs typeface="Meiryo UI"/>
              </a:rPr>
              <a:t>ー</a:t>
            </a:r>
            <a:r>
              <a:rPr dirty="0" sz="2600" spc="-10" b="1">
                <a:solidFill>
                  <a:srgbClr val="000000"/>
                </a:solidFill>
                <a:latin typeface="Meiryo UI"/>
                <a:cs typeface="Meiryo UI"/>
              </a:rPr>
              <a:t>トナ</a:t>
            </a:r>
            <a:r>
              <a:rPr dirty="0" sz="2600" spc="-20" b="1">
                <a:solidFill>
                  <a:srgbClr val="000000"/>
                </a:solidFill>
                <a:latin typeface="Meiryo UI"/>
                <a:cs typeface="Meiryo UI"/>
              </a:rPr>
              <a:t>ー</a:t>
            </a:r>
            <a:r>
              <a:rPr dirty="0" sz="2600" spc="-10" b="1">
                <a:solidFill>
                  <a:srgbClr val="000000"/>
                </a:solidFill>
                <a:latin typeface="Meiryo UI"/>
                <a:cs typeface="Meiryo UI"/>
              </a:rPr>
              <a:t>コ</a:t>
            </a:r>
            <a:r>
              <a:rPr dirty="0" sz="2600" spc="-15" b="1">
                <a:solidFill>
                  <a:srgbClr val="000000"/>
                </a:solidFill>
                <a:latin typeface="Meiryo UI"/>
                <a:cs typeface="Meiryo UI"/>
              </a:rPr>
              <a:t>ミュ</a:t>
            </a:r>
            <a:r>
              <a:rPr dirty="0" sz="2600" spc="-20" b="1">
                <a:solidFill>
                  <a:srgbClr val="000000"/>
                </a:solidFill>
                <a:latin typeface="Meiryo UI"/>
                <a:cs typeface="Meiryo UI"/>
              </a:rPr>
              <a:t>ニ</a:t>
            </a:r>
            <a:r>
              <a:rPr dirty="0" sz="2600" spc="-10" b="1">
                <a:solidFill>
                  <a:srgbClr val="000000"/>
                </a:solidFill>
                <a:latin typeface="Meiryo UI"/>
                <a:cs typeface="Meiryo UI"/>
              </a:rPr>
              <a:t>ティ</a:t>
            </a:r>
            <a:endParaRPr sz="2600">
              <a:latin typeface="Meiryo UI"/>
              <a:cs typeface="Meiryo UI"/>
            </a:endParaRPr>
          </a:p>
        </p:txBody>
      </p:sp>
      <p:grpSp>
        <p:nvGrpSpPr>
          <p:cNvPr id="4" name="object 4"/>
          <p:cNvGrpSpPr/>
          <p:nvPr/>
        </p:nvGrpSpPr>
        <p:grpSpPr>
          <a:xfrm>
            <a:off x="216408" y="905255"/>
            <a:ext cx="10258425" cy="1363980"/>
            <a:chOff x="216408" y="905255"/>
            <a:chExt cx="10258425" cy="1363980"/>
          </a:xfrm>
        </p:grpSpPr>
        <p:sp>
          <p:nvSpPr>
            <p:cNvPr id="5" name="object 5"/>
            <p:cNvSpPr/>
            <p:nvPr/>
          </p:nvSpPr>
          <p:spPr>
            <a:xfrm>
              <a:off x="216408" y="905255"/>
              <a:ext cx="10258425" cy="1363980"/>
            </a:xfrm>
            <a:custGeom>
              <a:avLst/>
              <a:gdLst/>
              <a:ahLst/>
              <a:cxnLst/>
              <a:rect l="l" t="t" r="r" b="b"/>
              <a:pathLst>
                <a:path w="10258425" h="1363980">
                  <a:moveTo>
                    <a:pt x="10258044" y="0"/>
                  </a:moveTo>
                  <a:lnTo>
                    <a:pt x="0" y="0"/>
                  </a:lnTo>
                  <a:lnTo>
                    <a:pt x="0" y="1363979"/>
                  </a:lnTo>
                  <a:lnTo>
                    <a:pt x="10258044" y="1363979"/>
                  </a:lnTo>
                  <a:lnTo>
                    <a:pt x="10258044" y="0"/>
                  </a:lnTo>
                  <a:close/>
                </a:path>
              </a:pathLst>
            </a:custGeom>
            <a:solidFill>
              <a:srgbClr val="99D6EB"/>
            </a:solidFill>
          </p:spPr>
          <p:txBody>
            <a:bodyPr wrap="square" lIns="0" tIns="0" rIns="0" bIns="0" rtlCol="0"/>
            <a:lstStyle/>
            <a:p/>
          </p:txBody>
        </p:sp>
        <p:pic>
          <p:nvPicPr>
            <p:cNvPr id="6" name="object 6"/>
            <p:cNvPicPr/>
            <p:nvPr/>
          </p:nvPicPr>
          <p:blipFill>
            <a:blip r:embed="rId2" cstate="print"/>
            <a:stretch>
              <a:fillRect/>
            </a:stretch>
          </p:blipFill>
          <p:spPr>
            <a:xfrm>
              <a:off x="469392" y="1100327"/>
              <a:ext cx="126492" cy="126492"/>
            </a:xfrm>
            <a:prstGeom prst="rect">
              <a:avLst/>
            </a:prstGeom>
          </p:spPr>
        </p:pic>
        <p:pic>
          <p:nvPicPr>
            <p:cNvPr id="7" name="object 7"/>
            <p:cNvPicPr/>
            <p:nvPr/>
          </p:nvPicPr>
          <p:blipFill>
            <a:blip r:embed="rId2" cstate="print"/>
            <a:stretch>
              <a:fillRect/>
            </a:stretch>
          </p:blipFill>
          <p:spPr>
            <a:xfrm>
              <a:off x="469392" y="1528572"/>
              <a:ext cx="126492" cy="126491"/>
            </a:xfrm>
            <a:prstGeom prst="rect">
              <a:avLst/>
            </a:prstGeom>
          </p:spPr>
        </p:pic>
        <p:pic>
          <p:nvPicPr>
            <p:cNvPr id="8" name="object 8"/>
            <p:cNvPicPr/>
            <p:nvPr/>
          </p:nvPicPr>
          <p:blipFill>
            <a:blip r:embed="rId3" cstate="print"/>
            <a:stretch>
              <a:fillRect/>
            </a:stretch>
          </p:blipFill>
          <p:spPr>
            <a:xfrm>
              <a:off x="469392" y="1956816"/>
              <a:ext cx="126492" cy="126492"/>
            </a:xfrm>
            <a:prstGeom prst="rect">
              <a:avLst/>
            </a:prstGeom>
          </p:spPr>
        </p:pic>
      </p:grpSp>
      <p:sp>
        <p:nvSpPr>
          <p:cNvPr id="9" name="object 9"/>
          <p:cNvSpPr txBox="1"/>
          <p:nvPr/>
        </p:nvSpPr>
        <p:spPr>
          <a:xfrm>
            <a:off x="216408" y="905255"/>
            <a:ext cx="10258425" cy="1363980"/>
          </a:xfrm>
          <a:prstGeom prst="rect">
            <a:avLst/>
          </a:prstGeom>
        </p:spPr>
        <p:txBody>
          <a:bodyPr wrap="square" lIns="0" tIns="120650" rIns="0" bIns="0" rtlCol="0" vert="horz">
            <a:spAutoFit/>
          </a:bodyPr>
          <a:lstStyle/>
          <a:p>
            <a:pPr marL="604520">
              <a:lnSpc>
                <a:spcPct val="100000"/>
              </a:lnSpc>
              <a:spcBef>
                <a:spcPts val="950"/>
              </a:spcBef>
            </a:pPr>
            <a:r>
              <a:rPr dirty="0" sz="1700" spc="15">
                <a:latin typeface="Meiryo UI"/>
                <a:cs typeface="Meiryo UI"/>
              </a:rPr>
              <a:t>STEAM</a:t>
            </a:r>
            <a:r>
              <a:rPr dirty="0" sz="1700" spc="20">
                <a:latin typeface="Meiryo UI"/>
                <a:cs typeface="Meiryo UI"/>
              </a:rPr>
              <a:t>ラ</a:t>
            </a:r>
            <a:r>
              <a:rPr dirty="0" sz="1700" spc="15">
                <a:latin typeface="Meiryo UI"/>
                <a:cs typeface="Meiryo UI"/>
              </a:rPr>
              <a:t>イ</a:t>
            </a:r>
            <a:r>
              <a:rPr dirty="0" sz="1700" spc="25">
                <a:latin typeface="Meiryo UI"/>
                <a:cs typeface="Meiryo UI"/>
              </a:rPr>
              <a:t>ブ</a:t>
            </a:r>
            <a:r>
              <a:rPr dirty="0" sz="1700" spc="20">
                <a:latin typeface="Meiryo UI"/>
                <a:cs typeface="Meiryo UI"/>
              </a:rPr>
              <a:t>ラ</a:t>
            </a:r>
            <a:r>
              <a:rPr dirty="0" sz="1700" spc="10">
                <a:latin typeface="Meiryo UI"/>
                <a:cs typeface="Meiryo UI"/>
              </a:rPr>
              <a:t>リ</a:t>
            </a:r>
            <a:r>
              <a:rPr dirty="0" sz="1700" spc="25">
                <a:latin typeface="Meiryo UI"/>
                <a:cs typeface="Meiryo UI"/>
              </a:rPr>
              <a:t>ーを活用</a:t>
            </a:r>
            <a:r>
              <a:rPr dirty="0" sz="1700" spc="15">
                <a:latin typeface="Meiryo UI"/>
                <a:cs typeface="Meiryo UI"/>
              </a:rPr>
              <a:t>して</a:t>
            </a:r>
            <a:r>
              <a:rPr dirty="0" sz="1700" spc="25">
                <a:latin typeface="Meiryo UI"/>
                <a:cs typeface="Meiryo UI"/>
              </a:rPr>
              <a:t>い</a:t>
            </a:r>
            <a:r>
              <a:rPr dirty="0" sz="1700" spc="20">
                <a:latin typeface="Meiryo UI"/>
                <a:cs typeface="Meiryo UI"/>
              </a:rPr>
              <a:t>る</a:t>
            </a:r>
            <a:r>
              <a:rPr dirty="0" sz="1700" spc="25">
                <a:latin typeface="Meiryo UI"/>
                <a:cs typeface="Meiryo UI"/>
              </a:rPr>
              <a:t>教員（校）の</a:t>
            </a:r>
            <a:r>
              <a:rPr dirty="0" sz="1700" spc="20">
                <a:latin typeface="Meiryo UI"/>
                <a:cs typeface="Meiryo UI"/>
              </a:rPr>
              <a:t>コ</a:t>
            </a:r>
            <a:r>
              <a:rPr dirty="0" sz="1700" spc="10">
                <a:latin typeface="Meiryo UI"/>
                <a:cs typeface="Meiryo UI"/>
              </a:rPr>
              <a:t>ミュニ</a:t>
            </a:r>
            <a:r>
              <a:rPr dirty="0" sz="1700" spc="15">
                <a:latin typeface="Meiryo UI"/>
                <a:cs typeface="Meiryo UI"/>
              </a:rPr>
              <a:t>ティ</a:t>
            </a:r>
            <a:endParaRPr sz="1700">
              <a:latin typeface="Meiryo UI"/>
              <a:cs typeface="Meiryo UI"/>
            </a:endParaRPr>
          </a:p>
          <a:p>
            <a:pPr marL="604520">
              <a:lnSpc>
                <a:spcPct val="100000"/>
              </a:lnSpc>
              <a:spcBef>
                <a:spcPts val="1330"/>
              </a:spcBef>
            </a:pPr>
            <a:r>
              <a:rPr dirty="0" sz="1700" spc="25">
                <a:latin typeface="Meiryo UI"/>
                <a:cs typeface="Meiryo UI"/>
              </a:rPr>
              <a:t>現時点</a:t>
            </a:r>
            <a:r>
              <a:rPr dirty="0" sz="1700" spc="25">
                <a:latin typeface="Meiryo UI"/>
                <a:cs typeface="Meiryo UI"/>
              </a:rPr>
              <a:t>で</a:t>
            </a:r>
            <a:r>
              <a:rPr dirty="0" sz="1700" spc="5">
                <a:latin typeface="Meiryo UI"/>
                <a:cs typeface="Meiryo UI"/>
              </a:rPr>
              <a:t>89</a:t>
            </a:r>
            <a:r>
              <a:rPr dirty="0" sz="1700" spc="25">
                <a:latin typeface="Meiryo UI"/>
                <a:cs typeface="Meiryo UI"/>
              </a:rPr>
              <a:t>名</a:t>
            </a:r>
            <a:r>
              <a:rPr dirty="0" sz="1700" spc="25">
                <a:latin typeface="Meiryo UI"/>
                <a:cs typeface="Meiryo UI"/>
              </a:rPr>
              <a:t>が</a:t>
            </a:r>
            <a:r>
              <a:rPr dirty="0" sz="1700" spc="25">
                <a:latin typeface="Meiryo UI"/>
                <a:cs typeface="Meiryo UI"/>
              </a:rPr>
              <a:t>参加（事業者・事務局含</a:t>
            </a:r>
            <a:r>
              <a:rPr dirty="0" sz="1700" spc="25">
                <a:latin typeface="Meiryo UI"/>
                <a:cs typeface="Meiryo UI"/>
              </a:rPr>
              <a:t>む</a:t>
            </a:r>
            <a:r>
              <a:rPr dirty="0" sz="1700" spc="25">
                <a:latin typeface="Meiryo UI"/>
                <a:cs typeface="Meiryo UI"/>
              </a:rPr>
              <a:t>）</a:t>
            </a:r>
            <a:endParaRPr sz="1700">
              <a:latin typeface="Meiryo UI"/>
              <a:cs typeface="Meiryo UI"/>
            </a:endParaRPr>
          </a:p>
          <a:p>
            <a:pPr marL="604520">
              <a:lnSpc>
                <a:spcPct val="100000"/>
              </a:lnSpc>
              <a:spcBef>
                <a:spcPts val="1335"/>
              </a:spcBef>
            </a:pPr>
            <a:r>
              <a:rPr dirty="0" sz="1700" spc="25">
                <a:latin typeface="Meiryo UI"/>
                <a:cs typeface="Meiryo UI"/>
              </a:rPr>
              <a:t>ま</a:t>
            </a:r>
            <a:r>
              <a:rPr dirty="0" sz="1700" spc="15">
                <a:latin typeface="Meiryo UI"/>
                <a:cs typeface="Meiryo UI"/>
              </a:rPr>
              <a:t>だ</a:t>
            </a:r>
            <a:r>
              <a:rPr dirty="0" sz="1700" spc="25">
                <a:latin typeface="Meiryo UI"/>
                <a:cs typeface="Meiryo UI"/>
              </a:rPr>
              <a:t>事務局か</a:t>
            </a:r>
            <a:r>
              <a:rPr dirty="0" sz="1700" spc="20">
                <a:latin typeface="Meiryo UI"/>
                <a:cs typeface="Meiryo UI"/>
              </a:rPr>
              <a:t>ら</a:t>
            </a:r>
            <a:r>
              <a:rPr dirty="0" sz="1700" spc="25">
                <a:latin typeface="Meiryo UI"/>
                <a:cs typeface="Meiryo UI"/>
              </a:rPr>
              <a:t>のシ</a:t>
            </a:r>
            <a:r>
              <a:rPr dirty="0" sz="1700" spc="10">
                <a:latin typeface="Meiryo UI"/>
                <a:cs typeface="Meiryo UI"/>
              </a:rPr>
              <a:t>ェ</a:t>
            </a:r>
            <a:r>
              <a:rPr dirty="0" sz="1700" spc="25">
                <a:latin typeface="Meiryo UI"/>
                <a:cs typeface="Meiryo UI"/>
              </a:rPr>
              <a:t>アが多いが</a:t>
            </a:r>
            <a:r>
              <a:rPr dirty="0" sz="1700" spc="15">
                <a:latin typeface="Meiryo UI"/>
                <a:cs typeface="Meiryo UI"/>
              </a:rPr>
              <a:t>、</a:t>
            </a:r>
            <a:r>
              <a:rPr dirty="0" sz="1700" spc="25">
                <a:latin typeface="Meiryo UI"/>
                <a:cs typeface="Meiryo UI"/>
              </a:rPr>
              <a:t>自己紹介等を通</a:t>
            </a:r>
            <a:r>
              <a:rPr dirty="0" sz="1700" spc="15">
                <a:latin typeface="Meiryo UI"/>
                <a:cs typeface="Meiryo UI"/>
              </a:rPr>
              <a:t>じ</a:t>
            </a:r>
            <a:r>
              <a:rPr dirty="0" sz="1700" spc="25">
                <a:latin typeface="Meiryo UI"/>
                <a:cs typeface="Meiryo UI"/>
              </a:rPr>
              <a:t>徐々</a:t>
            </a:r>
            <a:r>
              <a:rPr dirty="0" sz="1700" spc="15">
                <a:latin typeface="Meiryo UI"/>
                <a:cs typeface="Meiryo UI"/>
              </a:rPr>
              <a:t>に</a:t>
            </a:r>
            <a:r>
              <a:rPr dirty="0" sz="1700" spc="25">
                <a:latin typeface="Meiryo UI"/>
                <a:cs typeface="Meiryo UI"/>
              </a:rPr>
              <a:t>交流が始ま</a:t>
            </a:r>
            <a:r>
              <a:rPr dirty="0" sz="1700" spc="20">
                <a:latin typeface="Meiryo UI"/>
                <a:cs typeface="Meiryo UI"/>
              </a:rPr>
              <a:t>っ</a:t>
            </a:r>
            <a:r>
              <a:rPr dirty="0" sz="1700" spc="15">
                <a:latin typeface="Meiryo UI"/>
                <a:cs typeface="Meiryo UI"/>
              </a:rPr>
              <a:t>て</a:t>
            </a:r>
            <a:r>
              <a:rPr dirty="0" sz="1700" spc="25">
                <a:latin typeface="Meiryo UI"/>
                <a:cs typeface="Meiryo UI"/>
              </a:rPr>
              <a:t>い</a:t>
            </a:r>
            <a:r>
              <a:rPr dirty="0" sz="1700" spc="20">
                <a:latin typeface="Meiryo UI"/>
                <a:cs typeface="Meiryo UI"/>
              </a:rPr>
              <a:t>る</a:t>
            </a:r>
            <a:endParaRPr sz="1700">
              <a:latin typeface="Meiryo UI"/>
              <a:cs typeface="Meiryo UI"/>
            </a:endParaRPr>
          </a:p>
        </p:txBody>
      </p:sp>
      <p:sp>
        <p:nvSpPr>
          <p:cNvPr id="10" name="object 10"/>
          <p:cNvSpPr txBox="1"/>
          <p:nvPr/>
        </p:nvSpPr>
        <p:spPr>
          <a:xfrm>
            <a:off x="4681982" y="2672588"/>
            <a:ext cx="4846320" cy="421005"/>
          </a:xfrm>
          <a:prstGeom prst="rect">
            <a:avLst/>
          </a:prstGeom>
        </p:spPr>
        <p:txBody>
          <a:bodyPr wrap="square" lIns="0" tIns="11430" rIns="0" bIns="0" rtlCol="0" vert="horz">
            <a:spAutoFit/>
          </a:bodyPr>
          <a:lstStyle/>
          <a:p>
            <a:pPr marL="12700">
              <a:lnSpc>
                <a:spcPct val="100000"/>
              </a:lnSpc>
              <a:spcBef>
                <a:spcPts val="90"/>
              </a:spcBef>
              <a:tabLst>
                <a:tab pos="1614805" algn="l"/>
                <a:tab pos="4832985" algn="l"/>
              </a:tabLst>
            </a:pPr>
            <a:r>
              <a:rPr dirty="0" u="heavy" sz="2600" spc="-5">
                <a:solidFill>
                  <a:srgbClr val="1F497C"/>
                </a:solidFill>
                <a:uFill>
                  <a:solidFill>
                    <a:srgbClr val="666666"/>
                  </a:solidFill>
                </a:uFill>
                <a:latin typeface="Times New Roman"/>
                <a:cs typeface="Times New Roman"/>
              </a:rPr>
              <a:t> </a:t>
            </a:r>
            <a:r>
              <a:rPr dirty="0" u="heavy" sz="2600" spc="-5">
                <a:solidFill>
                  <a:srgbClr val="1F497C"/>
                </a:solidFill>
                <a:uFill>
                  <a:solidFill>
                    <a:srgbClr val="666666"/>
                  </a:solidFill>
                </a:uFill>
                <a:latin typeface="Times New Roman"/>
                <a:cs typeface="Times New Roman"/>
              </a:rPr>
              <a:t>	</a:t>
            </a:r>
            <a:r>
              <a:rPr dirty="0" u="heavy" sz="2600" spc="-10">
                <a:solidFill>
                  <a:srgbClr val="1F497C"/>
                </a:solidFill>
                <a:uFill>
                  <a:solidFill>
                    <a:srgbClr val="666666"/>
                  </a:solidFill>
                </a:uFill>
                <a:latin typeface="Meiryo UI"/>
                <a:cs typeface="Meiryo UI"/>
              </a:rPr>
              <a:t>活動状況	</a:t>
            </a:r>
            <a:endParaRPr sz="2600">
              <a:latin typeface="Meiryo UI"/>
              <a:cs typeface="Meiryo UI"/>
            </a:endParaRPr>
          </a:p>
        </p:txBody>
      </p:sp>
      <p:pic>
        <p:nvPicPr>
          <p:cNvPr id="11" name="object 11"/>
          <p:cNvPicPr/>
          <p:nvPr/>
        </p:nvPicPr>
        <p:blipFill>
          <a:blip r:embed="rId4" cstate="print"/>
          <a:stretch>
            <a:fillRect/>
          </a:stretch>
        </p:blipFill>
        <p:spPr>
          <a:xfrm>
            <a:off x="4728971" y="3179069"/>
            <a:ext cx="2229612" cy="3851148"/>
          </a:xfrm>
          <a:prstGeom prst="rect">
            <a:avLst/>
          </a:prstGeom>
        </p:spPr>
      </p:pic>
      <p:pic>
        <p:nvPicPr>
          <p:cNvPr id="12" name="object 12"/>
          <p:cNvPicPr/>
          <p:nvPr/>
        </p:nvPicPr>
        <p:blipFill>
          <a:blip r:embed="rId5" cstate="print"/>
          <a:stretch>
            <a:fillRect/>
          </a:stretch>
        </p:blipFill>
        <p:spPr>
          <a:xfrm>
            <a:off x="548640" y="2685293"/>
            <a:ext cx="3688079" cy="4543044"/>
          </a:xfrm>
          <a:prstGeom prst="rect">
            <a:avLst/>
          </a:prstGeom>
        </p:spPr>
      </p:pic>
      <p:pic>
        <p:nvPicPr>
          <p:cNvPr id="13" name="object 13"/>
          <p:cNvPicPr/>
          <p:nvPr/>
        </p:nvPicPr>
        <p:blipFill>
          <a:blip r:embed="rId6" cstate="print"/>
          <a:stretch>
            <a:fillRect/>
          </a:stretch>
        </p:blipFill>
        <p:spPr>
          <a:xfrm>
            <a:off x="7110983" y="3233933"/>
            <a:ext cx="2561148" cy="379142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355071" y="7191253"/>
            <a:ext cx="264160" cy="255904"/>
          </a:xfrm>
          <a:prstGeom prst="rect">
            <a:avLst/>
          </a:prstGeom>
        </p:spPr>
        <p:txBody>
          <a:bodyPr wrap="square" lIns="0" tIns="13970" rIns="0" bIns="0" rtlCol="0" vert="horz">
            <a:spAutoFit/>
          </a:bodyPr>
          <a:lstStyle/>
          <a:p>
            <a:pPr marL="12700">
              <a:lnSpc>
                <a:spcPct val="100000"/>
              </a:lnSpc>
              <a:spcBef>
                <a:spcPts val="110"/>
              </a:spcBef>
            </a:pPr>
            <a:r>
              <a:rPr dirty="0" sz="1500">
                <a:latin typeface="Meiryo UI"/>
                <a:cs typeface="Meiryo UI"/>
              </a:rPr>
              <a:t>3</a:t>
            </a:r>
            <a:r>
              <a:rPr dirty="0" sz="1500" spc="5">
                <a:latin typeface="Meiryo UI"/>
                <a:cs typeface="Meiryo UI"/>
              </a:rPr>
              <a:t>0</a:t>
            </a:r>
            <a:endParaRPr sz="1500">
              <a:latin typeface="Meiryo UI"/>
              <a:cs typeface="Meiryo UI"/>
            </a:endParaRPr>
          </a:p>
        </p:txBody>
      </p:sp>
      <p:sp>
        <p:nvSpPr>
          <p:cNvPr id="3" name="object 3"/>
          <p:cNvSpPr txBox="1">
            <a:spLocks noGrp="1"/>
          </p:cNvSpPr>
          <p:nvPr>
            <p:ph type="title"/>
          </p:nvPr>
        </p:nvSpPr>
        <p:spPr>
          <a:xfrm>
            <a:off x="304291" y="322580"/>
            <a:ext cx="6551295" cy="421005"/>
          </a:xfrm>
          <a:prstGeom prst="rect"/>
        </p:spPr>
        <p:txBody>
          <a:bodyPr wrap="square" lIns="0" tIns="11430" rIns="0" bIns="0" rtlCol="0" vert="horz">
            <a:spAutoFit/>
          </a:bodyPr>
          <a:lstStyle/>
          <a:p>
            <a:pPr marL="12700">
              <a:lnSpc>
                <a:spcPct val="100000"/>
              </a:lnSpc>
              <a:spcBef>
                <a:spcPts val="90"/>
              </a:spcBef>
              <a:tabLst>
                <a:tab pos="3352800" algn="l"/>
              </a:tabLst>
            </a:pPr>
            <a:r>
              <a:rPr dirty="0" sz="2600" spc="-5" b="1">
                <a:solidFill>
                  <a:srgbClr val="000000"/>
                </a:solidFill>
                <a:latin typeface="Meiryo UI"/>
                <a:cs typeface="Meiryo UI"/>
              </a:rPr>
              <a:t>「</a:t>
            </a:r>
            <a:r>
              <a:rPr dirty="0" sz="2600" spc="-20" b="1">
                <a:solidFill>
                  <a:srgbClr val="000000"/>
                </a:solidFill>
                <a:latin typeface="Meiryo UI"/>
                <a:cs typeface="Meiryo UI"/>
              </a:rPr>
              <a:t>STEAM</a:t>
            </a:r>
            <a:r>
              <a:rPr dirty="0" sz="2600" spc="-10" b="1">
                <a:solidFill>
                  <a:srgbClr val="000000"/>
                </a:solidFill>
                <a:latin typeface="Meiryo UI"/>
                <a:cs typeface="Meiryo UI"/>
              </a:rPr>
              <a:t>ライ</a:t>
            </a:r>
            <a:r>
              <a:rPr dirty="0" sz="2600" spc="-20" b="1">
                <a:solidFill>
                  <a:srgbClr val="000000"/>
                </a:solidFill>
                <a:latin typeface="Meiryo UI"/>
                <a:cs typeface="Meiryo UI"/>
              </a:rPr>
              <a:t>ブ</a:t>
            </a:r>
            <a:r>
              <a:rPr dirty="0" sz="2600" spc="-10" b="1">
                <a:solidFill>
                  <a:srgbClr val="000000"/>
                </a:solidFill>
                <a:latin typeface="Meiryo UI"/>
                <a:cs typeface="Meiryo UI"/>
              </a:rPr>
              <a:t>ラ</a:t>
            </a:r>
            <a:r>
              <a:rPr dirty="0" sz="2600" spc="-20" b="1">
                <a:solidFill>
                  <a:srgbClr val="000000"/>
                </a:solidFill>
                <a:latin typeface="Meiryo UI"/>
                <a:cs typeface="Meiryo UI"/>
              </a:rPr>
              <a:t>リー</a:t>
            </a:r>
            <a:r>
              <a:rPr dirty="0" sz="2600" spc="-5" b="1">
                <a:solidFill>
                  <a:srgbClr val="000000"/>
                </a:solidFill>
                <a:latin typeface="Meiryo UI"/>
                <a:cs typeface="Meiryo UI"/>
              </a:rPr>
              <a:t>」	</a:t>
            </a:r>
            <a:r>
              <a:rPr dirty="0" sz="2600" spc="-15" b="1">
                <a:solidFill>
                  <a:srgbClr val="000000"/>
                </a:solidFill>
                <a:latin typeface="Meiryo UI"/>
                <a:cs typeface="Meiryo UI"/>
              </a:rPr>
              <a:t>パ</a:t>
            </a:r>
            <a:r>
              <a:rPr dirty="0" sz="2600" spc="-20" b="1">
                <a:solidFill>
                  <a:srgbClr val="000000"/>
                </a:solidFill>
                <a:latin typeface="Meiryo UI"/>
                <a:cs typeface="Meiryo UI"/>
              </a:rPr>
              <a:t>ー</a:t>
            </a:r>
            <a:r>
              <a:rPr dirty="0" sz="2600" spc="-10" b="1">
                <a:solidFill>
                  <a:srgbClr val="000000"/>
                </a:solidFill>
                <a:latin typeface="Meiryo UI"/>
                <a:cs typeface="Meiryo UI"/>
              </a:rPr>
              <a:t>トナ</a:t>
            </a:r>
            <a:r>
              <a:rPr dirty="0" sz="2600" spc="-20" b="1">
                <a:solidFill>
                  <a:srgbClr val="000000"/>
                </a:solidFill>
                <a:latin typeface="Meiryo UI"/>
                <a:cs typeface="Meiryo UI"/>
              </a:rPr>
              <a:t>ー</a:t>
            </a:r>
            <a:r>
              <a:rPr dirty="0" sz="2600" spc="-10" b="1">
                <a:solidFill>
                  <a:srgbClr val="000000"/>
                </a:solidFill>
                <a:latin typeface="Meiryo UI"/>
                <a:cs typeface="Meiryo UI"/>
              </a:rPr>
              <a:t>によ</a:t>
            </a:r>
            <a:r>
              <a:rPr dirty="0" sz="2600" spc="-20" b="1">
                <a:solidFill>
                  <a:srgbClr val="000000"/>
                </a:solidFill>
                <a:latin typeface="Meiryo UI"/>
                <a:cs typeface="Meiryo UI"/>
              </a:rPr>
              <a:t>る</a:t>
            </a:r>
            <a:r>
              <a:rPr dirty="0" sz="2600" spc="-10" b="1">
                <a:solidFill>
                  <a:srgbClr val="000000"/>
                </a:solidFill>
                <a:latin typeface="Meiryo UI"/>
                <a:cs typeface="Meiryo UI"/>
              </a:rPr>
              <a:t>実践例</a:t>
            </a:r>
            <a:endParaRPr sz="2600">
              <a:latin typeface="Meiryo UI"/>
              <a:cs typeface="Meiryo UI"/>
            </a:endParaRPr>
          </a:p>
        </p:txBody>
      </p:sp>
      <p:grpSp>
        <p:nvGrpSpPr>
          <p:cNvPr id="4" name="object 4"/>
          <p:cNvGrpSpPr/>
          <p:nvPr/>
        </p:nvGrpSpPr>
        <p:grpSpPr>
          <a:xfrm>
            <a:off x="216408" y="905255"/>
            <a:ext cx="10258425" cy="932815"/>
            <a:chOff x="216408" y="905255"/>
            <a:chExt cx="10258425" cy="932815"/>
          </a:xfrm>
        </p:grpSpPr>
        <p:sp>
          <p:nvSpPr>
            <p:cNvPr id="5" name="object 5"/>
            <p:cNvSpPr/>
            <p:nvPr/>
          </p:nvSpPr>
          <p:spPr>
            <a:xfrm>
              <a:off x="216408" y="905255"/>
              <a:ext cx="10258425" cy="932815"/>
            </a:xfrm>
            <a:custGeom>
              <a:avLst/>
              <a:gdLst/>
              <a:ahLst/>
              <a:cxnLst/>
              <a:rect l="l" t="t" r="r" b="b"/>
              <a:pathLst>
                <a:path w="10258425" h="932814">
                  <a:moveTo>
                    <a:pt x="10258044" y="0"/>
                  </a:moveTo>
                  <a:lnTo>
                    <a:pt x="0" y="0"/>
                  </a:lnTo>
                  <a:lnTo>
                    <a:pt x="0" y="932688"/>
                  </a:lnTo>
                  <a:lnTo>
                    <a:pt x="10258044" y="932688"/>
                  </a:lnTo>
                  <a:lnTo>
                    <a:pt x="10258044" y="0"/>
                  </a:lnTo>
                  <a:close/>
                </a:path>
              </a:pathLst>
            </a:custGeom>
            <a:solidFill>
              <a:srgbClr val="99D6EB"/>
            </a:solidFill>
          </p:spPr>
          <p:txBody>
            <a:bodyPr wrap="square" lIns="0" tIns="0" rIns="0" bIns="0" rtlCol="0"/>
            <a:lstStyle/>
            <a:p/>
          </p:txBody>
        </p:sp>
        <p:pic>
          <p:nvPicPr>
            <p:cNvPr id="6" name="object 6"/>
            <p:cNvPicPr/>
            <p:nvPr/>
          </p:nvPicPr>
          <p:blipFill>
            <a:blip r:embed="rId2" cstate="print"/>
            <a:stretch>
              <a:fillRect/>
            </a:stretch>
          </p:blipFill>
          <p:spPr>
            <a:xfrm>
              <a:off x="469392" y="1100327"/>
              <a:ext cx="126492" cy="126492"/>
            </a:xfrm>
            <a:prstGeom prst="rect">
              <a:avLst/>
            </a:prstGeom>
          </p:spPr>
        </p:pic>
        <p:pic>
          <p:nvPicPr>
            <p:cNvPr id="7" name="object 7"/>
            <p:cNvPicPr/>
            <p:nvPr/>
          </p:nvPicPr>
          <p:blipFill>
            <a:blip r:embed="rId2" cstate="print"/>
            <a:stretch>
              <a:fillRect/>
            </a:stretch>
          </p:blipFill>
          <p:spPr>
            <a:xfrm>
              <a:off x="469392" y="1528572"/>
              <a:ext cx="126492" cy="126491"/>
            </a:xfrm>
            <a:prstGeom prst="rect">
              <a:avLst/>
            </a:prstGeom>
          </p:spPr>
        </p:pic>
      </p:grpSp>
      <p:sp>
        <p:nvSpPr>
          <p:cNvPr id="8" name="object 8"/>
          <p:cNvSpPr txBox="1"/>
          <p:nvPr/>
        </p:nvSpPr>
        <p:spPr>
          <a:xfrm>
            <a:off x="216408" y="905255"/>
            <a:ext cx="10258425" cy="932815"/>
          </a:xfrm>
          <a:prstGeom prst="rect">
            <a:avLst/>
          </a:prstGeom>
        </p:spPr>
        <p:txBody>
          <a:bodyPr wrap="square" lIns="0" tIns="120650" rIns="0" bIns="0" rtlCol="0" vert="horz">
            <a:spAutoFit/>
          </a:bodyPr>
          <a:lstStyle/>
          <a:p>
            <a:pPr marL="604520">
              <a:lnSpc>
                <a:spcPct val="100000"/>
              </a:lnSpc>
              <a:spcBef>
                <a:spcPts val="950"/>
              </a:spcBef>
            </a:pPr>
            <a:r>
              <a:rPr dirty="0" sz="1700" spc="25">
                <a:latin typeface="Meiryo UI"/>
                <a:cs typeface="Meiryo UI"/>
              </a:rPr>
              <a:t>実践校：関西学院千里国際中等部・高等部</a:t>
            </a:r>
            <a:endParaRPr sz="1700">
              <a:latin typeface="Meiryo UI"/>
              <a:cs typeface="Meiryo UI"/>
            </a:endParaRPr>
          </a:p>
          <a:p>
            <a:pPr marL="604520">
              <a:lnSpc>
                <a:spcPct val="100000"/>
              </a:lnSpc>
              <a:spcBef>
                <a:spcPts val="1330"/>
              </a:spcBef>
            </a:pPr>
            <a:r>
              <a:rPr dirty="0" sz="1700" spc="20">
                <a:latin typeface="Meiryo UI"/>
                <a:cs typeface="Meiryo UI"/>
              </a:rPr>
              <a:t>コ</a:t>
            </a:r>
            <a:r>
              <a:rPr dirty="0" sz="1700" spc="10">
                <a:latin typeface="Meiryo UI"/>
                <a:cs typeface="Meiryo UI"/>
              </a:rPr>
              <a:t>ン</a:t>
            </a:r>
            <a:r>
              <a:rPr dirty="0" sz="1700" spc="15">
                <a:latin typeface="Meiryo UI"/>
                <a:cs typeface="Meiryo UI"/>
              </a:rPr>
              <a:t>テ</a:t>
            </a:r>
            <a:r>
              <a:rPr dirty="0" sz="1700" spc="10">
                <a:latin typeface="Meiryo UI"/>
                <a:cs typeface="Meiryo UI"/>
              </a:rPr>
              <a:t>ン</a:t>
            </a:r>
            <a:r>
              <a:rPr dirty="0" sz="1700" spc="20">
                <a:latin typeface="Meiryo UI"/>
                <a:cs typeface="Meiryo UI"/>
              </a:rPr>
              <a:t>ツ</a:t>
            </a:r>
            <a:r>
              <a:rPr dirty="0" sz="1700" spc="15">
                <a:latin typeface="Meiryo UI"/>
                <a:cs typeface="Meiryo UI"/>
              </a:rPr>
              <a:t>：SHARP</a:t>
            </a:r>
            <a:r>
              <a:rPr dirty="0" sz="1700" spc="35">
                <a:latin typeface="Meiryo UI"/>
                <a:cs typeface="Meiryo UI"/>
              </a:rPr>
              <a:t> </a:t>
            </a:r>
            <a:r>
              <a:rPr dirty="0" sz="1700" spc="15">
                <a:latin typeface="Meiryo UI"/>
                <a:cs typeface="Meiryo UI"/>
              </a:rPr>
              <a:t>x</a:t>
            </a:r>
            <a:r>
              <a:rPr dirty="0" sz="1700" spc="10">
                <a:latin typeface="Meiryo UI"/>
                <a:cs typeface="Meiryo UI"/>
              </a:rPr>
              <a:t> a.school</a:t>
            </a:r>
            <a:r>
              <a:rPr dirty="0" sz="1700" spc="15">
                <a:latin typeface="Meiryo UI"/>
                <a:cs typeface="Meiryo UI"/>
              </a:rPr>
              <a:t> </a:t>
            </a:r>
            <a:r>
              <a:rPr dirty="0" sz="1700" spc="10">
                <a:latin typeface="Meiryo UI"/>
                <a:cs typeface="Meiryo UI"/>
              </a:rPr>
              <a:t>「</a:t>
            </a:r>
            <a:r>
              <a:rPr dirty="0" sz="1700" spc="25">
                <a:latin typeface="Meiryo UI"/>
                <a:cs typeface="Meiryo UI"/>
              </a:rPr>
              <a:t>自然か</a:t>
            </a:r>
            <a:r>
              <a:rPr dirty="0" sz="1700" spc="20">
                <a:latin typeface="Meiryo UI"/>
                <a:cs typeface="Meiryo UI"/>
              </a:rPr>
              <a:t>ら</a:t>
            </a:r>
            <a:r>
              <a:rPr dirty="0" sz="1700" spc="25">
                <a:latin typeface="Meiryo UI"/>
                <a:cs typeface="Meiryo UI"/>
              </a:rPr>
              <a:t>学ぶ</a:t>
            </a:r>
            <a:r>
              <a:rPr dirty="0" sz="1700" spc="20">
                <a:latin typeface="Meiryo UI"/>
                <a:cs typeface="Meiryo UI"/>
              </a:rPr>
              <a:t>も</a:t>
            </a:r>
            <a:r>
              <a:rPr dirty="0" sz="1700" spc="25">
                <a:latin typeface="Meiryo UI"/>
                <a:cs typeface="Meiryo UI"/>
              </a:rPr>
              <a:t>のづ</a:t>
            </a:r>
            <a:r>
              <a:rPr dirty="0" sz="1700" spc="15">
                <a:latin typeface="Meiryo UI"/>
                <a:cs typeface="Meiryo UI"/>
              </a:rPr>
              <a:t>く</a:t>
            </a:r>
            <a:r>
              <a:rPr dirty="0" sz="1700" spc="20">
                <a:latin typeface="Meiryo UI"/>
                <a:cs typeface="Meiryo UI"/>
              </a:rPr>
              <a:t>り</a:t>
            </a:r>
            <a:r>
              <a:rPr dirty="0" sz="1700" spc="10">
                <a:latin typeface="Meiryo UI"/>
                <a:cs typeface="Meiryo UI"/>
              </a:rPr>
              <a:t>」</a:t>
            </a:r>
            <a:endParaRPr sz="1700">
              <a:latin typeface="Meiryo UI"/>
              <a:cs typeface="Meiryo UI"/>
            </a:endParaRPr>
          </a:p>
        </p:txBody>
      </p:sp>
      <p:sp>
        <p:nvSpPr>
          <p:cNvPr id="9" name="object 9"/>
          <p:cNvSpPr txBox="1"/>
          <p:nvPr/>
        </p:nvSpPr>
        <p:spPr>
          <a:xfrm>
            <a:off x="389636" y="6583177"/>
            <a:ext cx="8227695" cy="159385"/>
          </a:xfrm>
          <a:prstGeom prst="rect">
            <a:avLst/>
          </a:prstGeom>
        </p:spPr>
        <p:txBody>
          <a:bodyPr wrap="square" lIns="0" tIns="15875" rIns="0" bIns="0" rtlCol="0" vert="horz">
            <a:spAutoFit/>
          </a:bodyPr>
          <a:lstStyle/>
          <a:p>
            <a:pPr marL="12700">
              <a:lnSpc>
                <a:spcPct val="100000"/>
              </a:lnSpc>
              <a:spcBef>
                <a:spcPts val="125"/>
              </a:spcBef>
            </a:pPr>
            <a:r>
              <a:rPr dirty="0" sz="850" spc="25">
                <a:solidFill>
                  <a:srgbClr val="7E7E7E"/>
                </a:solidFill>
                <a:latin typeface="Meiryo UI"/>
                <a:cs typeface="Meiryo UI"/>
              </a:rPr>
              <a:t>関西学院千里国際中等部</a:t>
            </a:r>
            <a:r>
              <a:rPr dirty="0" sz="850" spc="15">
                <a:solidFill>
                  <a:srgbClr val="7E7E7E"/>
                </a:solidFill>
                <a:latin typeface="Meiryo UI"/>
                <a:cs typeface="Meiryo UI"/>
              </a:rPr>
              <a:t>・</a:t>
            </a:r>
            <a:r>
              <a:rPr dirty="0" sz="850" spc="25">
                <a:solidFill>
                  <a:srgbClr val="7E7E7E"/>
                </a:solidFill>
                <a:latin typeface="Meiryo UI"/>
                <a:cs typeface="Meiryo UI"/>
              </a:rPr>
              <a:t>高等部</a:t>
            </a:r>
            <a:r>
              <a:rPr dirty="0" sz="850" spc="15">
                <a:solidFill>
                  <a:srgbClr val="7E7E7E"/>
                </a:solidFill>
                <a:latin typeface="Meiryo UI"/>
                <a:cs typeface="Meiryo UI"/>
              </a:rPr>
              <a:t>に</a:t>
            </a:r>
            <a:r>
              <a:rPr dirty="0" sz="850" spc="20">
                <a:solidFill>
                  <a:srgbClr val="7E7E7E"/>
                </a:solidFill>
                <a:latin typeface="Meiryo UI"/>
                <a:cs typeface="Meiryo UI"/>
              </a:rPr>
              <a:t>おけ</a:t>
            </a:r>
            <a:r>
              <a:rPr dirty="0" sz="850" spc="15">
                <a:solidFill>
                  <a:srgbClr val="7E7E7E"/>
                </a:solidFill>
                <a:latin typeface="Meiryo UI"/>
                <a:cs typeface="Meiryo UI"/>
              </a:rPr>
              <a:t>る</a:t>
            </a:r>
            <a:r>
              <a:rPr dirty="0" sz="850" spc="25">
                <a:solidFill>
                  <a:srgbClr val="7E7E7E"/>
                </a:solidFill>
                <a:latin typeface="Meiryo UI"/>
                <a:cs typeface="Meiryo UI"/>
              </a:rPr>
              <a:t>実践</a:t>
            </a:r>
            <a:r>
              <a:rPr dirty="0" sz="850" spc="10">
                <a:solidFill>
                  <a:srgbClr val="7E7E7E"/>
                </a:solidFill>
                <a:latin typeface="Meiryo UI"/>
                <a:cs typeface="Meiryo UI"/>
              </a:rPr>
              <a:t>（</a:t>
            </a:r>
            <a:r>
              <a:rPr dirty="0" u="sng" sz="850" spc="10">
                <a:solidFill>
                  <a:srgbClr val="0000FF"/>
                </a:solidFill>
                <a:uFill>
                  <a:solidFill>
                    <a:srgbClr val="0000FF"/>
                  </a:solidFill>
                </a:uFill>
                <a:latin typeface="Calibri"/>
                <a:cs typeface="Calibri"/>
              </a:rPr>
              <a:t>https://note.com/emath/n/na9d944cb349f?fbclid=IwAR3V6mtP5uAiHNnR2agQBaVLU8Oq0GG-iwAngzTtdPpACDJi2pefh7RwAYI</a:t>
            </a:r>
            <a:r>
              <a:rPr dirty="0" sz="850" spc="10">
                <a:solidFill>
                  <a:srgbClr val="7E7E7E"/>
                </a:solidFill>
                <a:latin typeface="Meiryo UI"/>
                <a:cs typeface="Meiryo UI"/>
              </a:rPr>
              <a:t>）</a:t>
            </a:r>
            <a:endParaRPr sz="850">
              <a:latin typeface="Meiryo UI"/>
              <a:cs typeface="Meiryo UI"/>
            </a:endParaRPr>
          </a:p>
        </p:txBody>
      </p:sp>
      <p:grpSp>
        <p:nvGrpSpPr>
          <p:cNvPr id="10" name="object 10"/>
          <p:cNvGrpSpPr/>
          <p:nvPr/>
        </p:nvGrpSpPr>
        <p:grpSpPr>
          <a:xfrm>
            <a:off x="390906" y="2262377"/>
            <a:ext cx="9832975" cy="3892550"/>
            <a:chOff x="390906" y="2262377"/>
            <a:chExt cx="9832975" cy="3892550"/>
          </a:xfrm>
        </p:grpSpPr>
        <p:pic>
          <p:nvPicPr>
            <p:cNvPr id="11" name="object 11"/>
            <p:cNvPicPr/>
            <p:nvPr/>
          </p:nvPicPr>
          <p:blipFill>
            <a:blip r:embed="rId3" cstate="print"/>
            <a:stretch>
              <a:fillRect/>
            </a:stretch>
          </p:blipFill>
          <p:spPr>
            <a:xfrm>
              <a:off x="394716" y="2269235"/>
              <a:ext cx="2042160" cy="2627902"/>
            </a:xfrm>
            <a:prstGeom prst="rect">
              <a:avLst/>
            </a:prstGeom>
          </p:spPr>
        </p:pic>
        <p:sp>
          <p:nvSpPr>
            <p:cNvPr id="12" name="object 12"/>
            <p:cNvSpPr/>
            <p:nvPr/>
          </p:nvSpPr>
          <p:spPr>
            <a:xfrm>
              <a:off x="396240" y="2267711"/>
              <a:ext cx="2040889" cy="2696210"/>
            </a:xfrm>
            <a:custGeom>
              <a:avLst/>
              <a:gdLst/>
              <a:ahLst/>
              <a:cxnLst/>
              <a:rect l="l" t="t" r="r" b="b"/>
              <a:pathLst>
                <a:path w="2040889" h="2696210">
                  <a:moveTo>
                    <a:pt x="0" y="0"/>
                  </a:moveTo>
                  <a:lnTo>
                    <a:pt x="2040636" y="0"/>
                  </a:lnTo>
                  <a:lnTo>
                    <a:pt x="2040636" y="2695956"/>
                  </a:lnTo>
                  <a:lnTo>
                    <a:pt x="0" y="2695956"/>
                  </a:lnTo>
                  <a:lnTo>
                    <a:pt x="0" y="0"/>
                  </a:lnTo>
                  <a:close/>
                </a:path>
              </a:pathLst>
            </a:custGeom>
            <a:ln w="10668">
              <a:solidFill>
                <a:srgbClr val="9A9A9A"/>
              </a:solidFill>
            </a:ln>
          </p:spPr>
          <p:txBody>
            <a:bodyPr wrap="square" lIns="0" tIns="0" rIns="0" bIns="0" rtlCol="0"/>
            <a:lstStyle/>
            <a:p/>
          </p:txBody>
        </p:sp>
        <p:pic>
          <p:nvPicPr>
            <p:cNvPr id="13" name="object 13"/>
            <p:cNvPicPr/>
            <p:nvPr/>
          </p:nvPicPr>
          <p:blipFill>
            <a:blip r:embed="rId4" cstate="print"/>
            <a:stretch>
              <a:fillRect/>
            </a:stretch>
          </p:blipFill>
          <p:spPr>
            <a:xfrm>
              <a:off x="2135123" y="3453383"/>
              <a:ext cx="2383536" cy="2694432"/>
            </a:xfrm>
            <a:prstGeom prst="rect">
              <a:avLst/>
            </a:prstGeom>
          </p:spPr>
        </p:pic>
        <p:sp>
          <p:nvSpPr>
            <p:cNvPr id="14" name="object 14"/>
            <p:cNvSpPr/>
            <p:nvPr/>
          </p:nvSpPr>
          <p:spPr>
            <a:xfrm>
              <a:off x="2138172" y="3454908"/>
              <a:ext cx="2382520" cy="2694940"/>
            </a:xfrm>
            <a:custGeom>
              <a:avLst/>
              <a:gdLst/>
              <a:ahLst/>
              <a:cxnLst/>
              <a:rect l="l" t="t" r="r" b="b"/>
              <a:pathLst>
                <a:path w="2382520" h="2694940">
                  <a:moveTo>
                    <a:pt x="0" y="0"/>
                  </a:moveTo>
                  <a:lnTo>
                    <a:pt x="2382012" y="0"/>
                  </a:lnTo>
                  <a:lnTo>
                    <a:pt x="2382012" y="2694432"/>
                  </a:lnTo>
                  <a:lnTo>
                    <a:pt x="0" y="2694432"/>
                  </a:lnTo>
                  <a:lnTo>
                    <a:pt x="0" y="0"/>
                  </a:lnTo>
                  <a:close/>
                </a:path>
              </a:pathLst>
            </a:custGeom>
            <a:ln w="10668">
              <a:solidFill>
                <a:srgbClr val="9A9A9A"/>
              </a:solidFill>
            </a:ln>
          </p:spPr>
          <p:txBody>
            <a:bodyPr wrap="square" lIns="0" tIns="0" rIns="0" bIns="0" rtlCol="0"/>
            <a:lstStyle/>
            <a:p/>
          </p:txBody>
        </p:sp>
        <p:pic>
          <p:nvPicPr>
            <p:cNvPr id="15" name="object 15"/>
            <p:cNvPicPr/>
            <p:nvPr/>
          </p:nvPicPr>
          <p:blipFill>
            <a:blip r:embed="rId5" cstate="print"/>
            <a:stretch>
              <a:fillRect/>
            </a:stretch>
          </p:blipFill>
          <p:spPr>
            <a:xfrm>
              <a:off x="4218432" y="2269235"/>
              <a:ext cx="2449067" cy="3069336"/>
            </a:xfrm>
            <a:prstGeom prst="rect">
              <a:avLst/>
            </a:prstGeom>
          </p:spPr>
        </p:pic>
        <p:sp>
          <p:nvSpPr>
            <p:cNvPr id="16" name="object 16"/>
            <p:cNvSpPr/>
            <p:nvPr/>
          </p:nvSpPr>
          <p:spPr>
            <a:xfrm>
              <a:off x="4221479" y="2267711"/>
              <a:ext cx="2444750" cy="3072765"/>
            </a:xfrm>
            <a:custGeom>
              <a:avLst/>
              <a:gdLst/>
              <a:ahLst/>
              <a:cxnLst/>
              <a:rect l="l" t="t" r="r" b="b"/>
              <a:pathLst>
                <a:path w="2444750" h="3072765">
                  <a:moveTo>
                    <a:pt x="0" y="0"/>
                  </a:moveTo>
                  <a:lnTo>
                    <a:pt x="2444496" y="0"/>
                  </a:lnTo>
                  <a:lnTo>
                    <a:pt x="2444496" y="3072384"/>
                  </a:lnTo>
                  <a:lnTo>
                    <a:pt x="0" y="3072384"/>
                  </a:lnTo>
                  <a:lnTo>
                    <a:pt x="0" y="0"/>
                  </a:lnTo>
                  <a:close/>
                </a:path>
              </a:pathLst>
            </a:custGeom>
            <a:ln w="10667">
              <a:solidFill>
                <a:srgbClr val="9A9A9A"/>
              </a:solidFill>
            </a:ln>
          </p:spPr>
          <p:txBody>
            <a:bodyPr wrap="square" lIns="0" tIns="0" rIns="0" bIns="0" rtlCol="0"/>
            <a:lstStyle/>
            <a:p/>
          </p:txBody>
        </p:sp>
        <p:pic>
          <p:nvPicPr>
            <p:cNvPr id="17" name="object 17"/>
            <p:cNvPicPr/>
            <p:nvPr/>
          </p:nvPicPr>
          <p:blipFill>
            <a:blip r:embed="rId6" cstate="print"/>
            <a:stretch>
              <a:fillRect/>
            </a:stretch>
          </p:blipFill>
          <p:spPr>
            <a:xfrm>
              <a:off x="6367271" y="3453383"/>
              <a:ext cx="2215896" cy="2694432"/>
            </a:xfrm>
            <a:prstGeom prst="rect">
              <a:avLst/>
            </a:prstGeom>
          </p:spPr>
        </p:pic>
        <p:sp>
          <p:nvSpPr>
            <p:cNvPr id="18" name="object 18"/>
            <p:cNvSpPr/>
            <p:nvPr/>
          </p:nvSpPr>
          <p:spPr>
            <a:xfrm>
              <a:off x="6367271" y="3454908"/>
              <a:ext cx="2217420" cy="2694940"/>
            </a:xfrm>
            <a:custGeom>
              <a:avLst/>
              <a:gdLst/>
              <a:ahLst/>
              <a:cxnLst/>
              <a:rect l="l" t="t" r="r" b="b"/>
              <a:pathLst>
                <a:path w="2217420" h="2694940">
                  <a:moveTo>
                    <a:pt x="0" y="0"/>
                  </a:moveTo>
                  <a:lnTo>
                    <a:pt x="2217420" y="0"/>
                  </a:lnTo>
                  <a:lnTo>
                    <a:pt x="2217420" y="2694432"/>
                  </a:lnTo>
                  <a:lnTo>
                    <a:pt x="0" y="2694432"/>
                  </a:lnTo>
                  <a:lnTo>
                    <a:pt x="0" y="0"/>
                  </a:lnTo>
                  <a:close/>
                </a:path>
              </a:pathLst>
            </a:custGeom>
            <a:ln w="10668">
              <a:solidFill>
                <a:srgbClr val="9A9A9A"/>
              </a:solidFill>
            </a:ln>
          </p:spPr>
          <p:txBody>
            <a:bodyPr wrap="square" lIns="0" tIns="0" rIns="0" bIns="0" rtlCol="0"/>
            <a:lstStyle/>
            <a:p/>
          </p:txBody>
        </p:sp>
        <p:pic>
          <p:nvPicPr>
            <p:cNvPr id="19" name="object 19"/>
            <p:cNvPicPr/>
            <p:nvPr/>
          </p:nvPicPr>
          <p:blipFill>
            <a:blip r:embed="rId7" cstate="print"/>
            <a:stretch>
              <a:fillRect/>
            </a:stretch>
          </p:blipFill>
          <p:spPr>
            <a:xfrm>
              <a:off x="8282939" y="2269235"/>
              <a:ext cx="1933955" cy="2973324"/>
            </a:xfrm>
            <a:prstGeom prst="rect">
              <a:avLst/>
            </a:prstGeom>
          </p:spPr>
        </p:pic>
        <p:sp>
          <p:nvSpPr>
            <p:cNvPr id="20" name="object 20"/>
            <p:cNvSpPr/>
            <p:nvPr/>
          </p:nvSpPr>
          <p:spPr>
            <a:xfrm>
              <a:off x="8285987" y="2267711"/>
              <a:ext cx="1932939" cy="2974975"/>
            </a:xfrm>
            <a:custGeom>
              <a:avLst/>
              <a:gdLst/>
              <a:ahLst/>
              <a:cxnLst/>
              <a:rect l="l" t="t" r="r" b="b"/>
              <a:pathLst>
                <a:path w="1932940" h="2974975">
                  <a:moveTo>
                    <a:pt x="0" y="0"/>
                  </a:moveTo>
                  <a:lnTo>
                    <a:pt x="1932431" y="0"/>
                  </a:lnTo>
                  <a:lnTo>
                    <a:pt x="1932431" y="2974848"/>
                  </a:lnTo>
                  <a:lnTo>
                    <a:pt x="0" y="2974848"/>
                  </a:lnTo>
                  <a:lnTo>
                    <a:pt x="0" y="0"/>
                  </a:lnTo>
                  <a:close/>
                </a:path>
              </a:pathLst>
            </a:custGeom>
            <a:ln w="10667">
              <a:solidFill>
                <a:srgbClr val="9A9A9A"/>
              </a:solidFill>
            </a:ln>
          </p:spPr>
          <p:txBody>
            <a:bodyPr wrap="square" lIns="0" tIns="0" rIns="0" bIns="0" rtlCol="0"/>
            <a:lstStyle/>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783" y="556584"/>
            <a:ext cx="10653450" cy="142218"/>
          </a:xfrm>
          <a:prstGeom prst="rect">
            <a:avLst/>
          </a:prstGeom>
        </p:spPr>
      </p:pic>
      <p:sp>
        <p:nvSpPr>
          <p:cNvPr id="3" name="object 3"/>
          <p:cNvSpPr txBox="1">
            <a:spLocks noGrp="1"/>
          </p:cNvSpPr>
          <p:nvPr>
            <p:ph type="title"/>
          </p:nvPr>
        </p:nvSpPr>
        <p:spPr>
          <a:xfrm>
            <a:off x="807212" y="180847"/>
            <a:ext cx="9364980" cy="320040"/>
          </a:xfrm>
          <a:prstGeom prst="rect"/>
        </p:spPr>
        <p:txBody>
          <a:bodyPr wrap="square" lIns="0" tIns="16510" rIns="0" bIns="0" rtlCol="0" vert="horz">
            <a:spAutoFit/>
          </a:bodyPr>
          <a:lstStyle/>
          <a:p>
            <a:pPr marL="12700">
              <a:lnSpc>
                <a:spcPct val="100000"/>
              </a:lnSpc>
              <a:spcBef>
                <a:spcPts val="130"/>
              </a:spcBef>
            </a:pPr>
            <a:r>
              <a:rPr dirty="0" sz="1900" spc="20" b="1">
                <a:solidFill>
                  <a:srgbClr val="000000"/>
                </a:solidFill>
                <a:latin typeface="Meiryo UI"/>
                <a:cs typeface="Meiryo UI"/>
              </a:rPr>
              <a:t>デ</a:t>
            </a:r>
            <a:r>
              <a:rPr dirty="0" sz="1900" spc="25" b="1">
                <a:solidFill>
                  <a:srgbClr val="000000"/>
                </a:solidFill>
                <a:latin typeface="Meiryo UI"/>
                <a:cs typeface="Meiryo UI"/>
              </a:rPr>
              <a:t>ジ</a:t>
            </a:r>
            <a:r>
              <a:rPr dirty="0" sz="1900" spc="20" b="1">
                <a:solidFill>
                  <a:srgbClr val="000000"/>
                </a:solidFill>
                <a:latin typeface="Meiryo UI"/>
                <a:cs typeface="Meiryo UI"/>
              </a:rPr>
              <a:t>タ</a:t>
            </a:r>
            <a:r>
              <a:rPr dirty="0" sz="1900" spc="25" b="1">
                <a:solidFill>
                  <a:srgbClr val="000000"/>
                </a:solidFill>
                <a:latin typeface="Meiryo UI"/>
                <a:cs typeface="Meiryo UI"/>
              </a:rPr>
              <a:t>ル</a:t>
            </a:r>
            <a:r>
              <a:rPr dirty="0" sz="1900" spc="30" b="1">
                <a:solidFill>
                  <a:srgbClr val="000000"/>
                </a:solidFill>
                <a:latin typeface="Meiryo UI"/>
                <a:cs typeface="Meiryo UI"/>
              </a:rPr>
              <a:t>社会</a:t>
            </a:r>
            <a:r>
              <a:rPr dirty="0" sz="1900" spc="25" b="1">
                <a:solidFill>
                  <a:srgbClr val="000000"/>
                </a:solidFill>
                <a:latin typeface="Meiryo UI"/>
                <a:cs typeface="Meiryo UI"/>
              </a:rPr>
              <a:t>の</a:t>
            </a:r>
            <a:r>
              <a:rPr dirty="0" sz="1900" spc="30" b="1">
                <a:solidFill>
                  <a:srgbClr val="000000"/>
                </a:solidFill>
                <a:latin typeface="Meiryo UI"/>
                <a:cs typeface="Meiryo UI"/>
              </a:rPr>
              <a:t>実現</a:t>
            </a:r>
            <a:r>
              <a:rPr dirty="0" sz="1900" spc="20" b="1">
                <a:solidFill>
                  <a:srgbClr val="000000"/>
                </a:solidFill>
                <a:latin typeface="Meiryo UI"/>
                <a:cs typeface="Meiryo UI"/>
              </a:rPr>
              <a:t>に</a:t>
            </a:r>
            <a:r>
              <a:rPr dirty="0" sz="1900" spc="30" b="1">
                <a:solidFill>
                  <a:srgbClr val="000000"/>
                </a:solidFill>
                <a:latin typeface="Meiryo UI"/>
                <a:cs typeface="Meiryo UI"/>
              </a:rPr>
              <a:t>向</a:t>
            </a:r>
            <a:r>
              <a:rPr dirty="0" sz="1900" spc="25" b="1">
                <a:solidFill>
                  <a:srgbClr val="000000"/>
                </a:solidFill>
                <a:latin typeface="Meiryo UI"/>
                <a:cs typeface="Meiryo UI"/>
              </a:rPr>
              <a:t>け</a:t>
            </a:r>
            <a:r>
              <a:rPr dirty="0" sz="1900" spc="5" b="1">
                <a:solidFill>
                  <a:srgbClr val="000000"/>
                </a:solidFill>
                <a:latin typeface="Meiryo UI"/>
                <a:cs typeface="Meiryo UI"/>
              </a:rPr>
              <a:t>た</a:t>
            </a:r>
            <a:r>
              <a:rPr dirty="0" sz="1900" spc="30" b="1">
                <a:solidFill>
                  <a:srgbClr val="000000"/>
                </a:solidFill>
                <a:latin typeface="Meiryo UI"/>
                <a:cs typeface="Meiryo UI"/>
              </a:rPr>
              <a:t>重点計画（令和</a:t>
            </a:r>
            <a:r>
              <a:rPr dirty="0" sz="1900" spc="15" b="1">
                <a:solidFill>
                  <a:srgbClr val="000000"/>
                </a:solidFill>
                <a:latin typeface="Meiryo UI"/>
                <a:cs typeface="Meiryo UI"/>
              </a:rPr>
              <a:t>３</a:t>
            </a:r>
            <a:r>
              <a:rPr dirty="0" sz="1900" spc="30" b="1">
                <a:solidFill>
                  <a:srgbClr val="000000"/>
                </a:solidFill>
                <a:latin typeface="Meiryo UI"/>
                <a:cs typeface="Meiryo UI"/>
              </a:rPr>
              <a:t>年６月</a:t>
            </a:r>
            <a:r>
              <a:rPr dirty="0" sz="1900" spc="20" b="1">
                <a:solidFill>
                  <a:srgbClr val="000000"/>
                </a:solidFill>
                <a:latin typeface="Meiryo UI"/>
                <a:cs typeface="Meiryo UI"/>
              </a:rPr>
              <a:t>18</a:t>
            </a:r>
            <a:r>
              <a:rPr dirty="0" sz="1900" spc="30" b="1">
                <a:solidFill>
                  <a:srgbClr val="000000"/>
                </a:solidFill>
                <a:latin typeface="Meiryo UI"/>
                <a:cs typeface="Meiryo UI"/>
              </a:rPr>
              <a:t>日閣議決定</a:t>
            </a:r>
            <a:r>
              <a:rPr dirty="0" sz="1900" spc="20" b="1">
                <a:solidFill>
                  <a:srgbClr val="000000"/>
                </a:solidFill>
                <a:latin typeface="Meiryo UI"/>
                <a:cs typeface="Meiryo UI"/>
              </a:rPr>
              <a:t>）（</a:t>
            </a:r>
            <a:r>
              <a:rPr dirty="0" sz="1900" spc="30" b="1">
                <a:solidFill>
                  <a:srgbClr val="000000"/>
                </a:solidFill>
                <a:latin typeface="Meiryo UI"/>
                <a:cs typeface="Meiryo UI"/>
              </a:rPr>
              <a:t>関係部分抜粋）</a:t>
            </a:r>
            <a:endParaRPr sz="1900">
              <a:latin typeface="Meiryo UI"/>
              <a:cs typeface="Meiryo UI"/>
            </a:endParaRPr>
          </a:p>
        </p:txBody>
      </p:sp>
      <p:sp>
        <p:nvSpPr>
          <p:cNvPr id="4" name="object 4"/>
          <p:cNvSpPr txBox="1"/>
          <p:nvPr/>
        </p:nvSpPr>
        <p:spPr>
          <a:xfrm>
            <a:off x="180847" y="785875"/>
            <a:ext cx="10431780" cy="6379845"/>
          </a:xfrm>
          <a:prstGeom prst="rect">
            <a:avLst/>
          </a:prstGeom>
        </p:spPr>
        <p:txBody>
          <a:bodyPr wrap="square" lIns="0" tIns="12700" rIns="0" bIns="0" rtlCol="0" vert="horz">
            <a:spAutoFit/>
          </a:bodyPr>
          <a:lstStyle/>
          <a:p>
            <a:pPr marL="12700">
              <a:lnSpc>
                <a:spcPct val="100000"/>
              </a:lnSpc>
              <a:spcBef>
                <a:spcPts val="100"/>
              </a:spcBef>
            </a:pPr>
            <a:r>
              <a:rPr dirty="0" sz="1400">
                <a:latin typeface="Meiryo UI"/>
                <a:cs typeface="Meiryo UI"/>
              </a:rPr>
              <a:t>第２部</a:t>
            </a:r>
            <a:r>
              <a:rPr dirty="0" sz="1400" spc="434">
                <a:latin typeface="Meiryo UI"/>
                <a:cs typeface="Meiryo UI"/>
              </a:rPr>
              <a:t> </a:t>
            </a:r>
            <a:r>
              <a:rPr dirty="0" sz="1400" spc="5">
                <a:latin typeface="Meiryo UI"/>
                <a:cs typeface="Meiryo UI"/>
              </a:rPr>
              <a:t>デ</a:t>
            </a:r>
            <a:r>
              <a:rPr dirty="0" sz="1400" spc="-5">
                <a:latin typeface="Meiryo UI"/>
                <a:cs typeface="Meiryo UI"/>
              </a:rPr>
              <a:t>ジ</a:t>
            </a:r>
            <a:r>
              <a:rPr dirty="0" sz="1400">
                <a:latin typeface="Meiryo UI"/>
                <a:cs typeface="Meiryo UI"/>
              </a:rPr>
              <a:t>タ</a:t>
            </a:r>
            <a:r>
              <a:rPr dirty="0" sz="1400" spc="5">
                <a:latin typeface="Meiryo UI"/>
                <a:cs typeface="Meiryo UI"/>
              </a:rPr>
              <a:t>ル</a:t>
            </a:r>
            <a:r>
              <a:rPr dirty="0" sz="1400">
                <a:latin typeface="Meiryo UI"/>
                <a:cs typeface="Meiryo UI"/>
              </a:rPr>
              <a:t>社会</a:t>
            </a:r>
            <a:r>
              <a:rPr dirty="0" sz="1400" spc="5">
                <a:latin typeface="Meiryo UI"/>
                <a:cs typeface="Meiryo UI"/>
              </a:rPr>
              <a:t>の</a:t>
            </a:r>
            <a:r>
              <a:rPr dirty="0" sz="1400">
                <a:latin typeface="Meiryo UI"/>
                <a:cs typeface="Meiryo UI"/>
              </a:rPr>
              <a:t>形成に向</a:t>
            </a:r>
            <a:r>
              <a:rPr dirty="0" sz="1400" spc="5">
                <a:latin typeface="Meiryo UI"/>
                <a:cs typeface="Meiryo UI"/>
              </a:rPr>
              <a:t>け</a:t>
            </a:r>
            <a:r>
              <a:rPr dirty="0" sz="1400">
                <a:latin typeface="Meiryo UI"/>
                <a:cs typeface="Meiryo UI"/>
              </a:rPr>
              <a:t>た基本的</a:t>
            </a:r>
            <a:r>
              <a:rPr dirty="0" sz="1400" spc="-5">
                <a:latin typeface="Meiryo UI"/>
                <a:cs typeface="Meiryo UI"/>
              </a:rPr>
              <a:t>な</a:t>
            </a:r>
            <a:r>
              <a:rPr dirty="0" sz="1400">
                <a:latin typeface="Meiryo UI"/>
                <a:cs typeface="Meiryo UI"/>
              </a:rPr>
              <a:t>施策</a:t>
            </a:r>
            <a:endParaRPr sz="1400">
              <a:latin typeface="Meiryo UI"/>
              <a:cs typeface="Meiryo UI"/>
            </a:endParaRPr>
          </a:p>
          <a:p>
            <a:pPr marL="12700">
              <a:lnSpc>
                <a:spcPct val="100000"/>
              </a:lnSpc>
              <a:spcBef>
                <a:spcPts val="15"/>
              </a:spcBef>
            </a:pPr>
            <a:r>
              <a:rPr dirty="0" sz="1400">
                <a:latin typeface="Meiryo UI"/>
                <a:cs typeface="Meiryo UI"/>
              </a:rPr>
              <a:t>（９）準公共分野</a:t>
            </a:r>
            <a:r>
              <a:rPr dirty="0" sz="1400" spc="5">
                <a:latin typeface="Meiryo UI"/>
                <a:cs typeface="Meiryo UI"/>
              </a:rPr>
              <a:t>のデ</a:t>
            </a:r>
            <a:r>
              <a:rPr dirty="0" sz="1400" spc="-5">
                <a:latin typeface="Meiryo UI"/>
                <a:cs typeface="Meiryo UI"/>
              </a:rPr>
              <a:t>ジ</a:t>
            </a:r>
            <a:r>
              <a:rPr dirty="0" sz="1400">
                <a:latin typeface="Meiryo UI"/>
                <a:cs typeface="Meiryo UI"/>
              </a:rPr>
              <a:t>タ</a:t>
            </a:r>
            <a:r>
              <a:rPr dirty="0" sz="1400" spc="5">
                <a:latin typeface="Meiryo UI"/>
                <a:cs typeface="Meiryo UI"/>
              </a:rPr>
              <a:t>ル</a:t>
            </a:r>
            <a:r>
              <a:rPr dirty="0" sz="1400">
                <a:latin typeface="Meiryo UI"/>
                <a:cs typeface="Meiryo UI"/>
              </a:rPr>
              <a:t>化</a:t>
            </a:r>
            <a:r>
              <a:rPr dirty="0" sz="1400" spc="5">
                <a:latin typeface="Meiryo UI"/>
                <a:cs typeface="Meiryo UI"/>
              </a:rPr>
              <a:t>の</a:t>
            </a:r>
            <a:r>
              <a:rPr dirty="0" sz="1400">
                <a:latin typeface="Meiryo UI"/>
                <a:cs typeface="Meiryo UI"/>
              </a:rPr>
              <a:t>推進</a:t>
            </a:r>
            <a:endParaRPr sz="1400">
              <a:latin typeface="Meiryo UI"/>
              <a:cs typeface="Meiryo UI"/>
            </a:endParaRPr>
          </a:p>
          <a:p>
            <a:pPr marL="12700">
              <a:lnSpc>
                <a:spcPct val="100000"/>
              </a:lnSpc>
            </a:pPr>
            <a:r>
              <a:rPr dirty="0" sz="1400">
                <a:latin typeface="Meiryo UI"/>
                <a:cs typeface="Meiryo UI"/>
              </a:rPr>
              <a:t>②</a:t>
            </a:r>
            <a:r>
              <a:rPr dirty="0" sz="1400" spc="420">
                <a:latin typeface="Meiryo UI"/>
                <a:cs typeface="Meiryo UI"/>
              </a:rPr>
              <a:t> </a:t>
            </a:r>
            <a:r>
              <a:rPr dirty="0" sz="1400">
                <a:latin typeface="Meiryo UI"/>
                <a:cs typeface="Meiryo UI"/>
              </a:rPr>
              <a:t>教育</a:t>
            </a:r>
            <a:endParaRPr sz="1400">
              <a:latin typeface="Meiryo UI"/>
              <a:cs typeface="Meiryo UI"/>
            </a:endParaRPr>
          </a:p>
          <a:p>
            <a:pPr marL="131445">
              <a:lnSpc>
                <a:spcPct val="100000"/>
              </a:lnSpc>
            </a:pPr>
            <a:r>
              <a:rPr dirty="0" sz="1400" spc="-5">
                <a:latin typeface="Meiryo UI"/>
                <a:cs typeface="Meiryo UI"/>
              </a:rPr>
              <a:t>GIGA</a:t>
            </a:r>
            <a:r>
              <a:rPr dirty="0" sz="1400" spc="90">
                <a:latin typeface="Meiryo UI"/>
                <a:cs typeface="Meiryo UI"/>
              </a:rPr>
              <a:t> </a:t>
            </a:r>
            <a:r>
              <a:rPr dirty="0" sz="1400" spc="5">
                <a:latin typeface="Meiryo UI"/>
                <a:cs typeface="Meiryo UI"/>
              </a:rPr>
              <a:t>ス</a:t>
            </a:r>
            <a:r>
              <a:rPr dirty="0" sz="1400">
                <a:latin typeface="Meiryo UI"/>
                <a:cs typeface="Meiryo UI"/>
              </a:rPr>
              <a:t>ク</a:t>
            </a:r>
            <a:r>
              <a:rPr dirty="0" sz="1400" spc="5">
                <a:latin typeface="Meiryo UI"/>
                <a:cs typeface="Meiryo UI"/>
              </a:rPr>
              <a:t>ール</a:t>
            </a:r>
            <a:r>
              <a:rPr dirty="0" sz="1400">
                <a:latin typeface="Meiryo UI"/>
                <a:cs typeface="Meiryo UI"/>
              </a:rPr>
              <a:t>構想に</a:t>
            </a:r>
            <a:r>
              <a:rPr dirty="0" sz="1400" spc="-5">
                <a:latin typeface="Meiryo UI"/>
                <a:cs typeface="Meiryo UI"/>
              </a:rPr>
              <a:t>よ</a:t>
            </a:r>
            <a:r>
              <a:rPr dirty="0" sz="1400" spc="5">
                <a:latin typeface="Meiryo UI"/>
                <a:cs typeface="Meiryo UI"/>
              </a:rPr>
              <a:t>っ</a:t>
            </a:r>
            <a:r>
              <a:rPr dirty="0" sz="1400">
                <a:latin typeface="Meiryo UI"/>
                <a:cs typeface="Meiryo UI"/>
              </a:rPr>
              <a:t>て整備された１人１台端末環境</a:t>
            </a:r>
            <a:r>
              <a:rPr dirty="0" sz="1400" spc="-5">
                <a:latin typeface="Meiryo UI"/>
                <a:cs typeface="Meiryo UI"/>
              </a:rPr>
              <a:t>を</a:t>
            </a:r>
            <a:r>
              <a:rPr dirty="0" sz="1400">
                <a:latin typeface="Meiryo UI"/>
                <a:cs typeface="Meiryo UI"/>
              </a:rPr>
              <a:t>前提</a:t>
            </a:r>
            <a:r>
              <a:rPr dirty="0" sz="1400" spc="5">
                <a:latin typeface="Meiryo UI"/>
                <a:cs typeface="Meiryo UI"/>
              </a:rPr>
              <a:t>とし</a:t>
            </a:r>
            <a:r>
              <a:rPr dirty="0" sz="1400">
                <a:latin typeface="Meiryo UI"/>
                <a:cs typeface="Meiryo UI"/>
              </a:rPr>
              <a:t>て、教育再生実行会議</a:t>
            </a:r>
            <a:r>
              <a:rPr dirty="0" sz="1400" spc="-10">
                <a:latin typeface="Meiryo UI"/>
                <a:cs typeface="Meiryo UI"/>
              </a:rPr>
              <a:t>の</a:t>
            </a:r>
            <a:r>
              <a:rPr dirty="0" sz="1400">
                <a:latin typeface="Meiryo UI"/>
                <a:cs typeface="Meiryo UI"/>
              </a:rPr>
              <a:t>提言</a:t>
            </a:r>
            <a:r>
              <a:rPr dirty="0" sz="1400" spc="-5">
                <a:latin typeface="Meiryo UI"/>
                <a:cs typeface="Meiryo UI"/>
              </a:rPr>
              <a:t>も</a:t>
            </a:r>
            <a:r>
              <a:rPr dirty="0" sz="1400">
                <a:latin typeface="Meiryo UI"/>
                <a:cs typeface="Meiryo UI"/>
              </a:rPr>
              <a:t>踏</a:t>
            </a:r>
            <a:r>
              <a:rPr dirty="0" sz="1400" spc="-5">
                <a:latin typeface="Meiryo UI"/>
                <a:cs typeface="Meiryo UI"/>
              </a:rPr>
              <a:t>ま</a:t>
            </a:r>
            <a:r>
              <a:rPr dirty="0" sz="1400">
                <a:latin typeface="Meiryo UI"/>
                <a:cs typeface="Meiryo UI"/>
              </a:rPr>
              <a:t>え、教育現場に</a:t>
            </a:r>
            <a:r>
              <a:rPr dirty="0" sz="1400" spc="5">
                <a:latin typeface="Meiryo UI"/>
                <a:cs typeface="Meiryo UI"/>
              </a:rPr>
              <a:t>お</a:t>
            </a:r>
            <a:r>
              <a:rPr dirty="0" sz="1400" spc="-10">
                <a:latin typeface="Meiryo UI"/>
                <a:cs typeface="Meiryo UI"/>
              </a:rPr>
              <a:t>け</a:t>
            </a:r>
            <a:r>
              <a:rPr dirty="0" sz="1400" spc="-5">
                <a:latin typeface="Meiryo UI"/>
                <a:cs typeface="Meiryo UI"/>
              </a:rPr>
              <a:t>る</a:t>
            </a:r>
            <a:r>
              <a:rPr dirty="0" sz="1400">
                <a:latin typeface="Meiryo UI"/>
                <a:cs typeface="Meiryo UI"/>
              </a:rPr>
              <a:t>学習者</a:t>
            </a:r>
            <a:r>
              <a:rPr dirty="0" sz="1400" spc="-5">
                <a:latin typeface="Meiryo UI"/>
                <a:cs typeface="Meiryo UI"/>
              </a:rPr>
              <a:t>や</a:t>
            </a:r>
            <a:r>
              <a:rPr dirty="0" sz="1400">
                <a:latin typeface="Meiryo UI"/>
                <a:cs typeface="Meiryo UI"/>
              </a:rPr>
              <a:t>教育者</a:t>
            </a:r>
            <a:endParaRPr sz="1400">
              <a:latin typeface="Meiryo UI"/>
              <a:cs typeface="Meiryo UI"/>
            </a:endParaRPr>
          </a:p>
          <a:p>
            <a:pPr marL="12700" marR="80645">
              <a:lnSpc>
                <a:spcPct val="100000"/>
              </a:lnSpc>
              <a:spcBef>
                <a:spcPts val="10"/>
              </a:spcBef>
            </a:pPr>
            <a:r>
              <a:rPr dirty="0" sz="1400" spc="5">
                <a:latin typeface="Meiryo UI"/>
                <a:cs typeface="Meiryo UI"/>
              </a:rPr>
              <a:t>の</a:t>
            </a:r>
            <a:r>
              <a:rPr dirty="0" sz="1400">
                <a:latin typeface="Meiryo UI"/>
                <a:cs typeface="Meiryo UI"/>
              </a:rPr>
              <a:t>日々</a:t>
            </a:r>
            <a:r>
              <a:rPr dirty="0" sz="1400" spc="5">
                <a:latin typeface="Meiryo UI"/>
                <a:cs typeface="Meiryo UI"/>
              </a:rPr>
              <a:t>の</a:t>
            </a:r>
            <a:r>
              <a:rPr dirty="0" sz="1400">
                <a:latin typeface="Meiryo UI"/>
                <a:cs typeface="Meiryo UI"/>
              </a:rPr>
              <a:t>学習</a:t>
            </a:r>
            <a:r>
              <a:rPr dirty="0" sz="1400" spc="-5">
                <a:latin typeface="Meiryo UI"/>
                <a:cs typeface="Meiryo UI"/>
              </a:rPr>
              <a:t>や</a:t>
            </a:r>
            <a:r>
              <a:rPr dirty="0" sz="1400">
                <a:latin typeface="Meiryo UI"/>
                <a:cs typeface="Meiryo UI"/>
              </a:rPr>
              <a:t>実践</a:t>
            </a:r>
            <a:r>
              <a:rPr dirty="0" sz="1400" spc="5">
                <a:latin typeface="Meiryo UI"/>
                <a:cs typeface="Meiryo UI"/>
              </a:rPr>
              <a:t>の</a:t>
            </a:r>
            <a:r>
              <a:rPr dirty="0" sz="1400">
                <a:latin typeface="Meiryo UI"/>
                <a:cs typeface="Meiryo UI"/>
              </a:rPr>
              <a:t>改善に資</a:t>
            </a:r>
            <a:r>
              <a:rPr dirty="0" sz="1400" spc="-5">
                <a:latin typeface="Meiryo UI"/>
                <a:cs typeface="Meiryo UI"/>
              </a:rPr>
              <a:t>する</a:t>
            </a:r>
            <a:r>
              <a:rPr dirty="0" sz="1400">
                <a:latin typeface="Meiryo UI"/>
                <a:cs typeface="Meiryo UI"/>
              </a:rPr>
              <a:t>教育</a:t>
            </a:r>
            <a:r>
              <a:rPr dirty="0" sz="1400" spc="5">
                <a:latin typeface="Meiryo UI"/>
                <a:cs typeface="Meiryo UI"/>
              </a:rPr>
              <a:t>デー</a:t>
            </a:r>
            <a:r>
              <a:rPr dirty="0" sz="1400">
                <a:latin typeface="Meiryo UI"/>
                <a:cs typeface="Meiryo UI"/>
              </a:rPr>
              <a:t>タ</a:t>
            </a:r>
            <a:r>
              <a:rPr dirty="0" sz="1400" spc="5">
                <a:latin typeface="Meiryo UI"/>
                <a:cs typeface="Meiryo UI"/>
              </a:rPr>
              <a:t>の</a:t>
            </a:r>
            <a:r>
              <a:rPr dirty="0" sz="1400">
                <a:latin typeface="Meiryo UI"/>
                <a:cs typeface="Meiryo UI"/>
              </a:rPr>
              <a:t>利活用</a:t>
            </a:r>
            <a:r>
              <a:rPr dirty="0" sz="1400" spc="5">
                <a:latin typeface="Meiryo UI"/>
                <a:cs typeface="Meiryo UI"/>
              </a:rPr>
              <a:t>と</a:t>
            </a:r>
            <a:r>
              <a:rPr dirty="0" sz="1400">
                <a:latin typeface="Meiryo UI"/>
                <a:cs typeface="Meiryo UI"/>
              </a:rPr>
              <a:t>、教育政策</a:t>
            </a:r>
            <a:r>
              <a:rPr dirty="0" sz="1400" spc="-10">
                <a:latin typeface="Meiryo UI"/>
                <a:cs typeface="Meiryo UI"/>
              </a:rPr>
              <a:t>の</a:t>
            </a:r>
            <a:r>
              <a:rPr dirty="0" sz="1400">
                <a:latin typeface="Meiryo UI"/>
                <a:cs typeface="Meiryo UI"/>
              </a:rPr>
              <a:t>立案</a:t>
            </a:r>
            <a:r>
              <a:rPr dirty="0" sz="1400" spc="5">
                <a:latin typeface="Meiryo UI"/>
                <a:cs typeface="Meiryo UI"/>
              </a:rPr>
              <a:t>・</a:t>
            </a:r>
            <a:r>
              <a:rPr dirty="0" sz="1400">
                <a:latin typeface="Meiryo UI"/>
                <a:cs typeface="Meiryo UI"/>
              </a:rPr>
              <a:t>実行</a:t>
            </a:r>
            <a:r>
              <a:rPr dirty="0" sz="1400" spc="-10">
                <a:latin typeface="Meiryo UI"/>
                <a:cs typeface="Meiryo UI"/>
              </a:rPr>
              <a:t>の</a:t>
            </a:r>
            <a:r>
              <a:rPr dirty="0" sz="1400">
                <a:latin typeface="Meiryo UI"/>
                <a:cs typeface="Meiryo UI"/>
              </a:rPr>
              <a:t>改善に資</a:t>
            </a:r>
            <a:r>
              <a:rPr dirty="0" sz="1400" spc="-5">
                <a:latin typeface="Meiryo UI"/>
                <a:cs typeface="Meiryo UI"/>
              </a:rPr>
              <a:t>する</a:t>
            </a:r>
            <a:r>
              <a:rPr dirty="0" sz="1400">
                <a:latin typeface="Meiryo UI"/>
                <a:cs typeface="Meiryo UI"/>
              </a:rPr>
              <a:t>教育ビッ</a:t>
            </a:r>
            <a:r>
              <a:rPr dirty="0" sz="1400" spc="-5">
                <a:latin typeface="Meiryo UI"/>
                <a:cs typeface="Meiryo UI"/>
              </a:rPr>
              <a:t>グ</a:t>
            </a:r>
            <a:r>
              <a:rPr dirty="0" sz="1400" spc="5">
                <a:latin typeface="Meiryo UI"/>
                <a:cs typeface="Meiryo UI"/>
              </a:rPr>
              <a:t>デー</a:t>
            </a:r>
            <a:r>
              <a:rPr dirty="0" sz="1400">
                <a:latin typeface="Meiryo UI"/>
                <a:cs typeface="Meiryo UI"/>
              </a:rPr>
              <a:t>タ</a:t>
            </a:r>
            <a:r>
              <a:rPr dirty="0" sz="1400" spc="-10">
                <a:latin typeface="Meiryo UI"/>
                <a:cs typeface="Meiryo UI"/>
              </a:rPr>
              <a:t>の</a:t>
            </a:r>
            <a:r>
              <a:rPr dirty="0" sz="1400">
                <a:latin typeface="Meiryo UI"/>
                <a:cs typeface="Meiryo UI"/>
              </a:rPr>
              <a:t>利活用</a:t>
            </a:r>
            <a:r>
              <a:rPr dirty="0" sz="1400" spc="-5">
                <a:latin typeface="Meiryo UI"/>
                <a:cs typeface="Meiryo UI"/>
              </a:rPr>
              <a:t>を</a:t>
            </a:r>
            <a:r>
              <a:rPr dirty="0" sz="1400">
                <a:latin typeface="Meiryo UI"/>
                <a:cs typeface="Meiryo UI"/>
              </a:rPr>
              <a:t>、</a:t>
            </a:r>
            <a:r>
              <a:rPr dirty="0" sz="1400" spc="-10">
                <a:latin typeface="Meiryo UI"/>
                <a:cs typeface="Meiryo UI"/>
              </a:rPr>
              <a:t>「</a:t>
            </a:r>
            <a:r>
              <a:rPr dirty="0" sz="1400" spc="5">
                <a:latin typeface="Meiryo UI"/>
                <a:cs typeface="Meiryo UI"/>
              </a:rPr>
              <a:t>デ</a:t>
            </a:r>
            <a:r>
              <a:rPr dirty="0" sz="1400" spc="-10">
                <a:latin typeface="Meiryo UI"/>
                <a:cs typeface="Meiryo UI"/>
              </a:rPr>
              <a:t>ー</a:t>
            </a:r>
            <a:r>
              <a:rPr dirty="0" sz="1400">
                <a:latin typeface="Meiryo UI"/>
                <a:cs typeface="Meiryo UI"/>
              </a:rPr>
              <a:t>タ駆動型の 教育</a:t>
            </a:r>
            <a:r>
              <a:rPr dirty="0" sz="1400" spc="5">
                <a:latin typeface="Meiryo UI"/>
                <a:cs typeface="Meiryo UI"/>
              </a:rPr>
              <a:t>」の</a:t>
            </a:r>
            <a:r>
              <a:rPr dirty="0" sz="1400">
                <a:latin typeface="Meiryo UI"/>
                <a:cs typeface="Meiryo UI"/>
              </a:rPr>
              <a:t>車</a:t>
            </a:r>
            <a:r>
              <a:rPr dirty="0" sz="1400" spc="5">
                <a:latin typeface="Meiryo UI"/>
                <a:cs typeface="Meiryo UI"/>
              </a:rPr>
              <a:t>の</a:t>
            </a:r>
            <a:r>
              <a:rPr dirty="0" sz="1400">
                <a:latin typeface="Meiryo UI"/>
                <a:cs typeface="Meiryo UI"/>
              </a:rPr>
              <a:t>両輪</a:t>
            </a:r>
            <a:r>
              <a:rPr dirty="0" sz="1400" spc="5">
                <a:latin typeface="Meiryo UI"/>
                <a:cs typeface="Meiryo UI"/>
              </a:rPr>
              <a:t>とし</a:t>
            </a:r>
            <a:r>
              <a:rPr dirty="0" sz="1400">
                <a:latin typeface="Meiryo UI"/>
                <a:cs typeface="Meiryo UI"/>
              </a:rPr>
              <a:t>て推進</a:t>
            </a:r>
            <a:r>
              <a:rPr dirty="0" sz="1400" spc="-5">
                <a:latin typeface="Meiryo UI"/>
                <a:cs typeface="Meiryo UI"/>
              </a:rPr>
              <a:t>する</a:t>
            </a:r>
            <a:r>
              <a:rPr dirty="0" sz="1400">
                <a:latin typeface="Meiryo UI"/>
                <a:cs typeface="Meiryo UI"/>
              </a:rPr>
              <a:t>こ</a:t>
            </a:r>
            <a:r>
              <a:rPr dirty="0" sz="1400" spc="5">
                <a:latin typeface="Meiryo UI"/>
                <a:cs typeface="Meiryo UI"/>
              </a:rPr>
              <a:t>と</a:t>
            </a:r>
            <a:r>
              <a:rPr dirty="0" sz="1400" spc="-10">
                <a:latin typeface="Meiryo UI"/>
                <a:cs typeface="Meiryo UI"/>
              </a:rPr>
              <a:t>が</a:t>
            </a:r>
            <a:r>
              <a:rPr dirty="0" sz="1400">
                <a:latin typeface="Meiryo UI"/>
                <a:cs typeface="Meiryo UI"/>
              </a:rPr>
              <a:t>必要</a:t>
            </a:r>
            <a:r>
              <a:rPr dirty="0" sz="1400" spc="5">
                <a:latin typeface="Meiryo UI"/>
                <a:cs typeface="Meiryo UI"/>
              </a:rPr>
              <a:t>で</a:t>
            </a:r>
            <a:r>
              <a:rPr dirty="0" sz="1400" spc="-10">
                <a:latin typeface="Meiryo UI"/>
                <a:cs typeface="Meiryo UI"/>
              </a:rPr>
              <a:t>あ</a:t>
            </a:r>
            <a:r>
              <a:rPr dirty="0" sz="1400" spc="-5">
                <a:latin typeface="Meiryo UI"/>
                <a:cs typeface="Meiryo UI"/>
              </a:rPr>
              <a:t>る</a:t>
            </a:r>
            <a:r>
              <a:rPr dirty="0" sz="1400">
                <a:latin typeface="Meiryo UI"/>
                <a:cs typeface="Meiryo UI"/>
              </a:rPr>
              <a:t>。</a:t>
            </a:r>
            <a:endParaRPr sz="1400">
              <a:latin typeface="Meiryo UI"/>
              <a:cs typeface="Meiryo UI"/>
            </a:endParaRPr>
          </a:p>
          <a:p>
            <a:pPr marL="12700" marR="61594" indent="118745">
              <a:lnSpc>
                <a:spcPct val="100000"/>
              </a:lnSpc>
              <a:spcBef>
                <a:spcPts val="15"/>
              </a:spcBef>
            </a:pPr>
            <a:r>
              <a:rPr dirty="0" sz="1400" spc="-5">
                <a:latin typeface="Meiryo UI"/>
                <a:cs typeface="Meiryo UI"/>
              </a:rPr>
              <a:t>ま</a:t>
            </a:r>
            <a:r>
              <a:rPr dirty="0" sz="1400">
                <a:latin typeface="Meiryo UI"/>
                <a:cs typeface="Meiryo UI"/>
              </a:rPr>
              <a:t>た、新型コ</a:t>
            </a:r>
            <a:r>
              <a:rPr dirty="0" sz="1400" spc="5">
                <a:latin typeface="Meiryo UI"/>
                <a:cs typeface="Meiryo UI"/>
              </a:rPr>
              <a:t>ロ</a:t>
            </a:r>
            <a:r>
              <a:rPr dirty="0" sz="1400">
                <a:latin typeface="Meiryo UI"/>
                <a:cs typeface="Meiryo UI"/>
              </a:rPr>
              <a:t>ナウ</a:t>
            </a:r>
            <a:r>
              <a:rPr dirty="0" sz="1400" spc="5">
                <a:latin typeface="Meiryo UI"/>
                <a:cs typeface="Meiryo UI"/>
              </a:rPr>
              <a:t>イルス</a:t>
            </a:r>
            <a:r>
              <a:rPr dirty="0" sz="1400">
                <a:latin typeface="Meiryo UI"/>
                <a:cs typeface="Meiryo UI"/>
              </a:rPr>
              <a:t>感染症</a:t>
            </a:r>
            <a:r>
              <a:rPr dirty="0" sz="1400" spc="-10">
                <a:latin typeface="Meiryo UI"/>
                <a:cs typeface="Meiryo UI"/>
              </a:rPr>
              <a:t>の</a:t>
            </a:r>
            <a:r>
              <a:rPr dirty="0" sz="1400">
                <a:latin typeface="Meiryo UI"/>
                <a:cs typeface="Meiryo UI"/>
              </a:rPr>
              <a:t>拡大</a:t>
            </a:r>
            <a:r>
              <a:rPr dirty="0" sz="1400" spc="-10">
                <a:latin typeface="Meiryo UI"/>
                <a:cs typeface="Meiryo UI"/>
              </a:rPr>
              <a:t>と</a:t>
            </a:r>
            <a:r>
              <a:rPr dirty="0" sz="1400">
                <a:latin typeface="Meiryo UI"/>
                <a:cs typeface="Meiryo UI"/>
              </a:rPr>
              <a:t>同様</a:t>
            </a:r>
            <a:r>
              <a:rPr dirty="0" sz="1400" spc="5">
                <a:latin typeface="Meiryo UI"/>
                <a:cs typeface="Meiryo UI"/>
              </a:rPr>
              <a:t>の</a:t>
            </a:r>
            <a:r>
              <a:rPr dirty="0" sz="1400">
                <a:latin typeface="Meiryo UI"/>
                <a:cs typeface="Meiryo UI"/>
              </a:rPr>
              <a:t>事態</a:t>
            </a:r>
            <a:r>
              <a:rPr dirty="0" sz="1400" spc="5">
                <a:latin typeface="Meiryo UI"/>
                <a:cs typeface="Meiryo UI"/>
              </a:rPr>
              <a:t>の</a:t>
            </a:r>
            <a:r>
              <a:rPr dirty="0" sz="1400">
                <a:latin typeface="Meiryo UI"/>
                <a:cs typeface="Meiryo UI"/>
              </a:rPr>
              <a:t>発生に備え</a:t>
            </a:r>
            <a:r>
              <a:rPr dirty="0" sz="1400" spc="-5">
                <a:latin typeface="Meiryo UI"/>
                <a:cs typeface="Meiryo UI"/>
              </a:rPr>
              <a:t>る</a:t>
            </a:r>
            <a:r>
              <a:rPr dirty="0" sz="1400">
                <a:latin typeface="Meiryo UI"/>
                <a:cs typeface="Meiryo UI"/>
              </a:rPr>
              <a:t>た</a:t>
            </a:r>
            <a:r>
              <a:rPr dirty="0" sz="1400" spc="5">
                <a:latin typeface="Meiryo UI"/>
                <a:cs typeface="Meiryo UI"/>
              </a:rPr>
              <a:t>め</a:t>
            </a:r>
            <a:r>
              <a:rPr dirty="0" sz="1400">
                <a:latin typeface="Meiryo UI"/>
                <a:cs typeface="Meiryo UI"/>
              </a:rPr>
              <a:t>に</a:t>
            </a:r>
            <a:r>
              <a:rPr dirty="0" sz="1400" spc="-5">
                <a:latin typeface="Meiryo UI"/>
                <a:cs typeface="Meiryo UI"/>
              </a:rPr>
              <a:t>も</a:t>
            </a:r>
            <a:r>
              <a:rPr dirty="0" sz="1400">
                <a:latin typeface="Meiryo UI"/>
                <a:cs typeface="Meiryo UI"/>
              </a:rPr>
              <a:t>、学習者</a:t>
            </a:r>
            <a:r>
              <a:rPr dirty="0" sz="1400" spc="-10">
                <a:latin typeface="Meiryo UI"/>
                <a:cs typeface="Meiryo UI"/>
              </a:rPr>
              <a:t>の</a:t>
            </a:r>
            <a:r>
              <a:rPr dirty="0" sz="1400">
                <a:latin typeface="Meiryo UI"/>
                <a:cs typeface="Meiryo UI"/>
              </a:rPr>
              <a:t>発達</a:t>
            </a:r>
            <a:r>
              <a:rPr dirty="0" sz="1400" spc="5">
                <a:latin typeface="Meiryo UI"/>
                <a:cs typeface="Meiryo UI"/>
              </a:rPr>
              <a:t>の</a:t>
            </a:r>
            <a:r>
              <a:rPr dirty="0" sz="1400">
                <a:latin typeface="Meiryo UI"/>
                <a:cs typeface="Meiryo UI"/>
              </a:rPr>
              <a:t>段階に応</a:t>
            </a:r>
            <a:r>
              <a:rPr dirty="0" sz="1400" spc="5">
                <a:latin typeface="Meiryo UI"/>
                <a:cs typeface="Meiryo UI"/>
              </a:rPr>
              <a:t>じ</a:t>
            </a:r>
            <a:r>
              <a:rPr dirty="0" sz="1400" spc="-10">
                <a:latin typeface="Meiryo UI"/>
                <a:cs typeface="Meiryo UI"/>
              </a:rPr>
              <a:t>、</a:t>
            </a:r>
            <a:r>
              <a:rPr dirty="0" sz="1400">
                <a:latin typeface="Meiryo UI"/>
                <a:cs typeface="Meiryo UI"/>
              </a:rPr>
              <a:t>ICT </a:t>
            </a:r>
            <a:r>
              <a:rPr dirty="0" sz="1400" spc="-5">
                <a:latin typeface="Meiryo UI"/>
                <a:cs typeface="Meiryo UI"/>
              </a:rPr>
              <a:t>を</a:t>
            </a:r>
            <a:r>
              <a:rPr dirty="0" sz="1400">
                <a:latin typeface="Meiryo UI"/>
                <a:cs typeface="Meiryo UI"/>
              </a:rPr>
              <a:t>活用</a:t>
            </a:r>
            <a:r>
              <a:rPr dirty="0" sz="1400" spc="5">
                <a:latin typeface="Meiryo UI"/>
                <a:cs typeface="Meiryo UI"/>
              </a:rPr>
              <a:t>し</a:t>
            </a:r>
            <a:r>
              <a:rPr dirty="0" sz="1400">
                <a:latin typeface="Meiryo UI"/>
                <a:cs typeface="Meiryo UI"/>
              </a:rPr>
              <a:t>つつ、対面指導</a:t>
            </a:r>
            <a:r>
              <a:rPr dirty="0" sz="1400" spc="5">
                <a:latin typeface="Meiryo UI"/>
                <a:cs typeface="Meiryo UI"/>
              </a:rPr>
              <a:t>と</a:t>
            </a:r>
            <a:r>
              <a:rPr dirty="0" sz="1400">
                <a:latin typeface="Meiryo UI"/>
                <a:cs typeface="Meiryo UI"/>
              </a:rPr>
              <a:t>家庭 </a:t>
            </a:r>
            <a:r>
              <a:rPr dirty="0" sz="1400" spc="-5">
                <a:latin typeface="Meiryo UI"/>
                <a:cs typeface="Meiryo UI"/>
              </a:rPr>
              <a:t>や</a:t>
            </a:r>
            <a:r>
              <a:rPr dirty="0" sz="1400">
                <a:latin typeface="Meiryo UI"/>
                <a:cs typeface="Meiryo UI"/>
              </a:rPr>
              <a:t>地域社会</a:t>
            </a:r>
            <a:r>
              <a:rPr dirty="0" sz="1400" spc="5">
                <a:latin typeface="Meiryo UI"/>
                <a:cs typeface="Meiryo UI"/>
              </a:rPr>
              <a:t>と</a:t>
            </a:r>
            <a:r>
              <a:rPr dirty="0" sz="1400">
                <a:latin typeface="Meiryo UI"/>
                <a:cs typeface="Meiryo UI"/>
              </a:rPr>
              <a:t>連携</a:t>
            </a:r>
            <a:r>
              <a:rPr dirty="0" sz="1400" spc="5">
                <a:latin typeface="Meiryo UI"/>
                <a:cs typeface="Meiryo UI"/>
              </a:rPr>
              <a:t>し</a:t>
            </a:r>
            <a:r>
              <a:rPr dirty="0" sz="1400">
                <a:latin typeface="Meiryo UI"/>
                <a:cs typeface="Meiryo UI"/>
              </a:rPr>
              <a:t>た遠隔</a:t>
            </a:r>
            <a:r>
              <a:rPr dirty="0" sz="1400" spc="5">
                <a:latin typeface="Meiryo UI"/>
                <a:cs typeface="Meiryo UI"/>
              </a:rPr>
              <a:t>・オ</a:t>
            </a:r>
            <a:r>
              <a:rPr dirty="0" sz="1400" spc="-5">
                <a:latin typeface="Meiryo UI"/>
                <a:cs typeface="Meiryo UI"/>
              </a:rPr>
              <a:t>ン</a:t>
            </a:r>
            <a:r>
              <a:rPr dirty="0" sz="1400">
                <a:latin typeface="Meiryo UI"/>
                <a:cs typeface="Meiryo UI"/>
              </a:rPr>
              <a:t>ラ</a:t>
            </a:r>
            <a:r>
              <a:rPr dirty="0" sz="1400" spc="5">
                <a:latin typeface="Meiryo UI"/>
                <a:cs typeface="Meiryo UI"/>
              </a:rPr>
              <a:t>イ</a:t>
            </a:r>
            <a:r>
              <a:rPr dirty="0" sz="1400" spc="-5">
                <a:latin typeface="Meiryo UI"/>
                <a:cs typeface="Meiryo UI"/>
              </a:rPr>
              <a:t>ン</a:t>
            </a:r>
            <a:r>
              <a:rPr dirty="0" sz="1400">
                <a:latin typeface="Meiryo UI"/>
                <a:cs typeface="Meiryo UI"/>
              </a:rPr>
              <a:t>教育</a:t>
            </a:r>
            <a:r>
              <a:rPr dirty="0" sz="1400" spc="5">
                <a:latin typeface="Meiryo UI"/>
                <a:cs typeface="Meiryo UI"/>
              </a:rPr>
              <a:t>と</a:t>
            </a:r>
            <a:r>
              <a:rPr dirty="0" sz="1400" spc="-5">
                <a:latin typeface="Meiryo UI"/>
                <a:cs typeface="Meiryo UI"/>
              </a:rPr>
              <a:t>を</a:t>
            </a:r>
            <a:r>
              <a:rPr dirty="0" sz="1400">
                <a:latin typeface="Meiryo UI"/>
                <a:cs typeface="Meiryo UI"/>
              </a:rPr>
              <a:t>教師</a:t>
            </a:r>
            <a:r>
              <a:rPr dirty="0" sz="1400" spc="5">
                <a:latin typeface="Meiryo UI"/>
                <a:cs typeface="Meiryo UI"/>
              </a:rPr>
              <a:t>が</a:t>
            </a:r>
            <a:r>
              <a:rPr dirty="0" sz="1400">
                <a:latin typeface="Meiryo UI"/>
                <a:cs typeface="Meiryo UI"/>
              </a:rPr>
              <a:t>使</a:t>
            </a:r>
            <a:r>
              <a:rPr dirty="0" sz="1400" spc="5">
                <a:latin typeface="Meiryo UI"/>
                <a:cs typeface="Meiryo UI"/>
              </a:rPr>
              <a:t>い</a:t>
            </a:r>
            <a:r>
              <a:rPr dirty="0" sz="1400">
                <a:latin typeface="Meiryo UI"/>
                <a:cs typeface="Meiryo UI"/>
              </a:rPr>
              <a:t>こ</a:t>
            </a:r>
            <a:r>
              <a:rPr dirty="0" sz="1400" spc="-5">
                <a:latin typeface="Meiryo UI"/>
                <a:cs typeface="Meiryo UI"/>
              </a:rPr>
              <a:t>なす</a:t>
            </a:r>
            <a:r>
              <a:rPr dirty="0" sz="1400">
                <a:latin typeface="Meiryo UI"/>
                <a:cs typeface="Meiryo UI"/>
              </a:rPr>
              <a:t>こ</a:t>
            </a:r>
            <a:r>
              <a:rPr dirty="0" sz="1400" spc="5">
                <a:latin typeface="Meiryo UI"/>
                <a:cs typeface="Meiryo UI"/>
              </a:rPr>
              <a:t>と</a:t>
            </a:r>
            <a:r>
              <a:rPr dirty="0" sz="1400">
                <a:latin typeface="Meiryo UI"/>
                <a:cs typeface="Meiryo UI"/>
              </a:rPr>
              <a:t>（</a:t>
            </a:r>
            <a:r>
              <a:rPr dirty="0" sz="1400" spc="-10">
                <a:latin typeface="Meiryo UI"/>
                <a:cs typeface="Meiryo UI"/>
              </a:rPr>
              <a:t>ハイ</a:t>
            </a:r>
            <a:r>
              <a:rPr dirty="0" sz="1400" spc="-5">
                <a:latin typeface="Meiryo UI"/>
                <a:cs typeface="Meiryo UI"/>
              </a:rPr>
              <a:t>ブ</a:t>
            </a:r>
            <a:r>
              <a:rPr dirty="0" sz="1400" spc="5">
                <a:latin typeface="Meiryo UI"/>
                <a:cs typeface="Meiryo UI"/>
              </a:rPr>
              <a:t>リ</a:t>
            </a:r>
            <a:r>
              <a:rPr dirty="0" sz="1400" spc="-10">
                <a:latin typeface="Meiryo UI"/>
                <a:cs typeface="Meiryo UI"/>
              </a:rPr>
              <a:t>ッ</a:t>
            </a:r>
            <a:r>
              <a:rPr dirty="0" sz="1400">
                <a:latin typeface="Meiryo UI"/>
                <a:cs typeface="Meiryo UI"/>
              </a:rPr>
              <a:t>ド化）</a:t>
            </a:r>
            <a:r>
              <a:rPr dirty="0" sz="1400" spc="5">
                <a:latin typeface="Meiryo UI"/>
                <a:cs typeface="Meiryo UI"/>
              </a:rPr>
              <a:t>で</a:t>
            </a:r>
            <a:r>
              <a:rPr dirty="0" sz="1400">
                <a:latin typeface="Meiryo UI"/>
                <a:cs typeface="Meiryo UI"/>
              </a:rPr>
              <a:t>、</a:t>
            </a:r>
            <a:r>
              <a:rPr dirty="0" sz="1400" spc="-10">
                <a:latin typeface="Meiryo UI"/>
                <a:cs typeface="Meiryo UI"/>
              </a:rPr>
              <a:t>「</a:t>
            </a:r>
            <a:r>
              <a:rPr dirty="0" sz="1400">
                <a:latin typeface="Meiryo UI"/>
                <a:cs typeface="Meiryo UI"/>
              </a:rPr>
              <a:t>個別最適</a:t>
            </a:r>
            <a:r>
              <a:rPr dirty="0" sz="1400" spc="-5">
                <a:latin typeface="Meiryo UI"/>
                <a:cs typeface="Meiryo UI"/>
              </a:rPr>
              <a:t>な</a:t>
            </a:r>
            <a:r>
              <a:rPr dirty="0" sz="1400">
                <a:latin typeface="Meiryo UI"/>
                <a:cs typeface="Meiryo UI"/>
              </a:rPr>
              <a:t>学</a:t>
            </a:r>
            <a:r>
              <a:rPr dirty="0" sz="1400" spc="-5">
                <a:latin typeface="Meiryo UI"/>
                <a:cs typeface="Meiryo UI"/>
              </a:rPr>
              <a:t>び</a:t>
            </a:r>
            <a:r>
              <a:rPr dirty="0" sz="1400" spc="5">
                <a:latin typeface="Meiryo UI"/>
                <a:cs typeface="Meiryo UI"/>
              </a:rPr>
              <a:t>」と</a:t>
            </a:r>
            <a:r>
              <a:rPr dirty="0" sz="1400" spc="-10">
                <a:latin typeface="Meiryo UI"/>
                <a:cs typeface="Meiryo UI"/>
              </a:rPr>
              <a:t>「</a:t>
            </a:r>
            <a:r>
              <a:rPr dirty="0" sz="1400">
                <a:latin typeface="Meiryo UI"/>
                <a:cs typeface="Meiryo UI"/>
              </a:rPr>
              <a:t>協働的</a:t>
            </a:r>
            <a:r>
              <a:rPr dirty="0" sz="1400" spc="-5">
                <a:latin typeface="Meiryo UI"/>
                <a:cs typeface="Meiryo UI"/>
              </a:rPr>
              <a:t>な</a:t>
            </a:r>
            <a:r>
              <a:rPr dirty="0" sz="1400">
                <a:latin typeface="Meiryo UI"/>
                <a:cs typeface="Meiryo UI"/>
              </a:rPr>
              <a:t>学</a:t>
            </a:r>
            <a:r>
              <a:rPr dirty="0" sz="1400" spc="-5">
                <a:latin typeface="Meiryo UI"/>
                <a:cs typeface="Meiryo UI"/>
              </a:rPr>
              <a:t>び</a:t>
            </a:r>
            <a:r>
              <a:rPr dirty="0" sz="1400" spc="5">
                <a:latin typeface="Meiryo UI"/>
                <a:cs typeface="Meiryo UI"/>
              </a:rPr>
              <a:t>」</a:t>
            </a:r>
            <a:r>
              <a:rPr dirty="0" sz="1400" spc="-5">
                <a:latin typeface="Meiryo UI"/>
                <a:cs typeface="Meiryo UI"/>
              </a:rPr>
              <a:t>を</a:t>
            </a:r>
            <a:r>
              <a:rPr dirty="0" sz="1400">
                <a:latin typeface="Meiryo UI"/>
                <a:cs typeface="Meiryo UI"/>
              </a:rPr>
              <a:t>展開</a:t>
            </a:r>
            <a:r>
              <a:rPr dirty="0" sz="1400" spc="-5">
                <a:latin typeface="Meiryo UI"/>
                <a:cs typeface="Meiryo UI"/>
              </a:rPr>
              <a:t>する</a:t>
            </a:r>
            <a:r>
              <a:rPr dirty="0" sz="1400">
                <a:latin typeface="Meiryo UI"/>
                <a:cs typeface="Meiryo UI"/>
              </a:rPr>
              <a:t>こ</a:t>
            </a:r>
            <a:r>
              <a:rPr dirty="0" sz="1400" spc="5">
                <a:latin typeface="Meiryo UI"/>
                <a:cs typeface="Meiryo UI"/>
              </a:rPr>
              <a:t>と</a:t>
            </a:r>
            <a:r>
              <a:rPr dirty="0" sz="1400" spc="-10">
                <a:latin typeface="Meiryo UI"/>
                <a:cs typeface="Meiryo UI"/>
              </a:rPr>
              <a:t>が</a:t>
            </a:r>
            <a:r>
              <a:rPr dirty="0" sz="1400">
                <a:latin typeface="Meiryo UI"/>
                <a:cs typeface="Meiryo UI"/>
              </a:rPr>
              <a:t>必 要</a:t>
            </a:r>
            <a:r>
              <a:rPr dirty="0" sz="1400" spc="5">
                <a:latin typeface="Meiryo UI"/>
                <a:cs typeface="Meiryo UI"/>
              </a:rPr>
              <a:t>であ</a:t>
            </a:r>
            <a:r>
              <a:rPr dirty="0" sz="1400" spc="-5">
                <a:latin typeface="Meiryo UI"/>
                <a:cs typeface="Meiryo UI"/>
              </a:rPr>
              <a:t>る</a:t>
            </a:r>
            <a:r>
              <a:rPr dirty="0" sz="1400">
                <a:latin typeface="Meiryo UI"/>
                <a:cs typeface="Meiryo UI"/>
              </a:rPr>
              <a:t>。</a:t>
            </a:r>
            <a:endParaRPr sz="1400">
              <a:latin typeface="Meiryo UI"/>
              <a:cs typeface="Meiryo UI"/>
            </a:endParaRPr>
          </a:p>
          <a:p>
            <a:pPr marL="131445">
              <a:lnSpc>
                <a:spcPct val="100000"/>
              </a:lnSpc>
              <a:spcBef>
                <a:spcPts val="790"/>
              </a:spcBef>
            </a:pPr>
            <a:r>
              <a:rPr dirty="0" sz="1400">
                <a:latin typeface="Meiryo UI"/>
                <a:cs typeface="Meiryo UI"/>
              </a:rPr>
              <a:t>ア</a:t>
            </a:r>
            <a:r>
              <a:rPr dirty="0" sz="1400" spc="430">
                <a:latin typeface="Meiryo UI"/>
                <a:cs typeface="Meiryo UI"/>
              </a:rPr>
              <a:t> </a:t>
            </a:r>
            <a:r>
              <a:rPr dirty="0" sz="1400">
                <a:latin typeface="Meiryo UI"/>
                <a:cs typeface="Meiryo UI"/>
              </a:rPr>
              <a:t>教育現場に</a:t>
            </a:r>
            <a:r>
              <a:rPr dirty="0" sz="1400" spc="5">
                <a:latin typeface="Meiryo UI"/>
                <a:cs typeface="Meiryo UI"/>
              </a:rPr>
              <a:t>おけ</a:t>
            </a:r>
            <a:r>
              <a:rPr dirty="0" sz="1400" spc="-5">
                <a:latin typeface="Meiryo UI"/>
                <a:cs typeface="Meiryo UI"/>
              </a:rPr>
              <a:t>る</a:t>
            </a:r>
            <a:r>
              <a:rPr dirty="0" sz="1400" spc="5">
                <a:latin typeface="Meiryo UI"/>
                <a:cs typeface="Meiryo UI"/>
              </a:rPr>
              <a:t>デー</a:t>
            </a:r>
            <a:r>
              <a:rPr dirty="0" sz="1400">
                <a:latin typeface="Meiryo UI"/>
                <a:cs typeface="Meiryo UI"/>
              </a:rPr>
              <a:t>タ</a:t>
            </a:r>
            <a:r>
              <a:rPr dirty="0" sz="1400" spc="5">
                <a:latin typeface="Meiryo UI"/>
                <a:cs typeface="Meiryo UI"/>
              </a:rPr>
              <a:t>の</a:t>
            </a:r>
            <a:r>
              <a:rPr dirty="0" sz="1400">
                <a:latin typeface="Meiryo UI"/>
                <a:cs typeface="Meiryo UI"/>
              </a:rPr>
              <a:t>利活用</a:t>
            </a:r>
            <a:r>
              <a:rPr dirty="0" sz="1400" spc="5">
                <a:latin typeface="Meiryo UI"/>
                <a:cs typeface="Meiryo UI"/>
              </a:rPr>
              <a:t>の</a:t>
            </a:r>
            <a:r>
              <a:rPr dirty="0" sz="1400">
                <a:latin typeface="Meiryo UI"/>
                <a:cs typeface="Meiryo UI"/>
              </a:rPr>
              <a:t>促進</a:t>
            </a:r>
            <a:endParaRPr sz="1400">
              <a:latin typeface="Meiryo UI"/>
              <a:cs typeface="Meiryo UI"/>
            </a:endParaRPr>
          </a:p>
          <a:p>
            <a:pPr marL="12700" marR="144145" indent="236220">
              <a:lnSpc>
                <a:spcPct val="100000"/>
              </a:lnSpc>
            </a:pPr>
            <a:r>
              <a:rPr dirty="0" sz="1400">
                <a:latin typeface="Meiryo UI"/>
                <a:cs typeface="Meiryo UI"/>
              </a:rPr>
              <a:t>全国</a:t>
            </a:r>
            <a:r>
              <a:rPr dirty="0" sz="1400" spc="5">
                <a:latin typeface="Meiryo UI"/>
                <a:cs typeface="Meiryo UI"/>
              </a:rPr>
              <a:t>の</a:t>
            </a:r>
            <a:r>
              <a:rPr dirty="0" sz="1400">
                <a:latin typeface="Meiryo UI"/>
                <a:cs typeface="Meiryo UI"/>
              </a:rPr>
              <a:t>学校</a:t>
            </a:r>
            <a:r>
              <a:rPr dirty="0" sz="1400" spc="5">
                <a:latin typeface="Meiryo UI"/>
                <a:cs typeface="Meiryo UI"/>
              </a:rPr>
              <a:t>で</a:t>
            </a:r>
            <a:r>
              <a:rPr dirty="0" sz="1400">
                <a:latin typeface="Meiryo UI"/>
                <a:cs typeface="Meiryo UI"/>
              </a:rPr>
              <a:t>共通に利活用</a:t>
            </a:r>
            <a:r>
              <a:rPr dirty="0" sz="1400" spc="5">
                <a:latin typeface="Meiryo UI"/>
                <a:cs typeface="Meiryo UI"/>
              </a:rPr>
              <a:t>が</a:t>
            </a:r>
            <a:r>
              <a:rPr dirty="0" sz="1400">
                <a:latin typeface="Meiryo UI"/>
                <a:cs typeface="Meiryo UI"/>
              </a:rPr>
              <a:t>必要</a:t>
            </a:r>
            <a:r>
              <a:rPr dirty="0" sz="1400" spc="-5">
                <a:latin typeface="Meiryo UI"/>
                <a:cs typeface="Meiryo UI"/>
              </a:rPr>
              <a:t>な</a:t>
            </a:r>
            <a:r>
              <a:rPr dirty="0" sz="1400">
                <a:latin typeface="Meiryo UI"/>
                <a:cs typeface="Meiryo UI"/>
              </a:rPr>
              <a:t>教育</a:t>
            </a:r>
            <a:r>
              <a:rPr dirty="0" sz="1400" spc="5">
                <a:latin typeface="Meiryo UI"/>
                <a:cs typeface="Meiryo UI"/>
              </a:rPr>
              <a:t>デー</a:t>
            </a:r>
            <a:r>
              <a:rPr dirty="0" sz="1400">
                <a:latin typeface="Meiryo UI"/>
                <a:cs typeface="Meiryo UI"/>
              </a:rPr>
              <a:t>タにつ</a:t>
            </a:r>
            <a:r>
              <a:rPr dirty="0" sz="1400" spc="5">
                <a:latin typeface="Meiryo UI"/>
                <a:cs typeface="Meiryo UI"/>
              </a:rPr>
              <a:t>い</a:t>
            </a:r>
            <a:r>
              <a:rPr dirty="0" sz="1400">
                <a:latin typeface="Meiryo UI"/>
                <a:cs typeface="Meiryo UI"/>
              </a:rPr>
              <a:t>て、国際的</a:t>
            </a:r>
            <a:r>
              <a:rPr dirty="0" sz="1400" spc="-5">
                <a:latin typeface="Meiryo UI"/>
                <a:cs typeface="Meiryo UI"/>
              </a:rPr>
              <a:t>な</a:t>
            </a:r>
            <a:r>
              <a:rPr dirty="0" sz="1400">
                <a:latin typeface="Meiryo UI"/>
                <a:cs typeface="Meiryo UI"/>
              </a:rPr>
              <a:t>標準</a:t>
            </a:r>
            <a:r>
              <a:rPr dirty="0" sz="1400" spc="-5">
                <a:latin typeface="Meiryo UI"/>
                <a:cs typeface="Meiryo UI"/>
              </a:rPr>
              <a:t>を</a:t>
            </a:r>
            <a:r>
              <a:rPr dirty="0" sz="1400">
                <a:latin typeface="Meiryo UI"/>
                <a:cs typeface="Meiryo UI"/>
              </a:rPr>
              <a:t>参考に</a:t>
            </a:r>
            <a:r>
              <a:rPr dirty="0" sz="1400" spc="5">
                <a:latin typeface="Meiryo UI"/>
                <a:cs typeface="Meiryo UI"/>
              </a:rPr>
              <a:t>し</a:t>
            </a:r>
            <a:r>
              <a:rPr dirty="0" sz="1400">
                <a:latin typeface="Meiryo UI"/>
                <a:cs typeface="Meiryo UI"/>
              </a:rPr>
              <a:t>つつ、更</a:t>
            </a:r>
            <a:r>
              <a:rPr dirty="0" sz="1400" spc="-5">
                <a:latin typeface="Meiryo UI"/>
                <a:cs typeface="Meiryo UI"/>
              </a:rPr>
              <a:t>なる</a:t>
            </a:r>
            <a:r>
              <a:rPr dirty="0" sz="1400">
                <a:latin typeface="Meiryo UI"/>
                <a:cs typeface="Meiryo UI"/>
              </a:rPr>
              <a:t>標準化</a:t>
            </a:r>
            <a:r>
              <a:rPr dirty="0" sz="1400" spc="-5">
                <a:latin typeface="Meiryo UI"/>
                <a:cs typeface="Meiryo UI"/>
              </a:rPr>
              <a:t>を</a:t>
            </a:r>
            <a:r>
              <a:rPr dirty="0" sz="1400">
                <a:latin typeface="Meiryo UI"/>
                <a:cs typeface="Meiryo UI"/>
              </a:rPr>
              <a:t>推進</a:t>
            </a:r>
            <a:r>
              <a:rPr dirty="0" sz="1400" spc="-5">
                <a:latin typeface="Meiryo UI"/>
                <a:cs typeface="Meiryo UI"/>
              </a:rPr>
              <a:t>する</a:t>
            </a:r>
            <a:r>
              <a:rPr dirty="0" sz="1400">
                <a:latin typeface="Meiryo UI"/>
                <a:cs typeface="Meiryo UI"/>
              </a:rPr>
              <a:t>。児童生徒一人一人</a:t>
            </a:r>
            <a:r>
              <a:rPr dirty="0" sz="1400" spc="5">
                <a:latin typeface="Meiryo UI"/>
                <a:cs typeface="Meiryo UI"/>
              </a:rPr>
              <a:t>の</a:t>
            </a:r>
            <a:r>
              <a:rPr dirty="0" sz="1400" spc="-5">
                <a:latin typeface="Meiryo UI"/>
                <a:cs typeface="Meiryo UI"/>
              </a:rPr>
              <a:t>ID </a:t>
            </a:r>
            <a:r>
              <a:rPr dirty="0" sz="1400" spc="-465">
                <a:latin typeface="Meiryo UI"/>
                <a:cs typeface="Meiryo UI"/>
              </a:rPr>
              <a:t> </a:t>
            </a:r>
            <a:r>
              <a:rPr dirty="0" sz="1400">
                <a:latin typeface="Meiryo UI"/>
                <a:cs typeface="Meiryo UI"/>
              </a:rPr>
              <a:t>につ</a:t>
            </a:r>
            <a:r>
              <a:rPr dirty="0" sz="1400" spc="5">
                <a:latin typeface="Meiryo UI"/>
                <a:cs typeface="Meiryo UI"/>
              </a:rPr>
              <a:t>い</a:t>
            </a:r>
            <a:r>
              <a:rPr dirty="0" sz="1400">
                <a:latin typeface="Meiryo UI"/>
                <a:cs typeface="Meiryo UI"/>
              </a:rPr>
              <a:t>て</a:t>
            </a:r>
            <a:r>
              <a:rPr dirty="0" sz="1400" spc="-5">
                <a:latin typeface="Meiryo UI"/>
                <a:cs typeface="Meiryo UI"/>
              </a:rPr>
              <a:t>は</a:t>
            </a:r>
            <a:r>
              <a:rPr dirty="0" sz="1400">
                <a:latin typeface="Meiryo UI"/>
                <a:cs typeface="Meiryo UI"/>
              </a:rPr>
              <a:t>、</a:t>
            </a:r>
            <a:r>
              <a:rPr dirty="0" sz="1400" spc="-5">
                <a:latin typeface="Meiryo UI"/>
                <a:cs typeface="Meiryo UI"/>
              </a:rPr>
              <a:t>マ</a:t>
            </a:r>
            <a:r>
              <a:rPr dirty="0" sz="1400" spc="5">
                <a:latin typeface="Meiryo UI"/>
                <a:cs typeface="Meiryo UI"/>
              </a:rPr>
              <a:t>イ</a:t>
            </a:r>
            <a:r>
              <a:rPr dirty="0" sz="1400">
                <a:latin typeface="Meiryo UI"/>
                <a:cs typeface="Meiryo UI"/>
              </a:rPr>
              <a:t>ナ</a:t>
            </a:r>
            <a:r>
              <a:rPr dirty="0" sz="1400" spc="-5">
                <a:latin typeface="Meiryo UI"/>
                <a:cs typeface="Meiryo UI"/>
              </a:rPr>
              <a:t>ンバ</a:t>
            </a:r>
            <a:r>
              <a:rPr dirty="0" sz="1400" spc="5">
                <a:latin typeface="Meiryo UI"/>
                <a:cs typeface="Meiryo UI"/>
              </a:rPr>
              <a:t>ー</a:t>
            </a:r>
            <a:r>
              <a:rPr dirty="0" sz="1400">
                <a:latin typeface="Meiryo UI"/>
                <a:cs typeface="Meiryo UI"/>
              </a:rPr>
              <a:t>カ</a:t>
            </a:r>
            <a:r>
              <a:rPr dirty="0" sz="1400" spc="5">
                <a:latin typeface="Meiryo UI"/>
                <a:cs typeface="Meiryo UI"/>
              </a:rPr>
              <a:t>ー</a:t>
            </a:r>
            <a:r>
              <a:rPr dirty="0" sz="1400">
                <a:latin typeface="Meiryo UI"/>
                <a:cs typeface="Meiryo UI"/>
              </a:rPr>
              <a:t>ド</a:t>
            </a:r>
            <a:r>
              <a:rPr dirty="0" sz="1400" spc="5">
                <a:latin typeface="Meiryo UI"/>
                <a:cs typeface="Meiryo UI"/>
              </a:rPr>
              <a:t>の</a:t>
            </a:r>
            <a:r>
              <a:rPr dirty="0" sz="1400">
                <a:latin typeface="Meiryo UI"/>
                <a:cs typeface="Meiryo UI"/>
              </a:rPr>
              <a:t>活用</a:t>
            </a:r>
            <a:r>
              <a:rPr dirty="0" sz="1400" spc="-5">
                <a:latin typeface="Meiryo UI"/>
                <a:cs typeface="Meiryo UI"/>
              </a:rPr>
              <a:t>を</a:t>
            </a:r>
            <a:r>
              <a:rPr dirty="0" sz="1400">
                <a:latin typeface="Meiryo UI"/>
                <a:cs typeface="Meiryo UI"/>
              </a:rPr>
              <a:t>含</a:t>
            </a:r>
            <a:r>
              <a:rPr dirty="0" sz="1400" spc="5">
                <a:latin typeface="Meiryo UI"/>
                <a:cs typeface="Meiryo UI"/>
              </a:rPr>
              <a:t>め</a:t>
            </a:r>
            <a:r>
              <a:rPr dirty="0" sz="1400">
                <a:latin typeface="Meiryo UI"/>
                <a:cs typeface="Meiryo UI"/>
              </a:rPr>
              <a:t>、</a:t>
            </a:r>
            <a:r>
              <a:rPr dirty="0" sz="1400" spc="-10">
                <a:latin typeface="Meiryo UI"/>
                <a:cs typeface="Meiryo UI"/>
              </a:rPr>
              <a:t>ユ</a:t>
            </a:r>
            <a:r>
              <a:rPr dirty="0" sz="1400" spc="-5">
                <a:latin typeface="Meiryo UI"/>
                <a:cs typeface="Meiryo UI"/>
              </a:rPr>
              <a:t>ニバ</a:t>
            </a:r>
            <a:r>
              <a:rPr dirty="0" sz="1400" spc="5">
                <a:latin typeface="Meiryo UI"/>
                <a:cs typeface="Meiryo UI"/>
              </a:rPr>
              <a:t>ーサル</a:t>
            </a:r>
            <a:r>
              <a:rPr dirty="0" sz="1400" spc="-5">
                <a:latin typeface="Meiryo UI"/>
                <a:cs typeface="Meiryo UI"/>
              </a:rPr>
              <a:t>ID</a:t>
            </a:r>
            <a:r>
              <a:rPr dirty="0" sz="1400" spc="-40">
                <a:latin typeface="Meiryo UI"/>
                <a:cs typeface="Meiryo UI"/>
              </a:rPr>
              <a:t> </a:t>
            </a:r>
            <a:r>
              <a:rPr dirty="0" sz="1400" spc="-5">
                <a:latin typeface="Meiryo UI"/>
                <a:cs typeface="Meiryo UI"/>
              </a:rPr>
              <a:t>や</a:t>
            </a:r>
            <a:r>
              <a:rPr dirty="0" sz="1400">
                <a:latin typeface="Meiryo UI"/>
                <a:cs typeface="Meiryo UI"/>
              </a:rPr>
              <a:t>認証基盤</a:t>
            </a:r>
            <a:r>
              <a:rPr dirty="0" sz="1400" spc="5">
                <a:latin typeface="Meiryo UI"/>
                <a:cs typeface="Meiryo UI"/>
              </a:rPr>
              <a:t>の</a:t>
            </a:r>
            <a:r>
              <a:rPr dirty="0" sz="1400">
                <a:latin typeface="Meiryo UI"/>
                <a:cs typeface="Meiryo UI"/>
              </a:rPr>
              <a:t>在</a:t>
            </a:r>
            <a:r>
              <a:rPr dirty="0" sz="1400" spc="5">
                <a:latin typeface="Meiryo UI"/>
                <a:cs typeface="Meiryo UI"/>
              </a:rPr>
              <a:t>り</a:t>
            </a:r>
            <a:r>
              <a:rPr dirty="0" sz="1400">
                <a:latin typeface="Meiryo UI"/>
                <a:cs typeface="Meiryo UI"/>
              </a:rPr>
              <a:t>方</a:t>
            </a:r>
            <a:r>
              <a:rPr dirty="0" sz="1400" spc="-5">
                <a:latin typeface="Meiryo UI"/>
                <a:cs typeface="Meiryo UI"/>
              </a:rPr>
              <a:t>を</a:t>
            </a:r>
            <a:r>
              <a:rPr dirty="0" sz="1400">
                <a:latin typeface="Meiryo UI"/>
                <a:cs typeface="Meiryo UI"/>
              </a:rPr>
              <a:t>検討</a:t>
            </a:r>
            <a:r>
              <a:rPr dirty="0" sz="1400" spc="-5">
                <a:latin typeface="Meiryo UI"/>
                <a:cs typeface="Meiryo UI"/>
              </a:rPr>
              <a:t>する</a:t>
            </a:r>
            <a:r>
              <a:rPr dirty="0" sz="1400">
                <a:latin typeface="Meiryo UI"/>
                <a:cs typeface="Meiryo UI"/>
              </a:rPr>
              <a:t>。</a:t>
            </a:r>
            <a:endParaRPr sz="1400">
              <a:latin typeface="Meiryo UI"/>
              <a:cs typeface="Meiryo UI"/>
            </a:endParaRPr>
          </a:p>
          <a:p>
            <a:pPr marL="12700" marR="171450" indent="118745">
              <a:lnSpc>
                <a:spcPct val="100000"/>
              </a:lnSpc>
              <a:spcBef>
                <a:spcPts val="15"/>
              </a:spcBef>
            </a:pPr>
            <a:r>
              <a:rPr dirty="0" sz="1400" spc="-5">
                <a:latin typeface="Meiryo UI"/>
                <a:cs typeface="Meiryo UI"/>
              </a:rPr>
              <a:t>ま</a:t>
            </a:r>
            <a:r>
              <a:rPr dirty="0" sz="1400">
                <a:latin typeface="Meiryo UI"/>
                <a:cs typeface="Meiryo UI"/>
              </a:rPr>
              <a:t>た、全国</a:t>
            </a:r>
            <a:r>
              <a:rPr dirty="0" sz="1400" spc="5">
                <a:latin typeface="Meiryo UI"/>
                <a:cs typeface="Meiryo UI"/>
              </a:rPr>
              <a:t>の</a:t>
            </a:r>
            <a:r>
              <a:rPr dirty="0" sz="1400">
                <a:latin typeface="Meiryo UI"/>
                <a:cs typeface="Meiryo UI"/>
              </a:rPr>
              <a:t>学校</a:t>
            </a:r>
            <a:r>
              <a:rPr dirty="0" sz="1400" spc="5">
                <a:latin typeface="Meiryo UI"/>
                <a:cs typeface="Meiryo UI"/>
              </a:rPr>
              <a:t>で</a:t>
            </a:r>
            <a:r>
              <a:rPr dirty="0" sz="1400" spc="-10">
                <a:latin typeface="Meiryo UI"/>
                <a:cs typeface="Meiryo UI"/>
              </a:rPr>
              <a:t>CBT</a:t>
            </a:r>
            <a:r>
              <a:rPr dirty="0" sz="1400" spc="40">
                <a:latin typeface="Meiryo UI"/>
                <a:cs typeface="Meiryo UI"/>
              </a:rPr>
              <a:t> </a:t>
            </a:r>
            <a:r>
              <a:rPr dirty="0" sz="1400" spc="-5">
                <a:latin typeface="Meiryo UI"/>
                <a:cs typeface="Meiryo UI"/>
              </a:rPr>
              <a:t>を</a:t>
            </a:r>
            <a:r>
              <a:rPr dirty="0" sz="1400">
                <a:latin typeface="Meiryo UI"/>
                <a:cs typeface="Meiryo UI"/>
              </a:rPr>
              <a:t>活用</a:t>
            </a:r>
            <a:r>
              <a:rPr dirty="0" sz="1400" spc="5">
                <a:latin typeface="Meiryo UI"/>
                <a:cs typeface="Meiryo UI"/>
              </a:rPr>
              <a:t>し</a:t>
            </a:r>
            <a:r>
              <a:rPr dirty="0" sz="1400">
                <a:latin typeface="Meiryo UI"/>
                <a:cs typeface="Meiryo UI"/>
              </a:rPr>
              <a:t>た学習診断等</a:t>
            </a:r>
            <a:r>
              <a:rPr dirty="0" sz="1400" spc="5">
                <a:latin typeface="Meiryo UI"/>
                <a:cs typeface="Meiryo UI"/>
              </a:rPr>
              <a:t>がで</a:t>
            </a:r>
            <a:r>
              <a:rPr dirty="0" sz="1400" spc="-5">
                <a:latin typeface="Meiryo UI"/>
                <a:cs typeface="Meiryo UI"/>
              </a:rPr>
              <a:t>きるプ</a:t>
            </a:r>
            <a:r>
              <a:rPr dirty="0" sz="1400">
                <a:latin typeface="Meiryo UI"/>
                <a:cs typeface="Meiryo UI"/>
              </a:rPr>
              <a:t>ラット</a:t>
            </a:r>
            <a:r>
              <a:rPr dirty="0" sz="1400" spc="-5">
                <a:latin typeface="Meiryo UI"/>
                <a:cs typeface="Meiryo UI"/>
              </a:rPr>
              <a:t>フォ</a:t>
            </a:r>
            <a:r>
              <a:rPr dirty="0" sz="1400" spc="5">
                <a:latin typeface="Meiryo UI"/>
                <a:cs typeface="Meiryo UI"/>
              </a:rPr>
              <a:t>ーム</a:t>
            </a:r>
            <a:r>
              <a:rPr dirty="0" sz="1400" spc="-5">
                <a:latin typeface="Meiryo UI"/>
                <a:cs typeface="Meiryo UI"/>
              </a:rPr>
              <a:t>（MEXCBT）</a:t>
            </a:r>
            <a:r>
              <a:rPr dirty="0" sz="1400" spc="5">
                <a:latin typeface="Meiryo UI"/>
                <a:cs typeface="Meiryo UI"/>
              </a:rPr>
              <a:t>の</a:t>
            </a:r>
            <a:r>
              <a:rPr dirty="0" sz="1400">
                <a:latin typeface="Meiryo UI"/>
                <a:cs typeface="Meiryo UI"/>
              </a:rPr>
              <a:t>活用</a:t>
            </a:r>
            <a:r>
              <a:rPr dirty="0" sz="1400" spc="-15">
                <a:latin typeface="Meiryo UI"/>
                <a:cs typeface="Meiryo UI"/>
              </a:rPr>
              <a:t>を</a:t>
            </a:r>
            <a:r>
              <a:rPr dirty="0" sz="1400">
                <a:latin typeface="Meiryo UI"/>
                <a:cs typeface="Meiryo UI"/>
              </a:rPr>
              <a:t>促進</a:t>
            </a:r>
            <a:r>
              <a:rPr dirty="0" sz="1400" spc="-5">
                <a:latin typeface="Meiryo UI"/>
                <a:cs typeface="Meiryo UI"/>
              </a:rPr>
              <a:t>する</a:t>
            </a:r>
            <a:r>
              <a:rPr dirty="0" sz="1400">
                <a:latin typeface="Meiryo UI"/>
                <a:cs typeface="Meiryo UI"/>
              </a:rPr>
              <a:t>こ</a:t>
            </a:r>
            <a:r>
              <a:rPr dirty="0" sz="1400" spc="-10">
                <a:latin typeface="Meiryo UI"/>
                <a:cs typeface="Meiryo UI"/>
              </a:rPr>
              <a:t>と</a:t>
            </a:r>
            <a:r>
              <a:rPr dirty="0" sz="1400" spc="5">
                <a:latin typeface="Meiryo UI"/>
                <a:cs typeface="Meiryo UI"/>
              </a:rPr>
              <a:t>で</a:t>
            </a:r>
            <a:r>
              <a:rPr dirty="0" sz="1400">
                <a:latin typeface="Meiryo UI"/>
                <a:cs typeface="Meiryo UI"/>
              </a:rPr>
              <a:t>、学</a:t>
            </a:r>
            <a:r>
              <a:rPr dirty="0" sz="1400" spc="-5">
                <a:latin typeface="Meiryo UI"/>
                <a:cs typeface="Meiryo UI"/>
              </a:rPr>
              <a:t>び</a:t>
            </a:r>
            <a:r>
              <a:rPr dirty="0" sz="1400" spc="5">
                <a:latin typeface="Meiryo UI"/>
                <a:cs typeface="Meiryo UI"/>
              </a:rPr>
              <a:t>の</a:t>
            </a:r>
            <a:r>
              <a:rPr dirty="0" sz="1400">
                <a:latin typeface="Meiryo UI"/>
                <a:cs typeface="Meiryo UI"/>
              </a:rPr>
              <a:t>変革</a:t>
            </a:r>
            <a:r>
              <a:rPr dirty="0" sz="1400" spc="-5">
                <a:latin typeface="Meiryo UI"/>
                <a:cs typeface="Meiryo UI"/>
              </a:rPr>
              <a:t>を</a:t>
            </a:r>
            <a:r>
              <a:rPr dirty="0" sz="1400">
                <a:latin typeface="Meiryo UI"/>
                <a:cs typeface="Meiryo UI"/>
              </a:rPr>
              <a:t>推進</a:t>
            </a:r>
            <a:r>
              <a:rPr dirty="0" sz="1400" spc="-5">
                <a:latin typeface="Meiryo UI"/>
                <a:cs typeface="Meiryo UI"/>
              </a:rPr>
              <a:t>する</a:t>
            </a:r>
            <a:r>
              <a:rPr dirty="0" sz="1400" spc="-10">
                <a:latin typeface="Meiryo UI"/>
                <a:cs typeface="Meiryo UI"/>
              </a:rPr>
              <a:t>とと</a:t>
            </a:r>
            <a:r>
              <a:rPr dirty="0" sz="1400" spc="-5">
                <a:latin typeface="Meiryo UI"/>
                <a:cs typeface="Meiryo UI"/>
              </a:rPr>
              <a:t>も</a:t>
            </a:r>
            <a:r>
              <a:rPr dirty="0" sz="1400">
                <a:latin typeface="Meiryo UI"/>
                <a:cs typeface="Meiryo UI"/>
              </a:rPr>
              <a:t>に、 端末</a:t>
            </a:r>
            <a:r>
              <a:rPr dirty="0" sz="1400" spc="5">
                <a:latin typeface="Meiryo UI"/>
                <a:cs typeface="Meiryo UI"/>
              </a:rPr>
              <a:t>の</a:t>
            </a:r>
            <a:r>
              <a:rPr dirty="0" sz="1400">
                <a:latin typeface="Meiryo UI"/>
                <a:cs typeface="Meiryo UI"/>
              </a:rPr>
              <a:t>持</a:t>
            </a:r>
            <a:r>
              <a:rPr dirty="0" sz="1400" spc="-5">
                <a:latin typeface="Meiryo UI"/>
                <a:cs typeface="Meiryo UI"/>
              </a:rPr>
              <a:t>ち</a:t>
            </a:r>
            <a:r>
              <a:rPr dirty="0" sz="1400">
                <a:latin typeface="Meiryo UI"/>
                <a:cs typeface="Meiryo UI"/>
              </a:rPr>
              <a:t>帰</a:t>
            </a:r>
            <a:r>
              <a:rPr dirty="0" sz="1400" spc="5">
                <a:latin typeface="Meiryo UI"/>
                <a:cs typeface="Meiryo UI"/>
              </a:rPr>
              <a:t>り</a:t>
            </a:r>
            <a:r>
              <a:rPr dirty="0" sz="1400" spc="-5">
                <a:latin typeface="Meiryo UI"/>
                <a:cs typeface="Meiryo UI"/>
              </a:rPr>
              <a:t>も</a:t>
            </a:r>
            <a:r>
              <a:rPr dirty="0" sz="1400">
                <a:latin typeface="Meiryo UI"/>
                <a:cs typeface="Meiryo UI"/>
              </a:rPr>
              <a:t>含</a:t>
            </a:r>
            <a:r>
              <a:rPr dirty="0" sz="1400" spc="5">
                <a:latin typeface="Meiryo UI"/>
                <a:cs typeface="Meiryo UI"/>
              </a:rPr>
              <a:t>め</a:t>
            </a:r>
            <a:r>
              <a:rPr dirty="0" sz="1400">
                <a:latin typeface="Meiryo UI"/>
                <a:cs typeface="Meiryo UI"/>
              </a:rPr>
              <a:t>、安全</a:t>
            </a:r>
            <a:r>
              <a:rPr dirty="0" sz="1400" spc="5">
                <a:latin typeface="Meiryo UI"/>
                <a:cs typeface="Meiryo UI"/>
              </a:rPr>
              <a:t>・</a:t>
            </a:r>
            <a:r>
              <a:rPr dirty="0" sz="1400">
                <a:latin typeface="Meiryo UI"/>
                <a:cs typeface="Meiryo UI"/>
              </a:rPr>
              <a:t>安心に端末</a:t>
            </a:r>
            <a:r>
              <a:rPr dirty="0" sz="1400" spc="-5">
                <a:latin typeface="Meiryo UI"/>
                <a:cs typeface="Meiryo UI"/>
              </a:rPr>
              <a:t>を</a:t>
            </a:r>
            <a:r>
              <a:rPr dirty="0" sz="1400">
                <a:latin typeface="Meiryo UI"/>
                <a:cs typeface="Meiryo UI"/>
              </a:rPr>
              <a:t>取</a:t>
            </a:r>
            <a:r>
              <a:rPr dirty="0" sz="1400" spc="-10">
                <a:latin typeface="Meiryo UI"/>
                <a:cs typeface="Meiryo UI"/>
              </a:rPr>
              <a:t>り</a:t>
            </a:r>
            <a:r>
              <a:rPr dirty="0" sz="1400">
                <a:latin typeface="Meiryo UI"/>
                <a:cs typeface="Meiryo UI"/>
              </a:rPr>
              <a:t>扱う方法等に関</a:t>
            </a:r>
            <a:r>
              <a:rPr dirty="0" sz="1400" spc="-5">
                <a:latin typeface="Meiryo UI"/>
                <a:cs typeface="Meiryo UI"/>
              </a:rPr>
              <a:t>する</a:t>
            </a:r>
            <a:r>
              <a:rPr dirty="0" sz="1400">
                <a:latin typeface="Meiryo UI"/>
                <a:cs typeface="Meiryo UI"/>
              </a:rPr>
              <a:t>手引等</a:t>
            </a:r>
            <a:r>
              <a:rPr dirty="0" sz="1400" spc="-5">
                <a:latin typeface="Meiryo UI"/>
                <a:cs typeface="Meiryo UI"/>
              </a:rPr>
              <a:t>を</a:t>
            </a:r>
            <a:r>
              <a:rPr dirty="0" sz="1400">
                <a:latin typeface="Meiryo UI"/>
                <a:cs typeface="Meiryo UI"/>
              </a:rPr>
              <a:t>策定</a:t>
            </a:r>
            <a:r>
              <a:rPr dirty="0" sz="1400" spc="-10">
                <a:latin typeface="Meiryo UI"/>
                <a:cs typeface="Meiryo UI"/>
              </a:rPr>
              <a:t>し</a:t>
            </a:r>
            <a:r>
              <a:rPr dirty="0" sz="1400">
                <a:latin typeface="Meiryo UI"/>
                <a:cs typeface="Meiryo UI"/>
              </a:rPr>
              <a:t>、保護者</a:t>
            </a:r>
            <a:r>
              <a:rPr dirty="0" sz="1400" spc="-10">
                <a:latin typeface="Meiryo UI"/>
                <a:cs typeface="Meiryo UI"/>
              </a:rPr>
              <a:t>へ</a:t>
            </a:r>
            <a:r>
              <a:rPr dirty="0" sz="1400" spc="5">
                <a:latin typeface="Meiryo UI"/>
                <a:cs typeface="Meiryo UI"/>
              </a:rPr>
              <a:t>の</a:t>
            </a:r>
            <a:r>
              <a:rPr dirty="0" sz="1400">
                <a:latin typeface="Meiryo UI"/>
                <a:cs typeface="Meiryo UI"/>
              </a:rPr>
              <a:t>周知</a:t>
            </a:r>
            <a:r>
              <a:rPr dirty="0" sz="1400" spc="-5">
                <a:latin typeface="Meiryo UI"/>
                <a:cs typeface="Meiryo UI"/>
              </a:rPr>
              <a:t>をは</a:t>
            </a:r>
            <a:r>
              <a:rPr dirty="0" sz="1400" spc="-10">
                <a:latin typeface="Meiryo UI"/>
                <a:cs typeface="Meiryo UI"/>
              </a:rPr>
              <a:t>じ</a:t>
            </a:r>
            <a:r>
              <a:rPr dirty="0" sz="1400" spc="5">
                <a:latin typeface="Meiryo UI"/>
                <a:cs typeface="Meiryo UI"/>
              </a:rPr>
              <a:t>め</a:t>
            </a:r>
            <a:r>
              <a:rPr dirty="0" sz="1400">
                <a:latin typeface="Meiryo UI"/>
                <a:cs typeface="Meiryo UI"/>
              </a:rPr>
              <a:t>更</a:t>
            </a:r>
            <a:r>
              <a:rPr dirty="0" sz="1400" spc="-5">
                <a:latin typeface="Meiryo UI"/>
                <a:cs typeface="Meiryo UI"/>
              </a:rPr>
              <a:t>なる</a:t>
            </a:r>
            <a:r>
              <a:rPr dirty="0" sz="1400">
                <a:latin typeface="Meiryo UI"/>
                <a:cs typeface="Meiryo UI"/>
              </a:rPr>
              <a:t>利活用</a:t>
            </a:r>
            <a:r>
              <a:rPr dirty="0" sz="1400" spc="-15">
                <a:latin typeface="Meiryo UI"/>
                <a:cs typeface="Meiryo UI"/>
              </a:rPr>
              <a:t>を</a:t>
            </a:r>
            <a:r>
              <a:rPr dirty="0" sz="1400">
                <a:latin typeface="Meiryo UI"/>
                <a:cs typeface="Meiryo UI"/>
              </a:rPr>
              <a:t>促進</a:t>
            </a:r>
            <a:r>
              <a:rPr dirty="0" sz="1400" spc="-5">
                <a:latin typeface="Meiryo UI"/>
                <a:cs typeface="Meiryo UI"/>
              </a:rPr>
              <a:t>する</a:t>
            </a:r>
            <a:r>
              <a:rPr dirty="0" sz="1400">
                <a:latin typeface="Meiryo UI"/>
                <a:cs typeface="Meiryo UI"/>
              </a:rPr>
              <a:t>。</a:t>
            </a:r>
            <a:endParaRPr sz="1400">
              <a:latin typeface="Meiryo UI"/>
              <a:cs typeface="Meiryo UI"/>
            </a:endParaRPr>
          </a:p>
          <a:p>
            <a:pPr marL="12700" marR="5080" indent="118745">
              <a:lnSpc>
                <a:spcPct val="100000"/>
              </a:lnSpc>
              <a:spcBef>
                <a:spcPts val="10"/>
              </a:spcBef>
            </a:pPr>
            <a:r>
              <a:rPr dirty="0" sz="1400">
                <a:latin typeface="Meiryo UI"/>
                <a:cs typeface="Meiryo UI"/>
              </a:rPr>
              <a:t>さらに、学校内外</a:t>
            </a:r>
            <a:r>
              <a:rPr dirty="0" sz="1400" spc="5">
                <a:latin typeface="Meiryo UI"/>
                <a:cs typeface="Meiryo UI"/>
              </a:rPr>
              <a:t>のデー</a:t>
            </a:r>
            <a:r>
              <a:rPr dirty="0" sz="1400">
                <a:latin typeface="Meiryo UI"/>
                <a:cs typeface="Meiryo UI"/>
              </a:rPr>
              <a:t>タ</a:t>
            </a:r>
            <a:r>
              <a:rPr dirty="0" sz="1400" spc="5">
                <a:latin typeface="Meiryo UI"/>
                <a:cs typeface="Meiryo UI"/>
              </a:rPr>
              <a:t>の</a:t>
            </a:r>
            <a:r>
              <a:rPr dirty="0" sz="1400">
                <a:latin typeface="Meiryo UI"/>
                <a:cs typeface="Meiryo UI"/>
              </a:rPr>
              <a:t>将来的</a:t>
            </a:r>
            <a:r>
              <a:rPr dirty="0" sz="1400" spc="-5">
                <a:latin typeface="Meiryo UI"/>
                <a:cs typeface="Meiryo UI"/>
              </a:rPr>
              <a:t>な</a:t>
            </a:r>
            <a:r>
              <a:rPr dirty="0" sz="1400">
                <a:latin typeface="Meiryo UI"/>
                <a:cs typeface="Meiryo UI"/>
              </a:rPr>
              <a:t>連携</a:t>
            </a:r>
            <a:r>
              <a:rPr dirty="0" sz="1400" spc="-5">
                <a:latin typeface="Meiryo UI"/>
                <a:cs typeface="Meiryo UI"/>
              </a:rPr>
              <a:t>も</a:t>
            </a:r>
            <a:r>
              <a:rPr dirty="0" sz="1400">
                <a:latin typeface="Meiryo UI"/>
                <a:cs typeface="Meiryo UI"/>
              </a:rPr>
              <a:t>見据えた教育</a:t>
            </a:r>
            <a:r>
              <a:rPr dirty="0" sz="1400" spc="5">
                <a:latin typeface="Meiryo UI"/>
                <a:cs typeface="Meiryo UI"/>
              </a:rPr>
              <a:t>デー</a:t>
            </a:r>
            <a:r>
              <a:rPr dirty="0" sz="1400">
                <a:latin typeface="Meiryo UI"/>
                <a:cs typeface="Meiryo UI"/>
              </a:rPr>
              <a:t>タ</a:t>
            </a:r>
            <a:r>
              <a:rPr dirty="0" sz="1400" spc="5">
                <a:latin typeface="Meiryo UI"/>
                <a:cs typeface="Meiryo UI"/>
              </a:rPr>
              <a:t>の</a:t>
            </a:r>
            <a:r>
              <a:rPr dirty="0" sz="1400">
                <a:latin typeface="Meiryo UI"/>
                <a:cs typeface="Meiryo UI"/>
              </a:rPr>
              <a:t>蓄積</a:t>
            </a:r>
            <a:r>
              <a:rPr dirty="0" sz="1400" spc="5">
                <a:latin typeface="Meiryo UI"/>
                <a:cs typeface="Meiryo UI"/>
              </a:rPr>
              <a:t>・</a:t>
            </a:r>
            <a:r>
              <a:rPr dirty="0" sz="1400">
                <a:latin typeface="Meiryo UI"/>
                <a:cs typeface="Meiryo UI"/>
              </a:rPr>
              <a:t>流通</a:t>
            </a:r>
            <a:r>
              <a:rPr dirty="0" sz="1400" spc="5">
                <a:latin typeface="Meiryo UI"/>
                <a:cs typeface="Meiryo UI"/>
              </a:rPr>
              <a:t>の</a:t>
            </a:r>
            <a:r>
              <a:rPr dirty="0" sz="1400">
                <a:latin typeface="Meiryo UI"/>
                <a:cs typeface="Meiryo UI"/>
              </a:rPr>
              <a:t>仕組</a:t>
            </a:r>
            <a:r>
              <a:rPr dirty="0" sz="1400" spc="-10">
                <a:latin typeface="Meiryo UI"/>
                <a:cs typeface="Meiryo UI"/>
              </a:rPr>
              <a:t>み</a:t>
            </a:r>
            <a:r>
              <a:rPr dirty="0" sz="1400" spc="5">
                <a:latin typeface="Meiryo UI"/>
                <a:cs typeface="Meiryo UI"/>
              </a:rPr>
              <a:t>の</a:t>
            </a:r>
            <a:r>
              <a:rPr dirty="0" sz="1400">
                <a:latin typeface="Meiryo UI"/>
                <a:cs typeface="Meiryo UI"/>
              </a:rPr>
              <a:t>構築に向</a:t>
            </a:r>
            <a:r>
              <a:rPr dirty="0" sz="1400" spc="5">
                <a:latin typeface="Meiryo UI"/>
                <a:cs typeface="Meiryo UI"/>
              </a:rPr>
              <a:t>け</a:t>
            </a:r>
            <a:r>
              <a:rPr dirty="0" sz="1400">
                <a:latin typeface="Meiryo UI"/>
                <a:cs typeface="Meiryo UI"/>
              </a:rPr>
              <a:t>て</a:t>
            </a:r>
            <a:r>
              <a:rPr dirty="0" sz="1400" spc="-10">
                <a:latin typeface="Meiryo UI"/>
                <a:cs typeface="Meiryo UI"/>
              </a:rPr>
              <a:t>、</a:t>
            </a:r>
            <a:r>
              <a:rPr dirty="0" sz="1400">
                <a:latin typeface="Meiryo UI"/>
                <a:cs typeface="Meiryo UI"/>
              </a:rPr>
              <a:t>関係府省庁間</a:t>
            </a:r>
            <a:r>
              <a:rPr dirty="0" sz="1400" spc="5">
                <a:latin typeface="Meiryo UI"/>
                <a:cs typeface="Meiryo UI"/>
              </a:rPr>
              <a:t>で</a:t>
            </a:r>
            <a:r>
              <a:rPr dirty="0" sz="1400">
                <a:latin typeface="Meiryo UI"/>
                <a:cs typeface="Meiryo UI"/>
              </a:rPr>
              <a:t>検討</a:t>
            </a:r>
            <a:r>
              <a:rPr dirty="0" sz="1400" spc="-10">
                <a:latin typeface="Meiryo UI"/>
                <a:cs typeface="Meiryo UI"/>
              </a:rPr>
              <a:t>し</a:t>
            </a:r>
            <a:r>
              <a:rPr dirty="0" sz="1400">
                <a:latin typeface="Meiryo UI"/>
                <a:cs typeface="Meiryo UI"/>
              </a:rPr>
              <a:t>、目指</a:t>
            </a:r>
            <a:r>
              <a:rPr dirty="0" sz="1400" spc="-5">
                <a:latin typeface="Meiryo UI"/>
                <a:cs typeface="Meiryo UI"/>
              </a:rPr>
              <a:t>す</a:t>
            </a:r>
            <a:r>
              <a:rPr dirty="0" sz="1400" spc="5">
                <a:latin typeface="Meiryo UI"/>
                <a:cs typeface="Meiryo UI"/>
              </a:rPr>
              <a:t>べ</a:t>
            </a:r>
            <a:r>
              <a:rPr dirty="0" sz="1400" spc="-15">
                <a:latin typeface="Meiryo UI"/>
                <a:cs typeface="Meiryo UI"/>
              </a:rPr>
              <a:t>き</a:t>
            </a:r>
            <a:r>
              <a:rPr dirty="0" sz="1400">
                <a:latin typeface="Meiryo UI"/>
                <a:cs typeface="Meiryo UI"/>
              </a:rPr>
              <a:t>姿や </a:t>
            </a:r>
            <a:r>
              <a:rPr dirty="0" sz="1400" spc="-5">
                <a:latin typeface="Meiryo UI"/>
                <a:cs typeface="Meiryo UI"/>
              </a:rPr>
              <a:t>そ</a:t>
            </a:r>
            <a:r>
              <a:rPr dirty="0" sz="1400" spc="5">
                <a:latin typeface="Meiryo UI"/>
                <a:cs typeface="Meiryo UI"/>
              </a:rPr>
              <a:t>の</a:t>
            </a:r>
            <a:r>
              <a:rPr dirty="0" sz="1400">
                <a:latin typeface="Meiryo UI"/>
                <a:cs typeface="Meiryo UI"/>
              </a:rPr>
              <a:t>実現に向</a:t>
            </a:r>
            <a:r>
              <a:rPr dirty="0" sz="1400" spc="5">
                <a:latin typeface="Meiryo UI"/>
                <a:cs typeface="Meiryo UI"/>
              </a:rPr>
              <a:t>け</a:t>
            </a:r>
            <a:r>
              <a:rPr dirty="0" sz="1400">
                <a:latin typeface="Meiryo UI"/>
                <a:cs typeface="Meiryo UI"/>
              </a:rPr>
              <a:t>て必要</a:t>
            </a:r>
            <a:r>
              <a:rPr dirty="0" sz="1400" spc="-5">
                <a:latin typeface="Meiryo UI"/>
                <a:cs typeface="Meiryo UI"/>
              </a:rPr>
              <a:t>な</a:t>
            </a:r>
            <a:r>
              <a:rPr dirty="0" sz="1400">
                <a:latin typeface="Meiryo UI"/>
                <a:cs typeface="Meiryo UI"/>
              </a:rPr>
              <a:t>措置</a:t>
            </a:r>
            <a:r>
              <a:rPr dirty="0" sz="1400" spc="-5">
                <a:latin typeface="Meiryo UI"/>
                <a:cs typeface="Meiryo UI"/>
              </a:rPr>
              <a:t>を</a:t>
            </a:r>
            <a:r>
              <a:rPr dirty="0" sz="1400">
                <a:latin typeface="Meiryo UI"/>
                <a:cs typeface="Meiryo UI"/>
              </a:rPr>
              <a:t>盛</a:t>
            </a:r>
            <a:r>
              <a:rPr dirty="0" sz="1400" spc="5">
                <a:latin typeface="Meiryo UI"/>
                <a:cs typeface="Meiryo UI"/>
              </a:rPr>
              <a:t>り</a:t>
            </a:r>
            <a:r>
              <a:rPr dirty="0" sz="1400">
                <a:latin typeface="Meiryo UI"/>
                <a:cs typeface="Meiryo UI"/>
              </a:rPr>
              <a:t>込</a:t>
            </a:r>
            <a:r>
              <a:rPr dirty="0" sz="1400" spc="5">
                <a:latin typeface="Meiryo UI"/>
                <a:cs typeface="Meiryo UI"/>
              </a:rPr>
              <a:t>ん</a:t>
            </a:r>
            <a:r>
              <a:rPr dirty="0" sz="1400">
                <a:latin typeface="Meiryo UI"/>
                <a:cs typeface="Meiryo UI"/>
              </a:rPr>
              <a:t>だ</a:t>
            </a:r>
            <a:r>
              <a:rPr dirty="0" sz="1400" spc="5">
                <a:latin typeface="Meiryo UI"/>
                <a:cs typeface="Meiryo UI"/>
              </a:rPr>
              <a:t>ロー</a:t>
            </a:r>
            <a:r>
              <a:rPr dirty="0" sz="1400">
                <a:latin typeface="Meiryo UI"/>
                <a:cs typeface="Meiryo UI"/>
              </a:rPr>
              <a:t>ド</a:t>
            </a:r>
            <a:r>
              <a:rPr dirty="0" sz="1400" spc="-5">
                <a:latin typeface="Meiryo UI"/>
                <a:cs typeface="Meiryo UI"/>
              </a:rPr>
              <a:t>マ</a:t>
            </a:r>
            <a:r>
              <a:rPr dirty="0" sz="1400">
                <a:latin typeface="Meiryo UI"/>
                <a:cs typeface="Meiryo UI"/>
              </a:rPr>
              <a:t>ッ</a:t>
            </a:r>
            <a:r>
              <a:rPr dirty="0" sz="1400" spc="-5">
                <a:latin typeface="Meiryo UI"/>
                <a:cs typeface="Meiryo UI"/>
              </a:rPr>
              <a:t>プを</a:t>
            </a:r>
            <a:r>
              <a:rPr dirty="0" sz="1400">
                <a:latin typeface="Meiryo UI"/>
                <a:cs typeface="Meiryo UI"/>
              </a:rPr>
              <a:t>提示</a:t>
            </a:r>
            <a:r>
              <a:rPr dirty="0" sz="1400" spc="-5">
                <a:latin typeface="Meiryo UI"/>
                <a:cs typeface="Meiryo UI"/>
              </a:rPr>
              <a:t>する</a:t>
            </a:r>
            <a:r>
              <a:rPr dirty="0" sz="1400">
                <a:latin typeface="Meiryo UI"/>
                <a:cs typeface="Meiryo UI"/>
              </a:rPr>
              <a:t>。</a:t>
            </a:r>
            <a:endParaRPr sz="1400">
              <a:latin typeface="Meiryo UI"/>
              <a:cs typeface="Meiryo UI"/>
            </a:endParaRPr>
          </a:p>
          <a:p>
            <a:pPr marL="131445">
              <a:lnSpc>
                <a:spcPct val="100000"/>
              </a:lnSpc>
              <a:spcBef>
                <a:spcPts val="1045"/>
              </a:spcBef>
            </a:pPr>
            <a:r>
              <a:rPr dirty="0" sz="1400">
                <a:latin typeface="Meiryo UI"/>
                <a:cs typeface="Meiryo UI"/>
              </a:rPr>
              <a:t>イ</a:t>
            </a:r>
            <a:r>
              <a:rPr dirty="0" sz="1400" spc="440">
                <a:latin typeface="Meiryo UI"/>
                <a:cs typeface="Meiryo UI"/>
              </a:rPr>
              <a:t> </a:t>
            </a:r>
            <a:r>
              <a:rPr dirty="0" sz="1400">
                <a:latin typeface="Meiryo UI"/>
                <a:cs typeface="Meiryo UI"/>
              </a:rPr>
              <a:t>教育ビッ</a:t>
            </a:r>
            <a:r>
              <a:rPr dirty="0" sz="1400" spc="-5">
                <a:latin typeface="Meiryo UI"/>
                <a:cs typeface="Meiryo UI"/>
              </a:rPr>
              <a:t>グ</a:t>
            </a:r>
            <a:r>
              <a:rPr dirty="0" sz="1400" spc="5">
                <a:latin typeface="Meiryo UI"/>
                <a:cs typeface="Meiryo UI"/>
              </a:rPr>
              <a:t>デー</a:t>
            </a:r>
            <a:r>
              <a:rPr dirty="0" sz="1400">
                <a:latin typeface="Meiryo UI"/>
                <a:cs typeface="Meiryo UI"/>
              </a:rPr>
              <a:t>タ</a:t>
            </a:r>
            <a:r>
              <a:rPr dirty="0" sz="1400" spc="5">
                <a:latin typeface="Meiryo UI"/>
                <a:cs typeface="Meiryo UI"/>
              </a:rPr>
              <a:t>の</a:t>
            </a:r>
            <a:r>
              <a:rPr dirty="0" sz="1400">
                <a:latin typeface="Meiryo UI"/>
                <a:cs typeface="Meiryo UI"/>
              </a:rPr>
              <a:t>利活用に向</a:t>
            </a:r>
            <a:r>
              <a:rPr dirty="0" sz="1400" spc="5">
                <a:latin typeface="Meiryo UI"/>
                <a:cs typeface="Meiryo UI"/>
              </a:rPr>
              <a:t>け</a:t>
            </a:r>
            <a:r>
              <a:rPr dirty="0" sz="1400">
                <a:latin typeface="Meiryo UI"/>
                <a:cs typeface="Meiryo UI"/>
              </a:rPr>
              <a:t>た環境整備</a:t>
            </a:r>
            <a:endParaRPr sz="1400">
              <a:latin typeface="Meiryo UI"/>
              <a:cs typeface="Meiryo UI"/>
            </a:endParaRPr>
          </a:p>
          <a:p>
            <a:pPr marL="12700" indent="236220">
              <a:lnSpc>
                <a:spcPct val="100000"/>
              </a:lnSpc>
            </a:pPr>
            <a:r>
              <a:rPr dirty="0" sz="1400">
                <a:latin typeface="Meiryo UI"/>
                <a:cs typeface="Meiryo UI"/>
              </a:rPr>
              <a:t>教育ビッ</a:t>
            </a:r>
            <a:r>
              <a:rPr dirty="0" sz="1400" spc="-5">
                <a:latin typeface="Meiryo UI"/>
                <a:cs typeface="Meiryo UI"/>
              </a:rPr>
              <a:t>グ</a:t>
            </a:r>
            <a:r>
              <a:rPr dirty="0" sz="1400" spc="5">
                <a:latin typeface="Meiryo UI"/>
                <a:cs typeface="Meiryo UI"/>
              </a:rPr>
              <a:t>デー</a:t>
            </a:r>
            <a:r>
              <a:rPr dirty="0" sz="1400">
                <a:latin typeface="Meiryo UI"/>
                <a:cs typeface="Meiryo UI"/>
              </a:rPr>
              <a:t>タ</a:t>
            </a:r>
            <a:r>
              <a:rPr dirty="0" sz="1400" spc="5">
                <a:latin typeface="Meiryo UI"/>
                <a:cs typeface="Meiryo UI"/>
              </a:rPr>
              <a:t>のデー</a:t>
            </a:r>
            <a:r>
              <a:rPr dirty="0" sz="1400">
                <a:latin typeface="Meiryo UI"/>
                <a:cs typeface="Meiryo UI"/>
              </a:rPr>
              <a:t>タ収集</a:t>
            </a:r>
            <a:r>
              <a:rPr dirty="0" sz="1400" spc="5">
                <a:latin typeface="Meiryo UI"/>
                <a:cs typeface="Meiryo UI"/>
              </a:rPr>
              <a:t>の</a:t>
            </a:r>
            <a:r>
              <a:rPr dirty="0" sz="1400">
                <a:latin typeface="Meiryo UI"/>
                <a:cs typeface="Meiryo UI"/>
              </a:rPr>
              <a:t>た</a:t>
            </a:r>
            <a:r>
              <a:rPr dirty="0" sz="1400" spc="5">
                <a:latin typeface="Meiryo UI"/>
                <a:cs typeface="Meiryo UI"/>
              </a:rPr>
              <a:t>め</a:t>
            </a:r>
            <a:r>
              <a:rPr dirty="0" sz="1400">
                <a:latin typeface="Meiryo UI"/>
                <a:cs typeface="Meiryo UI"/>
              </a:rPr>
              <a:t>に行</a:t>
            </a:r>
            <a:r>
              <a:rPr dirty="0" sz="1400" spc="-5">
                <a:latin typeface="Meiryo UI"/>
                <a:cs typeface="Meiryo UI"/>
              </a:rPr>
              <a:t>わ</a:t>
            </a:r>
            <a:r>
              <a:rPr dirty="0" sz="1400">
                <a:latin typeface="Meiryo UI"/>
                <a:cs typeface="Meiryo UI"/>
              </a:rPr>
              <a:t>れ</a:t>
            </a:r>
            <a:r>
              <a:rPr dirty="0" sz="1400" spc="-5">
                <a:latin typeface="Meiryo UI"/>
                <a:cs typeface="Meiryo UI"/>
              </a:rPr>
              <a:t>る</a:t>
            </a:r>
            <a:r>
              <a:rPr dirty="0" sz="1400">
                <a:latin typeface="Meiryo UI"/>
                <a:cs typeface="Meiryo UI"/>
              </a:rPr>
              <a:t>教育現場</a:t>
            </a:r>
            <a:r>
              <a:rPr dirty="0" sz="1400" spc="-5">
                <a:latin typeface="Meiryo UI"/>
                <a:cs typeface="Meiryo UI"/>
              </a:rPr>
              <a:t>を</a:t>
            </a:r>
            <a:r>
              <a:rPr dirty="0" sz="1400">
                <a:latin typeface="Meiryo UI"/>
                <a:cs typeface="Meiryo UI"/>
              </a:rPr>
              <a:t>対象</a:t>
            </a:r>
            <a:r>
              <a:rPr dirty="0" sz="1400" spc="-10">
                <a:latin typeface="Meiryo UI"/>
                <a:cs typeface="Meiryo UI"/>
              </a:rPr>
              <a:t>と</a:t>
            </a:r>
            <a:r>
              <a:rPr dirty="0" sz="1400" spc="5">
                <a:latin typeface="Meiryo UI"/>
                <a:cs typeface="Meiryo UI"/>
              </a:rPr>
              <a:t>し</a:t>
            </a:r>
            <a:r>
              <a:rPr dirty="0" sz="1400">
                <a:latin typeface="Meiryo UI"/>
                <a:cs typeface="Meiryo UI"/>
              </a:rPr>
              <a:t>た調査</a:t>
            </a:r>
            <a:r>
              <a:rPr dirty="0" sz="1400" spc="-10">
                <a:latin typeface="Meiryo UI"/>
                <a:cs typeface="Meiryo UI"/>
              </a:rPr>
              <a:t>・</a:t>
            </a:r>
            <a:r>
              <a:rPr dirty="0" sz="1400">
                <a:latin typeface="Meiryo UI"/>
                <a:cs typeface="Meiryo UI"/>
              </a:rPr>
              <a:t>手続</a:t>
            </a:r>
            <a:r>
              <a:rPr dirty="0" sz="1400" spc="5">
                <a:latin typeface="Meiryo UI"/>
                <a:cs typeface="Meiryo UI"/>
              </a:rPr>
              <a:t>の</a:t>
            </a:r>
            <a:r>
              <a:rPr dirty="0" sz="1400">
                <a:latin typeface="Meiryo UI"/>
                <a:cs typeface="Meiryo UI"/>
              </a:rPr>
              <a:t>原則</a:t>
            </a:r>
            <a:r>
              <a:rPr dirty="0" sz="1400" spc="5">
                <a:latin typeface="Meiryo UI"/>
                <a:cs typeface="Meiryo UI"/>
              </a:rPr>
              <a:t>オ</a:t>
            </a:r>
            <a:r>
              <a:rPr dirty="0" sz="1400" spc="-5">
                <a:latin typeface="Meiryo UI"/>
                <a:cs typeface="Meiryo UI"/>
              </a:rPr>
              <a:t>ン</a:t>
            </a:r>
            <a:r>
              <a:rPr dirty="0" sz="1400">
                <a:latin typeface="Meiryo UI"/>
                <a:cs typeface="Meiryo UI"/>
              </a:rPr>
              <a:t>ラ</a:t>
            </a:r>
            <a:r>
              <a:rPr dirty="0" sz="1400" spc="5">
                <a:latin typeface="Meiryo UI"/>
                <a:cs typeface="Meiryo UI"/>
              </a:rPr>
              <a:t>イ</a:t>
            </a:r>
            <a:r>
              <a:rPr dirty="0" sz="1400" spc="-5">
                <a:latin typeface="Meiryo UI"/>
                <a:cs typeface="Meiryo UI"/>
              </a:rPr>
              <a:t>ン</a:t>
            </a:r>
            <a:r>
              <a:rPr dirty="0" sz="1400">
                <a:latin typeface="Meiryo UI"/>
                <a:cs typeface="Meiryo UI"/>
              </a:rPr>
              <a:t>化</a:t>
            </a:r>
            <a:r>
              <a:rPr dirty="0" sz="1400" spc="-5">
                <a:latin typeface="Meiryo UI"/>
                <a:cs typeface="Meiryo UI"/>
              </a:rPr>
              <a:t>や</a:t>
            </a:r>
            <a:r>
              <a:rPr dirty="0" sz="1400" spc="5">
                <a:latin typeface="Meiryo UI"/>
                <a:cs typeface="Meiryo UI"/>
              </a:rPr>
              <a:t>デー</a:t>
            </a:r>
            <a:r>
              <a:rPr dirty="0" sz="1400">
                <a:latin typeface="Meiryo UI"/>
                <a:cs typeface="Meiryo UI"/>
              </a:rPr>
              <a:t>タ</a:t>
            </a:r>
            <a:r>
              <a:rPr dirty="0" sz="1400" spc="5">
                <a:latin typeface="Meiryo UI"/>
                <a:cs typeface="Meiryo UI"/>
              </a:rPr>
              <a:t>の</a:t>
            </a:r>
            <a:r>
              <a:rPr dirty="0" sz="1400">
                <a:latin typeface="Meiryo UI"/>
                <a:cs typeface="Meiryo UI"/>
              </a:rPr>
              <a:t>相互運用性</a:t>
            </a:r>
            <a:r>
              <a:rPr dirty="0" sz="1400" spc="-10">
                <a:latin typeface="Meiryo UI"/>
                <a:cs typeface="Meiryo UI"/>
              </a:rPr>
              <a:t>の</a:t>
            </a:r>
            <a:r>
              <a:rPr dirty="0" sz="1400">
                <a:latin typeface="Meiryo UI"/>
                <a:cs typeface="Meiryo UI"/>
              </a:rPr>
              <a:t>確保</a:t>
            </a:r>
            <a:r>
              <a:rPr dirty="0" sz="1400" spc="-5">
                <a:latin typeface="Meiryo UI"/>
                <a:cs typeface="Meiryo UI"/>
              </a:rPr>
              <a:t>を</a:t>
            </a:r>
            <a:r>
              <a:rPr dirty="0" sz="1400">
                <a:latin typeface="Meiryo UI"/>
                <a:cs typeface="Meiryo UI"/>
              </a:rPr>
              <a:t>推進</a:t>
            </a:r>
            <a:r>
              <a:rPr dirty="0" sz="1400" spc="-5">
                <a:latin typeface="Meiryo UI"/>
                <a:cs typeface="Meiryo UI"/>
              </a:rPr>
              <a:t>する</a:t>
            </a:r>
            <a:r>
              <a:rPr dirty="0" sz="1400" spc="-10">
                <a:latin typeface="Meiryo UI"/>
                <a:cs typeface="Meiryo UI"/>
              </a:rPr>
              <a:t>と</a:t>
            </a:r>
            <a:r>
              <a:rPr dirty="0" sz="1400">
                <a:latin typeface="Meiryo UI"/>
                <a:cs typeface="Meiryo UI"/>
              </a:rPr>
              <a:t>と</a:t>
            </a:r>
            <a:endParaRPr sz="1400">
              <a:latin typeface="Meiryo UI"/>
              <a:cs typeface="Meiryo UI"/>
            </a:endParaRPr>
          </a:p>
          <a:p>
            <a:pPr marL="12700" marR="137795">
              <a:lnSpc>
                <a:spcPct val="100000"/>
              </a:lnSpc>
              <a:spcBef>
                <a:spcPts val="10"/>
              </a:spcBef>
            </a:pPr>
            <a:r>
              <a:rPr dirty="0" sz="1400" spc="-5">
                <a:latin typeface="Meiryo UI"/>
                <a:cs typeface="Meiryo UI"/>
              </a:rPr>
              <a:t>も</a:t>
            </a:r>
            <a:r>
              <a:rPr dirty="0" sz="1400">
                <a:latin typeface="Meiryo UI"/>
                <a:cs typeface="Meiryo UI"/>
              </a:rPr>
              <a:t>に、ガ</a:t>
            </a:r>
            <a:r>
              <a:rPr dirty="0" sz="1400" spc="-5">
                <a:latin typeface="Meiryo UI"/>
                <a:cs typeface="Meiryo UI"/>
              </a:rPr>
              <a:t>バ</a:t>
            </a:r>
            <a:r>
              <a:rPr dirty="0" sz="1400">
                <a:latin typeface="Meiryo UI"/>
                <a:cs typeface="Meiryo UI"/>
              </a:rPr>
              <a:t>メ</a:t>
            </a:r>
            <a:r>
              <a:rPr dirty="0" sz="1400" spc="-5">
                <a:latin typeface="Meiryo UI"/>
                <a:cs typeface="Meiryo UI"/>
              </a:rPr>
              <a:t>ン</a:t>
            </a:r>
            <a:r>
              <a:rPr dirty="0" sz="1400">
                <a:latin typeface="Meiryo UI"/>
                <a:cs typeface="Meiryo UI"/>
              </a:rPr>
              <a:t>トクラウド</a:t>
            </a:r>
            <a:r>
              <a:rPr dirty="0" sz="1400" spc="-5">
                <a:latin typeface="Meiryo UI"/>
                <a:cs typeface="Meiryo UI"/>
              </a:rPr>
              <a:t>を</a:t>
            </a:r>
            <a:r>
              <a:rPr dirty="0" sz="1400">
                <a:latin typeface="Meiryo UI"/>
                <a:cs typeface="Meiryo UI"/>
              </a:rPr>
              <a:t>全国</a:t>
            </a:r>
            <a:r>
              <a:rPr dirty="0" sz="1400" spc="5">
                <a:latin typeface="Meiryo UI"/>
                <a:cs typeface="Meiryo UI"/>
              </a:rPr>
              <a:t>の</a:t>
            </a:r>
            <a:r>
              <a:rPr dirty="0" sz="1400">
                <a:latin typeface="Meiryo UI"/>
                <a:cs typeface="Meiryo UI"/>
              </a:rPr>
              <a:t>学校</a:t>
            </a:r>
            <a:r>
              <a:rPr dirty="0" sz="1400" spc="-5">
                <a:latin typeface="Meiryo UI"/>
                <a:cs typeface="Meiryo UI"/>
              </a:rPr>
              <a:t>や</a:t>
            </a:r>
            <a:r>
              <a:rPr dirty="0" sz="1400">
                <a:latin typeface="Meiryo UI"/>
                <a:cs typeface="Meiryo UI"/>
              </a:rPr>
              <a:t>教育委員会等</a:t>
            </a:r>
            <a:r>
              <a:rPr dirty="0" sz="1400" spc="5">
                <a:latin typeface="Meiryo UI"/>
                <a:cs typeface="Meiryo UI"/>
              </a:rPr>
              <a:t>が</a:t>
            </a:r>
            <a:r>
              <a:rPr dirty="0" sz="1400">
                <a:latin typeface="Meiryo UI"/>
                <a:cs typeface="Meiryo UI"/>
              </a:rPr>
              <a:t>活用</a:t>
            </a:r>
            <a:r>
              <a:rPr dirty="0" sz="1400" spc="5">
                <a:latin typeface="Meiryo UI"/>
                <a:cs typeface="Meiryo UI"/>
              </a:rPr>
              <a:t>で</a:t>
            </a:r>
            <a:r>
              <a:rPr dirty="0" sz="1400" spc="-5">
                <a:latin typeface="Meiryo UI"/>
                <a:cs typeface="Meiryo UI"/>
              </a:rPr>
              <a:t>きるよ</a:t>
            </a:r>
            <a:r>
              <a:rPr dirty="0" sz="1400">
                <a:latin typeface="Meiryo UI"/>
                <a:cs typeface="Meiryo UI"/>
              </a:rPr>
              <a:t>う、校務支援</a:t>
            </a:r>
            <a:r>
              <a:rPr dirty="0" sz="1400" spc="5">
                <a:latin typeface="Meiryo UI"/>
                <a:cs typeface="Meiryo UI"/>
              </a:rPr>
              <a:t>システ</a:t>
            </a:r>
            <a:r>
              <a:rPr dirty="0" sz="1400" spc="-10">
                <a:latin typeface="Meiryo UI"/>
                <a:cs typeface="Meiryo UI"/>
              </a:rPr>
              <a:t>ム</a:t>
            </a:r>
            <a:r>
              <a:rPr dirty="0" sz="1400" spc="-5">
                <a:latin typeface="Meiryo UI"/>
                <a:cs typeface="Meiryo UI"/>
              </a:rPr>
              <a:t>を</a:t>
            </a:r>
            <a:r>
              <a:rPr dirty="0" sz="1400">
                <a:latin typeface="Meiryo UI"/>
                <a:cs typeface="Meiryo UI"/>
              </a:rPr>
              <a:t>含</a:t>
            </a:r>
            <a:r>
              <a:rPr dirty="0" sz="1400" spc="5">
                <a:latin typeface="Meiryo UI"/>
                <a:cs typeface="Meiryo UI"/>
              </a:rPr>
              <a:t>め</a:t>
            </a:r>
            <a:r>
              <a:rPr dirty="0" sz="1400">
                <a:latin typeface="Meiryo UI"/>
                <a:cs typeface="Meiryo UI"/>
              </a:rPr>
              <a:t>た教育分野</a:t>
            </a:r>
            <a:r>
              <a:rPr dirty="0" sz="1400" spc="-10">
                <a:latin typeface="Meiryo UI"/>
                <a:cs typeface="Meiryo UI"/>
              </a:rPr>
              <a:t>の</a:t>
            </a:r>
            <a:r>
              <a:rPr dirty="0" sz="1400">
                <a:latin typeface="Meiryo UI"/>
                <a:cs typeface="Meiryo UI"/>
              </a:rPr>
              <a:t>情報</a:t>
            </a:r>
            <a:r>
              <a:rPr dirty="0" sz="1400" spc="5">
                <a:latin typeface="Meiryo UI"/>
                <a:cs typeface="Meiryo UI"/>
              </a:rPr>
              <a:t>システム</a:t>
            </a:r>
            <a:r>
              <a:rPr dirty="0" sz="1400" spc="-10">
                <a:latin typeface="Meiryo UI"/>
                <a:cs typeface="Meiryo UI"/>
              </a:rPr>
              <a:t>の</a:t>
            </a:r>
            <a:r>
              <a:rPr dirty="0" sz="1400">
                <a:latin typeface="Meiryo UI"/>
                <a:cs typeface="Meiryo UI"/>
              </a:rPr>
              <a:t>在</a:t>
            </a:r>
            <a:r>
              <a:rPr dirty="0" sz="1400" spc="-10">
                <a:latin typeface="Meiryo UI"/>
                <a:cs typeface="Meiryo UI"/>
              </a:rPr>
              <a:t>り</a:t>
            </a:r>
            <a:r>
              <a:rPr dirty="0" sz="1400">
                <a:latin typeface="Meiryo UI"/>
                <a:cs typeface="Meiryo UI"/>
              </a:rPr>
              <a:t>方につ</a:t>
            </a:r>
            <a:r>
              <a:rPr dirty="0" sz="1400" spc="5">
                <a:latin typeface="Meiryo UI"/>
                <a:cs typeface="Meiryo UI"/>
              </a:rPr>
              <a:t>い</a:t>
            </a:r>
            <a:r>
              <a:rPr dirty="0" sz="1400">
                <a:latin typeface="Meiryo UI"/>
                <a:cs typeface="Meiryo UI"/>
              </a:rPr>
              <a:t>て具体 的</a:t>
            </a:r>
            <a:r>
              <a:rPr dirty="0" sz="1400" spc="-5">
                <a:latin typeface="Meiryo UI"/>
                <a:cs typeface="Meiryo UI"/>
              </a:rPr>
              <a:t>な</a:t>
            </a:r>
            <a:r>
              <a:rPr dirty="0" sz="1400">
                <a:latin typeface="Meiryo UI"/>
                <a:cs typeface="Meiryo UI"/>
              </a:rPr>
              <a:t>対応方策</a:t>
            </a:r>
            <a:r>
              <a:rPr dirty="0" sz="1400" spc="-5">
                <a:latin typeface="Meiryo UI"/>
                <a:cs typeface="Meiryo UI"/>
              </a:rPr>
              <a:t>や</a:t>
            </a:r>
            <a:r>
              <a:rPr dirty="0" sz="1400">
                <a:latin typeface="Meiryo UI"/>
                <a:cs typeface="Meiryo UI"/>
              </a:rPr>
              <a:t>課題等</a:t>
            </a:r>
            <a:r>
              <a:rPr dirty="0" sz="1400" spc="-5">
                <a:latin typeface="Meiryo UI"/>
                <a:cs typeface="Meiryo UI"/>
              </a:rPr>
              <a:t>を</a:t>
            </a:r>
            <a:r>
              <a:rPr dirty="0" sz="1400">
                <a:latin typeface="Meiryo UI"/>
                <a:cs typeface="Meiryo UI"/>
              </a:rPr>
              <a:t>整理</a:t>
            </a:r>
            <a:r>
              <a:rPr dirty="0" sz="1400" spc="-5">
                <a:latin typeface="Meiryo UI"/>
                <a:cs typeface="Meiryo UI"/>
              </a:rPr>
              <a:t>する</a:t>
            </a:r>
            <a:r>
              <a:rPr dirty="0" sz="1400">
                <a:latin typeface="Meiryo UI"/>
                <a:cs typeface="Meiryo UI"/>
              </a:rPr>
              <a:t>。</a:t>
            </a:r>
            <a:endParaRPr sz="1400">
              <a:latin typeface="Meiryo UI"/>
              <a:cs typeface="Meiryo UI"/>
            </a:endParaRPr>
          </a:p>
          <a:p>
            <a:pPr marL="12700" marR="21590" indent="118745">
              <a:lnSpc>
                <a:spcPts val="1689"/>
              </a:lnSpc>
              <a:spcBef>
                <a:spcPts val="50"/>
              </a:spcBef>
            </a:pPr>
            <a:r>
              <a:rPr dirty="0" sz="1400">
                <a:latin typeface="Meiryo UI"/>
                <a:cs typeface="Meiryo UI"/>
              </a:rPr>
              <a:t>研究結果</a:t>
            </a:r>
            <a:r>
              <a:rPr dirty="0" sz="1400" spc="5">
                <a:latin typeface="Meiryo UI"/>
                <a:cs typeface="Meiryo UI"/>
              </a:rPr>
              <a:t>の</a:t>
            </a:r>
            <a:r>
              <a:rPr dirty="0" sz="1400">
                <a:latin typeface="Meiryo UI"/>
                <a:cs typeface="Meiryo UI"/>
              </a:rPr>
              <a:t>み</a:t>
            </a:r>
            <a:r>
              <a:rPr dirty="0" sz="1400" spc="-5">
                <a:latin typeface="Meiryo UI"/>
                <a:cs typeface="Meiryo UI"/>
              </a:rPr>
              <a:t>な</a:t>
            </a:r>
            <a:r>
              <a:rPr dirty="0" sz="1400">
                <a:latin typeface="Meiryo UI"/>
                <a:cs typeface="Meiryo UI"/>
              </a:rPr>
              <a:t>ら</a:t>
            </a:r>
            <a:r>
              <a:rPr dirty="0" sz="1400" spc="-5">
                <a:latin typeface="Meiryo UI"/>
                <a:cs typeface="Meiryo UI"/>
              </a:rPr>
              <a:t>ず</a:t>
            </a:r>
            <a:r>
              <a:rPr dirty="0" sz="1400">
                <a:latin typeface="Meiryo UI"/>
                <a:cs typeface="Meiryo UI"/>
              </a:rPr>
              <a:t>現場</a:t>
            </a:r>
            <a:r>
              <a:rPr dirty="0" sz="1400" spc="5">
                <a:latin typeface="Meiryo UI"/>
                <a:cs typeface="Meiryo UI"/>
              </a:rPr>
              <a:t>での</a:t>
            </a:r>
            <a:r>
              <a:rPr dirty="0" sz="1400">
                <a:latin typeface="Meiryo UI"/>
                <a:cs typeface="Meiryo UI"/>
              </a:rPr>
              <a:t>教育実践</a:t>
            </a:r>
            <a:r>
              <a:rPr dirty="0" sz="1400" spc="5">
                <a:latin typeface="Meiryo UI"/>
                <a:cs typeface="Meiryo UI"/>
              </a:rPr>
              <a:t>の</a:t>
            </a:r>
            <a:r>
              <a:rPr dirty="0" sz="1400">
                <a:latin typeface="Meiryo UI"/>
                <a:cs typeface="Meiryo UI"/>
              </a:rPr>
              <a:t>好事例</a:t>
            </a:r>
            <a:r>
              <a:rPr dirty="0" sz="1400" spc="-5">
                <a:latin typeface="Meiryo UI"/>
                <a:cs typeface="Meiryo UI"/>
              </a:rPr>
              <a:t>も</a:t>
            </a:r>
            <a:r>
              <a:rPr dirty="0" sz="1400">
                <a:latin typeface="Meiryo UI"/>
                <a:cs typeface="Meiryo UI"/>
              </a:rPr>
              <a:t>取</a:t>
            </a:r>
            <a:r>
              <a:rPr dirty="0" sz="1400" spc="5">
                <a:latin typeface="Meiryo UI"/>
                <a:cs typeface="Meiryo UI"/>
              </a:rPr>
              <a:t>り</a:t>
            </a:r>
            <a:r>
              <a:rPr dirty="0" sz="1400">
                <a:latin typeface="Meiryo UI"/>
                <a:cs typeface="Meiryo UI"/>
              </a:rPr>
              <a:t>込</a:t>
            </a:r>
            <a:r>
              <a:rPr dirty="0" sz="1400" spc="-10">
                <a:latin typeface="Meiryo UI"/>
                <a:cs typeface="Meiryo UI"/>
              </a:rPr>
              <a:t>ん</a:t>
            </a:r>
            <a:r>
              <a:rPr dirty="0" sz="1400">
                <a:latin typeface="Meiryo UI"/>
                <a:cs typeface="Meiryo UI"/>
              </a:rPr>
              <a:t>だ、教育政策</a:t>
            </a:r>
            <a:r>
              <a:rPr dirty="0" sz="1400" spc="-5">
                <a:latin typeface="Meiryo UI"/>
                <a:cs typeface="Meiryo UI"/>
              </a:rPr>
              <a:t>や</a:t>
            </a:r>
            <a:r>
              <a:rPr dirty="0" sz="1400">
                <a:latin typeface="Meiryo UI"/>
                <a:cs typeface="Meiryo UI"/>
              </a:rPr>
              <a:t>学校現場</a:t>
            </a:r>
            <a:r>
              <a:rPr dirty="0" sz="1400" spc="5">
                <a:latin typeface="Meiryo UI"/>
                <a:cs typeface="Meiryo UI"/>
              </a:rPr>
              <a:t>の</a:t>
            </a:r>
            <a:r>
              <a:rPr dirty="0" sz="1400">
                <a:latin typeface="Meiryo UI"/>
                <a:cs typeface="Meiryo UI"/>
              </a:rPr>
              <a:t>実践</a:t>
            </a:r>
            <a:r>
              <a:rPr dirty="0" sz="1400" spc="5">
                <a:latin typeface="Meiryo UI"/>
                <a:cs typeface="Meiryo UI"/>
              </a:rPr>
              <a:t>の</a:t>
            </a:r>
            <a:r>
              <a:rPr dirty="0" sz="1400">
                <a:latin typeface="Meiryo UI"/>
                <a:cs typeface="Meiryo UI"/>
              </a:rPr>
              <a:t>改善に資</a:t>
            </a:r>
            <a:r>
              <a:rPr dirty="0" sz="1400" spc="-5">
                <a:latin typeface="Meiryo UI"/>
                <a:cs typeface="Meiryo UI"/>
              </a:rPr>
              <a:t>する</a:t>
            </a:r>
            <a:r>
              <a:rPr dirty="0" sz="1400" spc="-15">
                <a:latin typeface="Meiryo UI"/>
                <a:cs typeface="Meiryo UI"/>
              </a:rPr>
              <a:t>エ</a:t>
            </a:r>
            <a:r>
              <a:rPr dirty="0" sz="1400">
                <a:latin typeface="Meiryo UI"/>
                <a:cs typeface="Meiryo UI"/>
              </a:rPr>
              <a:t>ビ</a:t>
            </a:r>
            <a:r>
              <a:rPr dirty="0" sz="1400" spc="5">
                <a:latin typeface="Meiryo UI"/>
                <a:cs typeface="Meiryo UI"/>
              </a:rPr>
              <a:t>デ</a:t>
            </a:r>
            <a:r>
              <a:rPr dirty="0" sz="1400" spc="-5">
                <a:latin typeface="Meiryo UI"/>
                <a:cs typeface="Meiryo UI"/>
              </a:rPr>
              <a:t>ン</a:t>
            </a:r>
            <a:r>
              <a:rPr dirty="0" sz="1400" spc="5">
                <a:latin typeface="Meiryo UI"/>
                <a:cs typeface="Meiryo UI"/>
              </a:rPr>
              <a:t>ス</a:t>
            </a:r>
            <a:r>
              <a:rPr dirty="0" sz="1400">
                <a:latin typeface="Meiryo UI"/>
                <a:cs typeface="Meiryo UI"/>
              </a:rPr>
              <a:t>につ</a:t>
            </a:r>
            <a:r>
              <a:rPr dirty="0" sz="1400" spc="5">
                <a:latin typeface="Meiryo UI"/>
                <a:cs typeface="Meiryo UI"/>
              </a:rPr>
              <a:t>い</a:t>
            </a:r>
            <a:r>
              <a:rPr dirty="0" sz="1400">
                <a:latin typeface="Meiryo UI"/>
                <a:cs typeface="Meiryo UI"/>
              </a:rPr>
              <a:t>て</a:t>
            </a:r>
            <a:r>
              <a:rPr dirty="0" sz="1400" spc="-5">
                <a:latin typeface="Meiryo UI"/>
                <a:cs typeface="Meiryo UI"/>
              </a:rPr>
              <a:t>プ</a:t>
            </a:r>
            <a:r>
              <a:rPr dirty="0" sz="1400">
                <a:latin typeface="Meiryo UI"/>
                <a:cs typeface="Meiryo UI"/>
              </a:rPr>
              <a:t>ラット</a:t>
            </a:r>
            <a:r>
              <a:rPr dirty="0" sz="1400" spc="-5">
                <a:latin typeface="Meiryo UI"/>
                <a:cs typeface="Meiryo UI"/>
              </a:rPr>
              <a:t>フォ</a:t>
            </a:r>
            <a:r>
              <a:rPr dirty="0" sz="1400" spc="5">
                <a:latin typeface="Meiryo UI"/>
                <a:cs typeface="Meiryo UI"/>
              </a:rPr>
              <a:t>ームの</a:t>
            </a:r>
            <a:r>
              <a:rPr dirty="0" sz="1400">
                <a:latin typeface="Meiryo UI"/>
                <a:cs typeface="Meiryo UI"/>
              </a:rPr>
              <a:t>構 築に向</a:t>
            </a:r>
            <a:r>
              <a:rPr dirty="0" sz="1400" spc="5">
                <a:latin typeface="Meiryo UI"/>
                <a:cs typeface="Meiryo UI"/>
              </a:rPr>
              <a:t>け</a:t>
            </a:r>
            <a:r>
              <a:rPr dirty="0" sz="1400">
                <a:latin typeface="Meiryo UI"/>
                <a:cs typeface="Meiryo UI"/>
              </a:rPr>
              <a:t>た検討</a:t>
            </a:r>
            <a:r>
              <a:rPr dirty="0" sz="1400" spc="-5">
                <a:latin typeface="Meiryo UI"/>
                <a:cs typeface="Meiryo UI"/>
              </a:rPr>
              <a:t>を</a:t>
            </a:r>
            <a:r>
              <a:rPr dirty="0" sz="1400">
                <a:latin typeface="Meiryo UI"/>
                <a:cs typeface="Meiryo UI"/>
              </a:rPr>
              <a:t>進</a:t>
            </a:r>
            <a:r>
              <a:rPr dirty="0" sz="1400" spc="5">
                <a:latin typeface="Meiryo UI"/>
                <a:cs typeface="Meiryo UI"/>
              </a:rPr>
              <a:t>め</a:t>
            </a:r>
            <a:r>
              <a:rPr dirty="0" sz="1400" spc="-5">
                <a:latin typeface="Meiryo UI"/>
                <a:cs typeface="Meiryo UI"/>
              </a:rPr>
              <a:t>る</a:t>
            </a:r>
            <a:r>
              <a:rPr dirty="0" sz="1400">
                <a:latin typeface="Meiryo UI"/>
                <a:cs typeface="Meiryo UI"/>
              </a:rPr>
              <a:t>。</a:t>
            </a:r>
            <a:r>
              <a:rPr dirty="0" sz="1400" spc="-5">
                <a:latin typeface="Meiryo UI"/>
                <a:cs typeface="Meiryo UI"/>
              </a:rPr>
              <a:t>そ</a:t>
            </a:r>
            <a:r>
              <a:rPr dirty="0" sz="1400" spc="5">
                <a:latin typeface="Meiryo UI"/>
                <a:cs typeface="Meiryo UI"/>
              </a:rPr>
              <a:t>の</a:t>
            </a:r>
            <a:r>
              <a:rPr dirty="0" sz="1400">
                <a:latin typeface="Meiryo UI"/>
                <a:cs typeface="Meiryo UI"/>
              </a:rPr>
              <a:t>際に、想定され</a:t>
            </a:r>
            <a:r>
              <a:rPr dirty="0" sz="1400" spc="-5">
                <a:latin typeface="Meiryo UI"/>
                <a:cs typeface="Meiryo UI"/>
              </a:rPr>
              <a:t>る</a:t>
            </a:r>
            <a:r>
              <a:rPr dirty="0" sz="1400">
                <a:latin typeface="Meiryo UI"/>
                <a:cs typeface="Meiryo UI"/>
              </a:rPr>
              <a:t>利用目的</a:t>
            </a:r>
            <a:r>
              <a:rPr dirty="0" sz="1400" spc="-5">
                <a:latin typeface="Meiryo UI"/>
                <a:cs typeface="Meiryo UI"/>
              </a:rPr>
              <a:t>や</a:t>
            </a:r>
            <a:r>
              <a:rPr dirty="0" sz="1400">
                <a:latin typeface="Meiryo UI"/>
                <a:cs typeface="Meiryo UI"/>
              </a:rPr>
              <a:t>利用者層、横展開</a:t>
            </a:r>
            <a:r>
              <a:rPr dirty="0" sz="1400" spc="5">
                <a:latin typeface="Meiryo UI"/>
                <a:cs typeface="Meiryo UI"/>
              </a:rPr>
              <a:t>の</a:t>
            </a:r>
            <a:r>
              <a:rPr dirty="0" sz="1400">
                <a:latin typeface="Meiryo UI"/>
                <a:cs typeface="Meiryo UI"/>
              </a:rPr>
              <a:t>観点等</a:t>
            </a:r>
            <a:r>
              <a:rPr dirty="0" sz="1400" spc="-5">
                <a:latin typeface="Meiryo UI"/>
                <a:cs typeface="Meiryo UI"/>
              </a:rPr>
              <a:t>を</a:t>
            </a:r>
            <a:r>
              <a:rPr dirty="0" sz="1400">
                <a:latin typeface="Meiryo UI"/>
                <a:cs typeface="Meiryo UI"/>
              </a:rPr>
              <a:t>踏</a:t>
            </a:r>
            <a:r>
              <a:rPr dirty="0" sz="1400" spc="-5">
                <a:latin typeface="Meiryo UI"/>
                <a:cs typeface="Meiryo UI"/>
              </a:rPr>
              <a:t>ま</a:t>
            </a:r>
            <a:r>
              <a:rPr dirty="0" sz="1400">
                <a:latin typeface="Meiryo UI"/>
                <a:cs typeface="Meiryo UI"/>
              </a:rPr>
              <a:t>えた</a:t>
            </a:r>
            <a:r>
              <a:rPr dirty="0" sz="1400" spc="5">
                <a:latin typeface="Meiryo UI"/>
                <a:cs typeface="Meiryo UI"/>
              </a:rPr>
              <a:t>デー</a:t>
            </a:r>
            <a:r>
              <a:rPr dirty="0" sz="1400">
                <a:latin typeface="Meiryo UI"/>
                <a:cs typeface="Meiryo UI"/>
              </a:rPr>
              <a:t>タ</a:t>
            </a:r>
            <a:r>
              <a:rPr dirty="0" sz="1400" spc="5">
                <a:latin typeface="Meiryo UI"/>
                <a:cs typeface="Meiryo UI"/>
              </a:rPr>
              <a:t>の</a:t>
            </a:r>
            <a:r>
              <a:rPr dirty="0" sz="1400">
                <a:latin typeface="Meiryo UI"/>
                <a:cs typeface="Meiryo UI"/>
              </a:rPr>
              <a:t>構成</a:t>
            </a:r>
            <a:r>
              <a:rPr dirty="0" sz="1400" spc="-10">
                <a:latin typeface="Meiryo UI"/>
                <a:cs typeface="Meiryo UI"/>
              </a:rPr>
              <a:t>の</a:t>
            </a:r>
            <a:r>
              <a:rPr dirty="0" sz="1400">
                <a:latin typeface="Meiryo UI"/>
                <a:cs typeface="Meiryo UI"/>
              </a:rPr>
              <a:t>実現</a:t>
            </a:r>
            <a:r>
              <a:rPr dirty="0" sz="1400" spc="-5">
                <a:latin typeface="Meiryo UI"/>
                <a:cs typeface="Meiryo UI"/>
              </a:rPr>
              <a:t>を</a:t>
            </a:r>
            <a:r>
              <a:rPr dirty="0" sz="1400">
                <a:latin typeface="Meiryo UI"/>
                <a:cs typeface="Meiryo UI"/>
              </a:rPr>
              <a:t>目指</a:t>
            </a:r>
            <a:r>
              <a:rPr dirty="0" sz="1400" spc="-5">
                <a:latin typeface="Meiryo UI"/>
                <a:cs typeface="Meiryo UI"/>
              </a:rPr>
              <a:t>す</a:t>
            </a:r>
            <a:r>
              <a:rPr dirty="0" sz="1400">
                <a:latin typeface="Meiryo UI"/>
                <a:cs typeface="Meiryo UI"/>
              </a:rPr>
              <a:t>。</a:t>
            </a:r>
            <a:endParaRPr sz="1400">
              <a:latin typeface="Meiryo UI"/>
              <a:cs typeface="Meiryo UI"/>
            </a:endParaRPr>
          </a:p>
          <a:p>
            <a:pPr marL="131445">
              <a:lnSpc>
                <a:spcPct val="100000"/>
              </a:lnSpc>
              <a:spcBef>
                <a:spcPts val="985"/>
              </a:spcBef>
            </a:pPr>
            <a:r>
              <a:rPr dirty="0" sz="1400">
                <a:latin typeface="Meiryo UI"/>
                <a:cs typeface="Meiryo UI"/>
              </a:rPr>
              <a:t>ウ</a:t>
            </a:r>
            <a:r>
              <a:rPr dirty="0" sz="1400" spc="434">
                <a:latin typeface="Meiryo UI"/>
                <a:cs typeface="Meiryo UI"/>
              </a:rPr>
              <a:t> </a:t>
            </a:r>
            <a:r>
              <a:rPr dirty="0" sz="1400">
                <a:latin typeface="Meiryo UI"/>
                <a:cs typeface="Meiryo UI"/>
              </a:rPr>
              <a:t>対面</a:t>
            </a:r>
            <a:r>
              <a:rPr dirty="0" sz="1400" spc="5">
                <a:latin typeface="Meiryo UI"/>
                <a:cs typeface="Meiryo UI"/>
              </a:rPr>
              <a:t>とオ</a:t>
            </a:r>
            <a:r>
              <a:rPr dirty="0" sz="1400" spc="-5">
                <a:latin typeface="Meiryo UI"/>
                <a:cs typeface="Meiryo UI"/>
              </a:rPr>
              <a:t>ン</a:t>
            </a:r>
            <a:r>
              <a:rPr dirty="0" sz="1400">
                <a:latin typeface="Meiryo UI"/>
                <a:cs typeface="Meiryo UI"/>
              </a:rPr>
              <a:t>ラ</a:t>
            </a:r>
            <a:r>
              <a:rPr dirty="0" sz="1400" spc="5">
                <a:latin typeface="Meiryo UI"/>
                <a:cs typeface="Meiryo UI"/>
              </a:rPr>
              <a:t>イ</a:t>
            </a:r>
            <a:r>
              <a:rPr dirty="0" sz="1400" spc="-5">
                <a:latin typeface="Meiryo UI"/>
                <a:cs typeface="Meiryo UI"/>
              </a:rPr>
              <a:t>ン</a:t>
            </a:r>
            <a:r>
              <a:rPr dirty="0" sz="1400" spc="5">
                <a:latin typeface="Meiryo UI"/>
                <a:cs typeface="Meiryo UI"/>
              </a:rPr>
              <a:t>の</a:t>
            </a:r>
            <a:r>
              <a:rPr dirty="0" sz="1400">
                <a:latin typeface="Meiryo UI"/>
                <a:cs typeface="Meiryo UI"/>
              </a:rPr>
              <a:t>ハ</a:t>
            </a:r>
            <a:r>
              <a:rPr dirty="0" sz="1400" spc="5">
                <a:latin typeface="Meiryo UI"/>
                <a:cs typeface="Meiryo UI"/>
              </a:rPr>
              <a:t>イ</a:t>
            </a:r>
            <a:r>
              <a:rPr dirty="0" sz="1400" spc="-5">
                <a:latin typeface="Meiryo UI"/>
                <a:cs typeface="Meiryo UI"/>
              </a:rPr>
              <a:t>ブ</a:t>
            </a:r>
            <a:r>
              <a:rPr dirty="0" sz="1400" spc="5">
                <a:latin typeface="Meiryo UI"/>
                <a:cs typeface="Meiryo UI"/>
              </a:rPr>
              <a:t>リ</a:t>
            </a:r>
            <a:r>
              <a:rPr dirty="0" sz="1400">
                <a:latin typeface="Meiryo UI"/>
                <a:cs typeface="Meiryo UI"/>
              </a:rPr>
              <a:t>ッドに</a:t>
            </a:r>
            <a:r>
              <a:rPr dirty="0" sz="1400" spc="-5">
                <a:latin typeface="Meiryo UI"/>
                <a:cs typeface="Meiryo UI"/>
              </a:rPr>
              <a:t>よる</a:t>
            </a:r>
            <a:r>
              <a:rPr dirty="0" sz="1400">
                <a:latin typeface="Meiryo UI"/>
                <a:cs typeface="Meiryo UI"/>
              </a:rPr>
              <a:t>学</a:t>
            </a:r>
            <a:r>
              <a:rPr dirty="0" sz="1400" spc="-5">
                <a:latin typeface="Meiryo UI"/>
                <a:cs typeface="Meiryo UI"/>
              </a:rPr>
              <a:t>び</a:t>
            </a:r>
            <a:r>
              <a:rPr dirty="0" sz="1400" spc="5">
                <a:latin typeface="Meiryo UI"/>
                <a:cs typeface="Meiryo UI"/>
              </a:rPr>
              <a:t>の</a:t>
            </a:r>
            <a:r>
              <a:rPr dirty="0" sz="1400">
                <a:latin typeface="Meiryo UI"/>
                <a:cs typeface="Meiryo UI"/>
              </a:rPr>
              <a:t>実現</a:t>
            </a:r>
            <a:endParaRPr sz="1400">
              <a:latin typeface="Meiryo UI"/>
              <a:cs typeface="Meiryo UI"/>
            </a:endParaRPr>
          </a:p>
          <a:p>
            <a:pPr marL="12700" marR="132080" indent="236220">
              <a:lnSpc>
                <a:spcPct val="100000"/>
              </a:lnSpc>
            </a:pPr>
            <a:r>
              <a:rPr dirty="0" sz="1400">
                <a:latin typeface="Meiryo UI"/>
                <a:cs typeface="Meiryo UI"/>
              </a:rPr>
              <a:t>令和６年度（2024</a:t>
            </a:r>
            <a:r>
              <a:rPr dirty="0" sz="1400" spc="110">
                <a:latin typeface="Meiryo UI"/>
                <a:cs typeface="Meiryo UI"/>
              </a:rPr>
              <a:t> </a:t>
            </a:r>
            <a:r>
              <a:rPr dirty="0" sz="1400">
                <a:latin typeface="Meiryo UI"/>
                <a:cs typeface="Meiryo UI"/>
              </a:rPr>
              <a:t>年度）</a:t>
            </a:r>
            <a:r>
              <a:rPr dirty="0" sz="1400" spc="-5">
                <a:latin typeface="Meiryo UI"/>
                <a:cs typeface="Meiryo UI"/>
              </a:rPr>
              <a:t>を</a:t>
            </a:r>
            <a:r>
              <a:rPr dirty="0" sz="1400">
                <a:latin typeface="Meiryo UI"/>
                <a:cs typeface="Meiryo UI"/>
              </a:rPr>
              <a:t>見据え、制度上</a:t>
            </a:r>
            <a:r>
              <a:rPr dirty="0" sz="1400" spc="5">
                <a:latin typeface="Meiryo UI"/>
                <a:cs typeface="Meiryo UI"/>
              </a:rPr>
              <a:t>の</a:t>
            </a:r>
            <a:r>
              <a:rPr dirty="0" sz="1400">
                <a:latin typeface="Meiryo UI"/>
                <a:cs typeface="Meiryo UI"/>
              </a:rPr>
              <a:t>位置付</a:t>
            </a:r>
            <a:r>
              <a:rPr dirty="0" sz="1400" spc="5">
                <a:latin typeface="Meiryo UI"/>
                <a:cs typeface="Meiryo UI"/>
              </a:rPr>
              <a:t>け</a:t>
            </a:r>
            <a:r>
              <a:rPr dirty="0" sz="1400" spc="-5">
                <a:latin typeface="Meiryo UI"/>
                <a:cs typeface="Meiryo UI"/>
              </a:rPr>
              <a:t>や</a:t>
            </a:r>
            <a:r>
              <a:rPr dirty="0" sz="1400">
                <a:latin typeface="Meiryo UI"/>
                <a:cs typeface="Meiryo UI"/>
              </a:rPr>
              <a:t>財政負担</a:t>
            </a:r>
            <a:r>
              <a:rPr dirty="0" sz="1400" spc="-5">
                <a:latin typeface="Meiryo UI"/>
                <a:cs typeface="Meiryo UI"/>
              </a:rPr>
              <a:t>も</a:t>
            </a:r>
            <a:r>
              <a:rPr dirty="0" sz="1400">
                <a:latin typeface="Meiryo UI"/>
                <a:cs typeface="Meiryo UI"/>
              </a:rPr>
              <a:t>考慮</a:t>
            </a:r>
            <a:r>
              <a:rPr dirty="0" sz="1400" spc="5">
                <a:latin typeface="Meiryo UI"/>
                <a:cs typeface="Meiryo UI"/>
              </a:rPr>
              <a:t>し</a:t>
            </a:r>
            <a:r>
              <a:rPr dirty="0" sz="1400">
                <a:latin typeface="Meiryo UI"/>
                <a:cs typeface="Meiryo UI"/>
              </a:rPr>
              <a:t>た上</a:t>
            </a:r>
            <a:r>
              <a:rPr dirty="0" sz="1400" spc="5">
                <a:latin typeface="Meiryo UI"/>
                <a:cs typeface="Meiryo UI"/>
              </a:rPr>
              <a:t>で</a:t>
            </a:r>
            <a:r>
              <a:rPr dirty="0" sz="1400">
                <a:latin typeface="Meiryo UI"/>
                <a:cs typeface="Meiryo UI"/>
              </a:rPr>
              <a:t>、</a:t>
            </a:r>
            <a:r>
              <a:rPr dirty="0" sz="1400" spc="5">
                <a:latin typeface="Meiryo UI"/>
                <a:cs typeface="Meiryo UI"/>
              </a:rPr>
              <a:t>デ</a:t>
            </a:r>
            <a:r>
              <a:rPr dirty="0" sz="1400" spc="-5">
                <a:latin typeface="Meiryo UI"/>
                <a:cs typeface="Meiryo UI"/>
              </a:rPr>
              <a:t>ジ</a:t>
            </a:r>
            <a:r>
              <a:rPr dirty="0" sz="1400">
                <a:latin typeface="Meiryo UI"/>
                <a:cs typeface="Meiryo UI"/>
              </a:rPr>
              <a:t>タ</a:t>
            </a:r>
            <a:r>
              <a:rPr dirty="0" sz="1400" spc="5">
                <a:latin typeface="Meiryo UI"/>
                <a:cs typeface="Meiryo UI"/>
              </a:rPr>
              <a:t>ル</a:t>
            </a:r>
            <a:r>
              <a:rPr dirty="0" sz="1400">
                <a:latin typeface="Meiryo UI"/>
                <a:cs typeface="Meiryo UI"/>
              </a:rPr>
              <a:t>教科書</a:t>
            </a:r>
            <a:r>
              <a:rPr dirty="0" sz="1400" spc="5">
                <a:latin typeface="Meiryo UI"/>
                <a:cs typeface="Meiryo UI"/>
              </a:rPr>
              <a:t>の</a:t>
            </a:r>
            <a:r>
              <a:rPr dirty="0" sz="1400">
                <a:latin typeface="Meiryo UI"/>
                <a:cs typeface="Meiryo UI"/>
              </a:rPr>
              <a:t>今後</a:t>
            </a:r>
            <a:r>
              <a:rPr dirty="0" sz="1400" spc="5">
                <a:latin typeface="Meiryo UI"/>
                <a:cs typeface="Meiryo UI"/>
              </a:rPr>
              <a:t>の</a:t>
            </a:r>
            <a:r>
              <a:rPr dirty="0" sz="1400">
                <a:latin typeface="Meiryo UI"/>
                <a:cs typeface="Meiryo UI"/>
              </a:rPr>
              <a:t>在</a:t>
            </a:r>
            <a:r>
              <a:rPr dirty="0" sz="1400" spc="-10">
                <a:latin typeface="Meiryo UI"/>
                <a:cs typeface="Meiryo UI"/>
              </a:rPr>
              <a:t>り</a:t>
            </a:r>
            <a:r>
              <a:rPr dirty="0" sz="1400">
                <a:latin typeface="Meiryo UI"/>
                <a:cs typeface="Meiryo UI"/>
              </a:rPr>
              <a:t>方</a:t>
            </a:r>
            <a:r>
              <a:rPr dirty="0" sz="1400" spc="-5">
                <a:latin typeface="Meiryo UI"/>
                <a:cs typeface="Meiryo UI"/>
              </a:rPr>
              <a:t>を</a:t>
            </a:r>
            <a:r>
              <a:rPr dirty="0" sz="1400">
                <a:latin typeface="Meiryo UI"/>
                <a:cs typeface="Meiryo UI"/>
              </a:rPr>
              <a:t>明確に</a:t>
            </a:r>
            <a:r>
              <a:rPr dirty="0" sz="1400" spc="-5">
                <a:latin typeface="Meiryo UI"/>
                <a:cs typeface="Meiryo UI"/>
              </a:rPr>
              <a:t>する</a:t>
            </a:r>
            <a:r>
              <a:rPr dirty="0" sz="1400" spc="-10">
                <a:latin typeface="Meiryo UI"/>
                <a:cs typeface="Meiryo UI"/>
              </a:rPr>
              <a:t>とと</a:t>
            </a:r>
            <a:r>
              <a:rPr dirty="0" sz="1400" spc="-5">
                <a:latin typeface="Meiryo UI"/>
                <a:cs typeface="Meiryo UI"/>
              </a:rPr>
              <a:t>も</a:t>
            </a:r>
            <a:r>
              <a:rPr dirty="0" sz="1400">
                <a:latin typeface="Meiryo UI"/>
                <a:cs typeface="Meiryo UI"/>
              </a:rPr>
              <a:t>に、 </a:t>
            </a:r>
            <a:r>
              <a:rPr dirty="0" sz="1400" spc="5">
                <a:latin typeface="Meiryo UI"/>
                <a:cs typeface="Meiryo UI"/>
              </a:rPr>
              <a:t>デ</a:t>
            </a:r>
            <a:r>
              <a:rPr dirty="0" sz="1400" spc="-5">
                <a:latin typeface="Meiryo UI"/>
                <a:cs typeface="Meiryo UI"/>
              </a:rPr>
              <a:t>ジ</a:t>
            </a:r>
            <a:r>
              <a:rPr dirty="0" sz="1400">
                <a:latin typeface="Meiryo UI"/>
                <a:cs typeface="Meiryo UI"/>
              </a:rPr>
              <a:t>タ</a:t>
            </a:r>
            <a:r>
              <a:rPr dirty="0" sz="1400" spc="5">
                <a:latin typeface="Meiryo UI"/>
                <a:cs typeface="Meiryo UI"/>
              </a:rPr>
              <a:t>ル</a:t>
            </a:r>
            <a:r>
              <a:rPr dirty="0" sz="1400">
                <a:latin typeface="Meiryo UI"/>
                <a:cs typeface="Meiryo UI"/>
              </a:rPr>
              <a:t>教科書</a:t>
            </a:r>
            <a:r>
              <a:rPr dirty="0" sz="1400" spc="5">
                <a:latin typeface="Meiryo UI"/>
                <a:cs typeface="Meiryo UI"/>
              </a:rPr>
              <a:t>と</a:t>
            </a:r>
            <a:r>
              <a:rPr dirty="0" sz="1400">
                <a:latin typeface="Meiryo UI"/>
                <a:cs typeface="Meiryo UI"/>
              </a:rPr>
              <a:t>質</a:t>
            </a:r>
            <a:r>
              <a:rPr dirty="0" sz="1400" spc="5">
                <a:latin typeface="Meiryo UI"/>
                <a:cs typeface="Meiryo UI"/>
              </a:rPr>
              <a:t>の</a:t>
            </a:r>
            <a:r>
              <a:rPr dirty="0" sz="1400">
                <a:latin typeface="Meiryo UI"/>
                <a:cs typeface="Meiryo UI"/>
              </a:rPr>
              <a:t>高</a:t>
            </a:r>
            <a:r>
              <a:rPr dirty="0" sz="1400" spc="5">
                <a:latin typeface="Meiryo UI"/>
                <a:cs typeface="Meiryo UI"/>
              </a:rPr>
              <a:t>い</a:t>
            </a:r>
            <a:r>
              <a:rPr dirty="0" sz="1400">
                <a:latin typeface="Meiryo UI"/>
                <a:cs typeface="Meiryo UI"/>
              </a:rPr>
              <a:t>多様</a:t>
            </a:r>
            <a:r>
              <a:rPr dirty="0" sz="1400" spc="-5">
                <a:latin typeface="Meiryo UI"/>
                <a:cs typeface="Meiryo UI"/>
              </a:rPr>
              <a:t>な</a:t>
            </a:r>
            <a:r>
              <a:rPr dirty="0" sz="1400" spc="5">
                <a:latin typeface="Meiryo UI"/>
                <a:cs typeface="Meiryo UI"/>
              </a:rPr>
              <a:t>デ</a:t>
            </a:r>
            <a:r>
              <a:rPr dirty="0" sz="1400" spc="-5">
                <a:latin typeface="Meiryo UI"/>
                <a:cs typeface="Meiryo UI"/>
              </a:rPr>
              <a:t>ジ</a:t>
            </a:r>
            <a:r>
              <a:rPr dirty="0" sz="1400">
                <a:latin typeface="Meiryo UI"/>
                <a:cs typeface="Meiryo UI"/>
              </a:rPr>
              <a:t>タ</a:t>
            </a:r>
            <a:r>
              <a:rPr dirty="0" sz="1400" spc="5">
                <a:latin typeface="Meiryo UI"/>
                <a:cs typeface="Meiryo UI"/>
              </a:rPr>
              <a:t>ル</a:t>
            </a:r>
            <a:r>
              <a:rPr dirty="0" sz="1400">
                <a:latin typeface="Meiryo UI"/>
                <a:cs typeface="Meiryo UI"/>
              </a:rPr>
              <a:t>教材（ド</a:t>
            </a:r>
            <a:r>
              <a:rPr dirty="0" sz="1400" spc="5">
                <a:latin typeface="Meiryo UI"/>
                <a:cs typeface="Meiryo UI"/>
              </a:rPr>
              <a:t>リル</a:t>
            </a:r>
            <a:r>
              <a:rPr dirty="0" sz="1400" spc="-5">
                <a:latin typeface="Meiryo UI"/>
                <a:cs typeface="Meiryo UI"/>
              </a:rPr>
              <a:t>や</a:t>
            </a:r>
            <a:r>
              <a:rPr dirty="0" sz="1400">
                <a:latin typeface="Meiryo UI"/>
                <a:cs typeface="Meiryo UI"/>
              </a:rPr>
              <a:t>動画、音声等）</a:t>
            </a:r>
            <a:r>
              <a:rPr dirty="0" sz="1400" spc="5">
                <a:latin typeface="Meiryo UI"/>
                <a:cs typeface="Meiryo UI"/>
              </a:rPr>
              <a:t>との</a:t>
            </a:r>
            <a:r>
              <a:rPr dirty="0" sz="1400">
                <a:latin typeface="Meiryo UI"/>
                <a:cs typeface="Meiryo UI"/>
              </a:rPr>
              <a:t>連携</a:t>
            </a:r>
            <a:r>
              <a:rPr dirty="0" sz="1400" spc="-15">
                <a:latin typeface="Meiryo UI"/>
                <a:cs typeface="Meiryo UI"/>
              </a:rPr>
              <a:t>を</a:t>
            </a:r>
            <a:r>
              <a:rPr dirty="0" sz="1400">
                <a:latin typeface="Meiryo UI"/>
                <a:cs typeface="Meiryo UI"/>
              </a:rPr>
              <a:t>推進</a:t>
            </a:r>
            <a:r>
              <a:rPr dirty="0" sz="1400" spc="-5">
                <a:latin typeface="Meiryo UI"/>
                <a:cs typeface="Meiryo UI"/>
              </a:rPr>
              <a:t>する</a:t>
            </a:r>
            <a:r>
              <a:rPr dirty="0" sz="1400">
                <a:latin typeface="Meiryo UI"/>
                <a:cs typeface="Meiryo UI"/>
              </a:rPr>
              <a:t>。</a:t>
            </a:r>
            <a:endParaRPr sz="1400">
              <a:latin typeface="Meiryo UI"/>
              <a:cs typeface="Meiryo UI"/>
            </a:endParaRPr>
          </a:p>
          <a:p>
            <a:pPr marL="12700" marR="85725" indent="118745">
              <a:lnSpc>
                <a:spcPct val="100000"/>
              </a:lnSpc>
              <a:spcBef>
                <a:spcPts val="15"/>
              </a:spcBef>
            </a:pPr>
            <a:r>
              <a:rPr dirty="0" sz="1400" spc="-5">
                <a:latin typeface="Meiryo UI"/>
                <a:cs typeface="Meiryo UI"/>
              </a:rPr>
              <a:t>ま</a:t>
            </a:r>
            <a:r>
              <a:rPr dirty="0" sz="1400">
                <a:latin typeface="Meiryo UI"/>
                <a:cs typeface="Meiryo UI"/>
              </a:rPr>
              <a:t>た、先端技術（AR</a:t>
            </a:r>
            <a:r>
              <a:rPr dirty="0" sz="1400" spc="5">
                <a:latin typeface="Meiryo UI"/>
                <a:cs typeface="Meiryo UI"/>
              </a:rPr>
              <a:t>・</a:t>
            </a:r>
            <a:r>
              <a:rPr dirty="0" sz="1400">
                <a:latin typeface="Meiryo UI"/>
                <a:cs typeface="Meiryo UI"/>
              </a:rPr>
              <a:t>VR</a:t>
            </a:r>
            <a:r>
              <a:rPr dirty="0" sz="1400" spc="80">
                <a:latin typeface="Meiryo UI"/>
                <a:cs typeface="Meiryo UI"/>
              </a:rPr>
              <a:t> </a:t>
            </a:r>
            <a:r>
              <a:rPr dirty="0" sz="1400" spc="-5">
                <a:latin typeface="Meiryo UI"/>
                <a:cs typeface="Meiryo UI"/>
              </a:rPr>
              <a:t>や</a:t>
            </a:r>
            <a:r>
              <a:rPr dirty="0" sz="1400" spc="5">
                <a:latin typeface="Meiryo UI"/>
                <a:cs typeface="Meiryo UI"/>
              </a:rPr>
              <a:t>セ</a:t>
            </a:r>
            <a:r>
              <a:rPr dirty="0" sz="1400" spc="-5">
                <a:latin typeface="Meiryo UI"/>
                <a:cs typeface="Meiryo UI"/>
              </a:rPr>
              <a:t>ン</a:t>
            </a:r>
            <a:r>
              <a:rPr dirty="0" sz="1400" spc="5">
                <a:latin typeface="Meiryo UI"/>
                <a:cs typeface="Meiryo UI"/>
              </a:rPr>
              <a:t>シ</a:t>
            </a:r>
            <a:r>
              <a:rPr dirty="0" sz="1400" spc="-5">
                <a:latin typeface="Meiryo UI"/>
                <a:cs typeface="Meiryo UI"/>
              </a:rPr>
              <a:t>ング</a:t>
            </a:r>
            <a:r>
              <a:rPr dirty="0" sz="1400">
                <a:latin typeface="Meiryo UI"/>
                <a:cs typeface="Meiryo UI"/>
              </a:rPr>
              <a:t>技術等）</a:t>
            </a:r>
            <a:r>
              <a:rPr dirty="0" sz="1400" spc="-5">
                <a:latin typeface="Meiryo UI"/>
                <a:cs typeface="Meiryo UI"/>
              </a:rPr>
              <a:t>や</a:t>
            </a:r>
            <a:r>
              <a:rPr dirty="0" sz="1400">
                <a:latin typeface="Meiryo UI"/>
                <a:cs typeface="Meiryo UI"/>
              </a:rPr>
              <a:t>教育</a:t>
            </a:r>
            <a:r>
              <a:rPr dirty="0" sz="1400" spc="5">
                <a:latin typeface="Meiryo UI"/>
                <a:cs typeface="Meiryo UI"/>
              </a:rPr>
              <a:t>デー</a:t>
            </a:r>
            <a:r>
              <a:rPr dirty="0" sz="1400">
                <a:latin typeface="Meiryo UI"/>
                <a:cs typeface="Meiryo UI"/>
              </a:rPr>
              <a:t>タ</a:t>
            </a:r>
            <a:r>
              <a:rPr dirty="0" sz="1400" spc="-5">
                <a:latin typeface="Meiryo UI"/>
                <a:cs typeface="Meiryo UI"/>
              </a:rPr>
              <a:t>を</a:t>
            </a:r>
            <a:r>
              <a:rPr dirty="0" sz="1400">
                <a:latin typeface="Meiryo UI"/>
                <a:cs typeface="Meiryo UI"/>
              </a:rPr>
              <a:t>効果的に利活用</a:t>
            </a:r>
            <a:r>
              <a:rPr dirty="0" sz="1400" spc="5">
                <a:latin typeface="Meiryo UI"/>
                <a:cs typeface="Meiryo UI"/>
              </a:rPr>
              <a:t>で</a:t>
            </a:r>
            <a:r>
              <a:rPr dirty="0" sz="1400" spc="-5">
                <a:latin typeface="Meiryo UI"/>
                <a:cs typeface="Meiryo UI"/>
              </a:rPr>
              <a:t>きるよ</a:t>
            </a:r>
            <a:r>
              <a:rPr dirty="0" sz="1400">
                <a:latin typeface="Meiryo UI"/>
                <a:cs typeface="Meiryo UI"/>
              </a:rPr>
              <a:t>う、教育現場</a:t>
            </a:r>
            <a:r>
              <a:rPr dirty="0" sz="1400" spc="5">
                <a:latin typeface="Meiryo UI"/>
                <a:cs typeface="Meiryo UI"/>
              </a:rPr>
              <a:t>と</a:t>
            </a:r>
            <a:r>
              <a:rPr dirty="0" sz="1400">
                <a:latin typeface="Meiryo UI"/>
                <a:cs typeface="Meiryo UI"/>
              </a:rPr>
              <a:t>企業</a:t>
            </a:r>
            <a:r>
              <a:rPr dirty="0" sz="1400" spc="-10">
                <a:latin typeface="Meiryo UI"/>
                <a:cs typeface="Meiryo UI"/>
              </a:rPr>
              <a:t>・</a:t>
            </a:r>
            <a:r>
              <a:rPr dirty="0" sz="1400">
                <a:latin typeface="Meiryo UI"/>
                <a:cs typeface="Meiryo UI"/>
              </a:rPr>
              <a:t>研究機関等</a:t>
            </a:r>
            <a:r>
              <a:rPr dirty="0" sz="1400" spc="-10">
                <a:latin typeface="Meiryo UI"/>
                <a:cs typeface="Meiryo UI"/>
              </a:rPr>
              <a:t>と</a:t>
            </a:r>
            <a:r>
              <a:rPr dirty="0" sz="1400" spc="5">
                <a:latin typeface="Meiryo UI"/>
                <a:cs typeface="Meiryo UI"/>
              </a:rPr>
              <a:t>の</a:t>
            </a:r>
            <a:r>
              <a:rPr dirty="0" sz="1400">
                <a:latin typeface="Meiryo UI"/>
                <a:cs typeface="Meiryo UI"/>
              </a:rPr>
              <a:t>協働に</a:t>
            </a:r>
            <a:r>
              <a:rPr dirty="0" sz="1400" spc="-5">
                <a:latin typeface="Meiryo UI"/>
                <a:cs typeface="Meiryo UI"/>
              </a:rPr>
              <a:t>よる</a:t>
            </a:r>
            <a:r>
              <a:rPr dirty="0" sz="1400">
                <a:latin typeface="Meiryo UI"/>
                <a:cs typeface="Meiryo UI"/>
              </a:rPr>
              <a:t>実証を 行う</a:t>
            </a:r>
            <a:r>
              <a:rPr dirty="0" sz="1400" spc="5">
                <a:latin typeface="Meiryo UI"/>
                <a:cs typeface="Meiryo UI"/>
              </a:rPr>
              <a:t>とと</a:t>
            </a:r>
            <a:r>
              <a:rPr dirty="0" sz="1400" spc="-5">
                <a:latin typeface="Meiryo UI"/>
                <a:cs typeface="Meiryo UI"/>
              </a:rPr>
              <a:t>も</a:t>
            </a:r>
            <a:r>
              <a:rPr dirty="0" sz="1400">
                <a:latin typeface="Meiryo UI"/>
                <a:cs typeface="Meiryo UI"/>
              </a:rPr>
              <a:t>に、社会</a:t>
            </a:r>
            <a:r>
              <a:rPr dirty="0" sz="1400" spc="5">
                <a:latin typeface="Meiryo UI"/>
                <a:cs typeface="Meiryo UI"/>
              </a:rPr>
              <a:t>の</a:t>
            </a:r>
            <a:r>
              <a:rPr dirty="0" sz="1400">
                <a:latin typeface="Meiryo UI"/>
                <a:cs typeface="Meiryo UI"/>
              </a:rPr>
              <a:t>多様</a:t>
            </a:r>
            <a:r>
              <a:rPr dirty="0" sz="1400" spc="-5">
                <a:latin typeface="Meiryo UI"/>
                <a:cs typeface="Meiryo UI"/>
              </a:rPr>
              <a:t>な</a:t>
            </a:r>
            <a:r>
              <a:rPr dirty="0" sz="1400">
                <a:latin typeface="Meiryo UI"/>
                <a:cs typeface="Meiryo UI"/>
              </a:rPr>
              <a:t>人材</a:t>
            </a:r>
            <a:r>
              <a:rPr dirty="0" sz="1400" spc="5">
                <a:latin typeface="Meiryo UI"/>
                <a:cs typeface="Meiryo UI"/>
              </a:rPr>
              <a:t>が</a:t>
            </a:r>
            <a:r>
              <a:rPr dirty="0" sz="1400">
                <a:latin typeface="Meiryo UI"/>
                <a:cs typeface="Meiryo UI"/>
              </a:rPr>
              <a:t>現場に参画</a:t>
            </a:r>
            <a:r>
              <a:rPr dirty="0" sz="1400" spc="5">
                <a:latin typeface="Meiryo UI"/>
                <a:cs typeface="Meiryo UI"/>
              </a:rPr>
              <a:t>で</a:t>
            </a:r>
            <a:r>
              <a:rPr dirty="0" sz="1400" spc="-15">
                <a:latin typeface="Meiryo UI"/>
                <a:cs typeface="Meiryo UI"/>
              </a:rPr>
              <a:t>き</a:t>
            </a:r>
            <a:r>
              <a:rPr dirty="0" sz="1400" spc="-5">
                <a:latin typeface="Meiryo UI"/>
                <a:cs typeface="Meiryo UI"/>
              </a:rPr>
              <a:t>るよ</a:t>
            </a:r>
            <a:r>
              <a:rPr dirty="0" sz="1400" spc="-10">
                <a:latin typeface="Meiryo UI"/>
                <a:cs typeface="Meiryo UI"/>
              </a:rPr>
              <a:t>う</a:t>
            </a:r>
            <a:r>
              <a:rPr dirty="0" sz="1400">
                <a:latin typeface="Meiryo UI"/>
                <a:cs typeface="Meiryo UI"/>
              </a:rPr>
              <a:t>、特別免許状</a:t>
            </a:r>
            <a:r>
              <a:rPr dirty="0" sz="1400" spc="-10">
                <a:latin typeface="Meiryo UI"/>
                <a:cs typeface="Meiryo UI"/>
              </a:rPr>
              <a:t>の</a:t>
            </a:r>
            <a:r>
              <a:rPr dirty="0" sz="1400">
                <a:latin typeface="Meiryo UI"/>
                <a:cs typeface="Meiryo UI"/>
              </a:rPr>
              <a:t>見直</a:t>
            </a:r>
            <a:r>
              <a:rPr dirty="0" sz="1400" spc="5">
                <a:latin typeface="Meiryo UI"/>
                <a:cs typeface="Meiryo UI"/>
              </a:rPr>
              <a:t>し</a:t>
            </a:r>
            <a:r>
              <a:rPr dirty="0" sz="1400">
                <a:latin typeface="Meiryo UI"/>
                <a:cs typeface="Meiryo UI"/>
              </a:rPr>
              <a:t>（民間企業</a:t>
            </a:r>
            <a:r>
              <a:rPr dirty="0" sz="1400" spc="-10">
                <a:latin typeface="Meiryo UI"/>
                <a:cs typeface="Meiryo UI"/>
              </a:rPr>
              <a:t>で</a:t>
            </a:r>
            <a:r>
              <a:rPr dirty="0" sz="1400" spc="5">
                <a:latin typeface="Meiryo UI"/>
                <a:cs typeface="Meiryo UI"/>
              </a:rPr>
              <a:t>の</a:t>
            </a:r>
            <a:r>
              <a:rPr dirty="0" sz="1400">
                <a:latin typeface="Meiryo UI"/>
                <a:cs typeface="Meiryo UI"/>
              </a:rPr>
              <a:t>勤務経験</a:t>
            </a:r>
            <a:r>
              <a:rPr dirty="0" sz="1400" spc="-5">
                <a:latin typeface="Meiryo UI"/>
                <a:cs typeface="Meiryo UI"/>
              </a:rPr>
              <a:t>な</a:t>
            </a:r>
            <a:r>
              <a:rPr dirty="0" sz="1400" spc="-10">
                <a:latin typeface="Meiryo UI"/>
                <a:cs typeface="Meiryo UI"/>
              </a:rPr>
              <a:t>ど</a:t>
            </a:r>
            <a:r>
              <a:rPr dirty="0" sz="1400">
                <a:latin typeface="Meiryo UI"/>
                <a:cs typeface="Meiryo UI"/>
              </a:rPr>
              <a:t>多様</a:t>
            </a:r>
            <a:r>
              <a:rPr dirty="0" sz="1400" spc="-5">
                <a:latin typeface="Meiryo UI"/>
                <a:cs typeface="Meiryo UI"/>
              </a:rPr>
              <a:t>な</a:t>
            </a:r>
            <a:r>
              <a:rPr dirty="0" sz="1400">
                <a:latin typeface="Meiryo UI"/>
                <a:cs typeface="Meiryo UI"/>
              </a:rPr>
              <a:t>経歴</a:t>
            </a:r>
            <a:r>
              <a:rPr dirty="0" sz="1400" spc="5">
                <a:latin typeface="Meiryo UI"/>
                <a:cs typeface="Meiryo UI"/>
              </a:rPr>
              <a:t>の</a:t>
            </a:r>
            <a:r>
              <a:rPr dirty="0" sz="1400">
                <a:latin typeface="Meiryo UI"/>
                <a:cs typeface="Meiryo UI"/>
              </a:rPr>
              <a:t>評価等）</a:t>
            </a:r>
            <a:r>
              <a:rPr dirty="0" sz="1400" spc="-5">
                <a:latin typeface="Meiryo UI"/>
                <a:cs typeface="Meiryo UI"/>
              </a:rPr>
              <a:t>を</a:t>
            </a:r>
            <a:r>
              <a:rPr dirty="0" sz="1400">
                <a:latin typeface="Meiryo UI"/>
                <a:cs typeface="Meiryo UI"/>
              </a:rPr>
              <a:t>図</a:t>
            </a:r>
            <a:r>
              <a:rPr dirty="0" sz="1400" spc="-5">
                <a:latin typeface="Meiryo UI"/>
                <a:cs typeface="Meiryo UI"/>
              </a:rPr>
              <a:t>る</a:t>
            </a:r>
            <a:r>
              <a:rPr dirty="0" sz="1400">
                <a:latin typeface="Meiryo UI"/>
                <a:cs typeface="Meiryo UI"/>
              </a:rPr>
              <a:t>。</a:t>
            </a:r>
            <a:endParaRPr sz="1400">
              <a:latin typeface="Meiryo UI"/>
              <a:cs typeface="Meiryo UI"/>
            </a:endParaRPr>
          </a:p>
          <a:p>
            <a:pPr marL="131445">
              <a:lnSpc>
                <a:spcPct val="100000"/>
              </a:lnSpc>
              <a:spcBef>
                <a:spcPts val="10"/>
              </a:spcBef>
            </a:pPr>
            <a:r>
              <a:rPr dirty="0" sz="1400">
                <a:latin typeface="Meiryo UI"/>
                <a:cs typeface="Meiryo UI"/>
              </a:rPr>
              <a:t>さらに、高等学校に</a:t>
            </a:r>
            <a:r>
              <a:rPr dirty="0" sz="1400" spc="5">
                <a:latin typeface="Meiryo UI"/>
                <a:cs typeface="Meiryo UI"/>
              </a:rPr>
              <a:t>おい</a:t>
            </a:r>
            <a:r>
              <a:rPr dirty="0" sz="1400">
                <a:latin typeface="Meiryo UI"/>
                <a:cs typeface="Meiryo UI"/>
              </a:rPr>
              <a:t>て</a:t>
            </a:r>
            <a:r>
              <a:rPr dirty="0" sz="1400" spc="-5">
                <a:latin typeface="Meiryo UI"/>
                <a:cs typeface="Meiryo UI"/>
              </a:rPr>
              <a:t>は</a:t>
            </a:r>
            <a:r>
              <a:rPr dirty="0" sz="1400">
                <a:latin typeface="Meiryo UI"/>
                <a:cs typeface="Meiryo UI"/>
              </a:rPr>
              <a:t>、遠隔授業</a:t>
            </a:r>
            <a:r>
              <a:rPr dirty="0" sz="1400" spc="5">
                <a:latin typeface="Meiryo UI"/>
                <a:cs typeface="Meiryo UI"/>
              </a:rPr>
              <a:t>の</a:t>
            </a:r>
            <a:r>
              <a:rPr dirty="0" sz="1400">
                <a:latin typeface="Meiryo UI"/>
                <a:cs typeface="Meiryo UI"/>
              </a:rPr>
              <a:t>単位数上限（36</a:t>
            </a:r>
            <a:r>
              <a:rPr dirty="0" sz="1400" spc="105">
                <a:latin typeface="Meiryo UI"/>
                <a:cs typeface="Meiryo UI"/>
              </a:rPr>
              <a:t> </a:t>
            </a:r>
            <a:r>
              <a:rPr dirty="0" sz="1400">
                <a:latin typeface="Meiryo UI"/>
                <a:cs typeface="Meiryo UI"/>
              </a:rPr>
              <a:t>単位）</a:t>
            </a:r>
            <a:r>
              <a:rPr dirty="0" sz="1400" spc="5">
                <a:latin typeface="Meiryo UI"/>
                <a:cs typeface="Meiryo UI"/>
              </a:rPr>
              <a:t>の</a:t>
            </a:r>
            <a:r>
              <a:rPr dirty="0" sz="1400">
                <a:latin typeface="Meiryo UI"/>
                <a:cs typeface="Meiryo UI"/>
              </a:rPr>
              <a:t>算定方法</a:t>
            </a:r>
            <a:r>
              <a:rPr dirty="0" sz="1400" spc="5">
                <a:latin typeface="Meiryo UI"/>
                <a:cs typeface="Meiryo UI"/>
              </a:rPr>
              <a:t>の</a:t>
            </a:r>
            <a:r>
              <a:rPr dirty="0" sz="1400">
                <a:latin typeface="Meiryo UI"/>
                <a:cs typeface="Meiryo UI"/>
              </a:rPr>
              <a:t>弾力化</a:t>
            </a:r>
            <a:r>
              <a:rPr dirty="0" sz="1400" spc="5">
                <a:latin typeface="Meiryo UI"/>
                <a:cs typeface="Meiryo UI"/>
              </a:rPr>
              <a:t>の</a:t>
            </a:r>
            <a:r>
              <a:rPr dirty="0" sz="1400">
                <a:latin typeface="Meiryo UI"/>
                <a:cs typeface="Meiryo UI"/>
              </a:rPr>
              <a:t>周知</a:t>
            </a:r>
            <a:r>
              <a:rPr dirty="0" sz="1400" spc="5">
                <a:latin typeface="Meiryo UI"/>
                <a:cs typeface="Meiryo UI"/>
              </a:rPr>
              <a:t>と</a:t>
            </a:r>
            <a:r>
              <a:rPr dirty="0" sz="1400">
                <a:latin typeface="Meiryo UI"/>
                <a:cs typeface="Meiryo UI"/>
              </a:rPr>
              <a:t>併</a:t>
            </a:r>
            <a:r>
              <a:rPr dirty="0" sz="1400" spc="-5">
                <a:latin typeface="Meiryo UI"/>
                <a:cs typeface="Meiryo UI"/>
              </a:rPr>
              <a:t>せ</a:t>
            </a:r>
            <a:r>
              <a:rPr dirty="0" sz="1400">
                <a:latin typeface="Meiryo UI"/>
                <a:cs typeface="Meiryo UI"/>
              </a:rPr>
              <a:t>、遠隔授業</a:t>
            </a:r>
            <a:r>
              <a:rPr dirty="0" sz="1400" spc="-5">
                <a:latin typeface="Meiryo UI"/>
                <a:cs typeface="Meiryo UI"/>
              </a:rPr>
              <a:t>を</a:t>
            </a:r>
            <a:r>
              <a:rPr dirty="0" sz="1400">
                <a:latin typeface="Meiryo UI"/>
                <a:cs typeface="Meiryo UI"/>
              </a:rPr>
              <a:t>実施</a:t>
            </a:r>
            <a:r>
              <a:rPr dirty="0" sz="1400" spc="-5">
                <a:latin typeface="Meiryo UI"/>
                <a:cs typeface="Meiryo UI"/>
              </a:rPr>
              <a:t>する</a:t>
            </a:r>
            <a:r>
              <a:rPr dirty="0" sz="1400">
                <a:latin typeface="Meiryo UI"/>
                <a:cs typeface="Meiryo UI"/>
              </a:rPr>
              <a:t>際に、受信側</a:t>
            </a:r>
            <a:r>
              <a:rPr dirty="0" sz="1400" spc="5">
                <a:latin typeface="Meiryo UI"/>
                <a:cs typeface="Meiryo UI"/>
              </a:rPr>
              <a:t>の</a:t>
            </a:r>
            <a:r>
              <a:rPr dirty="0" sz="1400">
                <a:latin typeface="Meiryo UI"/>
                <a:cs typeface="Meiryo UI"/>
              </a:rPr>
              <a:t>教</a:t>
            </a:r>
            <a:endParaRPr sz="1400">
              <a:latin typeface="Meiryo UI"/>
              <a:cs typeface="Meiryo UI"/>
            </a:endParaRPr>
          </a:p>
        </p:txBody>
      </p:sp>
      <p:sp>
        <p:nvSpPr>
          <p:cNvPr id="5" name="object 5"/>
          <p:cNvSpPr txBox="1"/>
          <p:nvPr/>
        </p:nvSpPr>
        <p:spPr>
          <a:xfrm>
            <a:off x="180847" y="7139437"/>
            <a:ext cx="8143875" cy="239395"/>
          </a:xfrm>
          <a:prstGeom prst="rect">
            <a:avLst/>
          </a:prstGeom>
        </p:spPr>
        <p:txBody>
          <a:bodyPr wrap="square" lIns="0" tIns="12700" rIns="0" bIns="0" rtlCol="0" vert="horz">
            <a:spAutoFit/>
          </a:bodyPr>
          <a:lstStyle/>
          <a:p>
            <a:pPr marL="12700">
              <a:lnSpc>
                <a:spcPct val="100000"/>
              </a:lnSpc>
              <a:spcBef>
                <a:spcPts val="100"/>
              </a:spcBef>
            </a:pPr>
            <a:r>
              <a:rPr dirty="0" sz="1400">
                <a:latin typeface="Meiryo UI"/>
                <a:cs typeface="Meiryo UI"/>
              </a:rPr>
              <a:t>室に</a:t>
            </a:r>
            <a:r>
              <a:rPr dirty="0" sz="1400" spc="5">
                <a:latin typeface="Meiryo UI"/>
                <a:cs typeface="Meiryo UI"/>
              </a:rPr>
              <a:t>おけ</a:t>
            </a:r>
            <a:r>
              <a:rPr dirty="0" sz="1400" spc="-5">
                <a:latin typeface="Meiryo UI"/>
                <a:cs typeface="Meiryo UI"/>
              </a:rPr>
              <a:t>る</a:t>
            </a:r>
            <a:r>
              <a:rPr dirty="0" sz="1400">
                <a:latin typeface="Meiryo UI"/>
                <a:cs typeface="Meiryo UI"/>
              </a:rPr>
              <a:t>教師以外</a:t>
            </a:r>
            <a:r>
              <a:rPr dirty="0" sz="1400" spc="5">
                <a:latin typeface="Meiryo UI"/>
                <a:cs typeface="Meiryo UI"/>
              </a:rPr>
              <a:t>の</a:t>
            </a:r>
            <a:r>
              <a:rPr dirty="0" sz="1400">
                <a:latin typeface="Meiryo UI"/>
                <a:cs typeface="Meiryo UI"/>
              </a:rPr>
              <a:t>者に</a:t>
            </a:r>
            <a:r>
              <a:rPr dirty="0" sz="1400" spc="-5">
                <a:latin typeface="Meiryo UI"/>
                <a:cs typeface="Meiryo UI"/>
              </a:rPr>
              <a:t>よる</a:t>
            </a:r>
            <a:r>
              <a:rPr dirty="0" sz="1400">
                <a:latin typeface="Meiryo UI"/>
                <a:cs typeface="Meiryo UI"/>
              </a:rPr>
              <a:t>学習支援</a:t>
            </a:r>
            <a:r>
              <a:rPr dirty="0" sz="1400" spc="-5">
                <a:latin typeface="Meiryo UI"/>
                <a:cs typeface="Meiryo UI"/>
              </a:rPr>
              <a:t>を</a:t>
            </a:r>
            <a:r>
              <a:rPr dirty="0" sz="1400">
                <a:latin typeface="Meiryo UI"/>
                <a:cs typeface="Meiryo UI"/>
              </a:rPr>
              <a:t>特例的に可能</a:t>
            </a:r>
            <a:r>
              <a:rPr dirty="0" sz="1400" spc="5">
                <a:latin typeface="Meiryo UI"/>
                <a:cs typeface="Meiryo UI"/>
              </a:rPr>
              <a:t>と</a:t>
            </a:r>
            <a:r>
              <a:rPr dirty="0" sz="1400" spc="-5">
                <a:latin typeface="Meiryo UI"/>
                <a:cs typeface="Meiryo UI"/>
              </a:rPr>
              <a:t>する</a:t>
            </a:r>
            <a:r>
              <a:rPr dirty="0" sz="1400">
                <a:latin typeface="Meiryo UI"/>
                <a:cs typeface="Meiryo UI"/>
              </a:rPr>
              <a:t>受信側</a:t>
            </a:r>
            <a:r>
              <a:rPr dirty="0" sz="1400" spc="5">
                <a:latin typeface="Meiryo UI"/>
                <a:cs typeface="Meiryo UI"/>
              </a:rPr>
              <a:t>の</a:t>
            </a:r>
            <a:r>
              <a:rPr dirty="0" sz="1400">
                <a:latin typeface="Meiryo UI"/>
                <a:cs typeface="Meiryo UI"/>
              </a:rPr>
              <a:t>体制</a:t>
            </a:r>
            <a:r>
              <a:rPr dirty="0" sz="1400" spc="5">
                <a:latin typeface="Meiryo UI"/>
                <a:cs typeface="Meiryo UI"/>
              </a:rPr>
              <a:t>の</a:t>
            </a:r>
            <a:r>
              <a:rPr dirty="0" sz="1400">
                <a:latin typeface="Meiryo UI"/>
                <a:cs typeface="Meiryo UI"/>
              </a:rPr>
              <a:t>在</a:t>
            </a:r>
            <a:r>
              <a:rPr dirty="0" sz="1400" spc="-10">
                <a:latin typeface="Meiryo UI"/>
                <a:cs typeface="Meiryo UI"/>
              </a:rPr>
              <a:t>り</a:t>
            </a:r>
            <a:r>
              <a:rPr dirty="0" sz="1400">
                <a:latin typeface="Meiryo UI"/>
                <a:cs typeface="Meiryo UI"/>
              </a:rPr>
              <a:t>方につ</a:t>
            </a:r>
            <a:r>
              <a:rPr dirty="0" sz="1400" spc="5">
                <a:latin typeface="Meiryo UI"/>
                <a:cs typeface="Meiryo UI"/>
              </a:rPr>
              <a:t>い</a:t>
            </a:r>
            <a:r>
              <a:rPr dirty="0" sz="1400">
                <a:latin typeface="Meiryo UI"/>
                <a:cs typeface="Meiryo UI"/>
              </a:rPr>
              <a:t>て実証研究</a:t>
            </a:r>
            <a:r>
              <a:rPr dirty="0" sz="1400" spc="-5">
                <a:latin typeface="Meiryo UI"/>
                <a:cs typeface="Meiryo UI"/>
              </a:rPr>
              <a:t>を</a:t>
            </a:r>
            <a:r>
              <a:rPr dirty="0" sz="1400">
                <a:latin typeface="Meiryo UI"/>
                <a:cs typeface="Meiryo UI"/>
              </a:rPr>
              <a:t>進</a:t>
            </a:r>
            <a:r>
              <a:rPr dirty="0" sz="1400" spc="5">
                <a:latin typeface="Meiryo UI"/>
                <a:cs typeface="Meiryo UI"/>
              </a:rPr>
              <a:t>め</a:t>
            </a:r>
            <a:r>
              <a:rPr dirty="0" sz="1400" spc="-5">
                <a:latin typeface="Meiryo UI"/>
                <a:cs typeface="Meiryo UI"/>
              </a:rPr>
              <a:t>る</a:t>
            </a:r>
            <a:r>
              <a:rPr dirty="0" sz="1400">
                <a:latin typeface="Meiryo UI"/>
                <a:cs typeface="Meiryo UI"/>
              </a:rPr>
              <a:t>。</a:t>
            </a:r>
            <a:endParaRPr sz="1400">
              <a:latin typeface="Meiryo UI"/>
              <a:cs typeface="Meiryo UI"/>
            </a:endParaRPr>
          </a:p>
        </p:txBody>
      </p:sp>
      <p:sp>
        <p:nvSpPr>
          <p:cNvPr id="6" name="object 6"/>
          <p:cNvSpPr txBox="1"/>
          <p:nvPr/>
        </p:nvSpPr>
        <p:spPr>
          <a:xfrm>
            <a:off x="10315447" y="7253737"/>
            <a:ext cx="239395" cy="255904"/>
          </a:xfrm>
          <a:prstGeom prst="rect">
            <a:avLst/>
          </a:prstGeom>
        </p:spPr>
        <p:txBody>
          <a:bodyPr wrap="square" lIns="0" tIns="13970" rIns="0" bIns="0" rtlCol="0" vert="horz">
            <a:spAutoFit/>
          </a:bodyPr>
          <a:lstStyle/>
          <a:p>
            <a:pPr marL="12700">
              <a:lnSpc>
                <a:spcPct val="100000"/>
              </a:lnSpc>
              <a:spcBef>
                <a:spcPts val="110"/>
              </a:spcBef>
            </a:pPr>
            <a:r>
              <a:rPr dirty="0" sz="1500">
                <a:latin typeface="Arial"/>
                <a:cs typeface="Arial"/>
              </a:rPr>
              <a:t>3</a:t>
            </a:r>
            <a:r>
              <a:rPr dirty="0" sz="1500" spc="5">
                <a:latin typeface="Arial"/>
                <a:cs typeface="Arial"/>
              </a:rPr>
              <a:t>1</a:t>
            </a:r>
            <a:endParaRPr sz="1500">
              <a:latin typeface="Arial"/>
              <a:cs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783" y="556584"/>
            <a:ext cx="10653450" cy="142218"/>
          </a:xfrm>
          <a:prstGeom prst="rect">
            <a:avLst/>
          </a:prstGeom>
        </p:spPr>
      </p:pic>
      <p:sp>
        <p:nvSpPr>
          <p:cNvPr id="3" name="object 3"/>
          <p:cNvSpPr/>
          <p:nvPr/>
        </p:nvSpPr>
        <p:spPr>
          <a:xfrm>
            <a:off x="10114788" y="178308"/>
            <a:ext cx="449580" cy="279400"/>
          </a:xfrm>
          <a:custGeom>
            <a:avLst/>
            <a:gdLst/>
            <a:ahLst/>
            <a:cxnLst/>
            <a:rect l="l" t="t" r="r" b="b"/>
            <a:pathLst>
              <a:path w="449579" h="279400">
                <a:moveTo>
                  <a:pt x="0" y="0"/>
                </a:moveTo>
                <a:lnTo>
                  <a:pt x="449579" y="0"/>
                </a:lnTo>
                <a:lnTo>
                  <a:pt x="449579" y="278892"/>
                </a:lnTo>
                <a:lnTo>
                  <a:pt x="0" y="278892"/>
                </a:lnTo>
                <a:lnTo>
                  <a:pt x="0" y="0"/>
                </a:lnTo>
                <a:close/>
              </a:path>
            </a:pathLst>
          </a:custGeom>
          <a:ln w="10668">
            <a:solidFill>
              <a:srgbClr val="000000"/>
            </a:solidFill>
          </a:ln>
        </p:spPr>
        <p:txBody>
          <a:bodyPr wrap="square" lIns="0" tIns="0" rIns="0" bIns="0" rtlCol="0"/>
          <a:lstStyle/>
          <a:p/>
        </p:txBody>
      </p:sp>
      <p:sp>
        <p:nvSpPr>
          <p:cNvPr id="4" name="object 4"/>
          <p:cNvSpPr txBox="1"/>
          <p:nvPr/>
        </p:nvSpPr>
        <p:spPr>
          <a:xfrm>
            <a:off x="10239756" y="208316"/>
            <a:ext cx="201295" cy="223520"/>
          </a:xfrm>
          <a:prstGeom prst="rect">
            <a:avLst/>
          </a:prstGeom>
        </p:spPr>
        <p:txBody>
          <a:bodyPr wrap="square" lIns="0" tIns="0" rIns="0" bIns="0" rtlCol="0" vert="horz">
            <a:spAutoFit/>
          </a:bodyPr>
          <a:lstStyle/>
          <a:p>
            <a:pPr>
              <a:lnSpc>
                <a:spcPts val="1720"/>
              </a:lnSpc>
            </a:pPr>
            <a:r>
              <a:rPr dirty="0" sz="1500">
                <a:latin typeface="Trebuchet MS"/>
                <a:cs typeface="Trebuchet MS"/>
              </a:rPr>
              <a:t>3</a:t>
            </a:r>
            <a:r>
              <a:rPr dirty="0" sz="1500" spc="5">
                <a:latin typeface="Trebuchet MS"/>
                <a:cs typeface="Trebuchet MS"/>
              </a:rPr>
              <a:t>2</a:t>
            </a:r>
            <a:endParaRPr sz="1500">
              <a:latin typeface="Trebuchet MS"/>
              <a:cs typeface="Trebuchet MS"/>
            </a:endParaRPr>
          </a:p>
        </p:txBody>
      </p:sp>
      <p:grpSp>
        <p:nvGrpSpPr>
          <p:cNvPr id="5" name="object 5"/>
          <p:cNvGrpSpPr/>
          <p:nvPr/>
        </p:nvGrpSpPr>
        <p:grpSpPr>
          <a:xfrm>
            <a:off x="86614" y="4305046"/>
            <a:ext cx="10568305" cy="3143250"/>
            <a:chOff x="86614" y="4305046"/>
            <a:chExt cx="10568305" cy="3143250"/>
          </a:xfrm>
        </p:grpSpPr>
        <p:pic>
          <p:nvPicPr>
            <p:cNvPr id="6" name="object 6"/>
            <p:cNvPicPr/>
            <p:nvPr/>
          </p:nvPicPr>
          <p:blipFill>
            <a:blip r:embed="rId3" cstate="print"/>
            <a:stretch>
              <a:fillRect/>
            </a:stretch>
          </p:blipFill>
          <p:spPr>
            <a:xfrm>
              <a:off x="606137" y="6222104"/>
              <a:ext cx="5766121" cy="267485"/>
            </a:xfrm>
            <a:prstGeom prst="rect">
              <a:avLst/>
            </a:prstGeom>
          </p:spPr>
        </p:pic>
        <p:sp>
          <p:nvSpPr>
            <p:cNvPr id="7" name="object 7"/>
            <p:cNvSpPr/>
            <p:nvPr/>
          </p:nvSpPr>
          <p:spPr>
            <a:xfrm>
              <a:off x="606551" y="6222492"/>
              <a:ext cx="5763895" cy="266700"/>
            </a:xfrm>
            <a:custGeom>
              <a:avLst/>
              <a:gdLst/>
              <a:ahLst/>
              <a:cxnLst/>
              <a:rect l="l" t="t" r="r" b="b"/>
              <a:pathLst>
                <a:path w="5763895" h="266700">
                  <a:moveTo>
                    <a:pt x="0" y="0"/>
                  </a:moveTo>
                  <a:lnTo>
                    <a:pt x="5763768" y="0"/>
                  </a:lnTo>
                  <a:lnTo>
                    <a:pt x="5763768" y="266705"/>
                  </a:lnTo>
                  <a:lnTo>
                    <a:pt x="0" y="266705"/>
                  </a:lnTo>
                  <a:lnTo>
                    <a:pt x="0" y="0"/>
                  </a:lnTo>
                  <a:close/>
                </a:path>
              </a:pathLst>
            </a:custGeom>
            <a:ln w="13716">
              <a:solidFill>
                <a:srgbClr val="D8D8D8"/>
              </a:solidFill>
            </a:ln>
          </p:spPr>
          <p:txBody>
            <a:bodyPr wrap="square" lIns="0" tIns="0" rIns="0" bIns="0" rtlCol="0"/>
            <a:lstStyle/>
            <a:p/>
          </p:txBody>
        </p:sp>
        <p:sp>
          <p:nvSpPr>
            <p:cNvPr id="8" name="object 8"/>
            <p:cNvSpPr/>
            <p:nvPr/>
          </p:nvSpPr>
          <p:spPr>
            <a:xfrm>
              <a:off x="100584" y="4319016"/>
              <a:ext cx="10540365" cy="3115310"/>
            </a:xfrm>
            <a:custGeom>
              <a:avLst/>
              <a:gdLst/>
              <a:ahLst/>
              <a:cxnLst/>
              <a:rect l="l" t="t" r="r" b="b"/>
              <a:pathLst>
                <a:path w="10540365" h="3115309">
                  <a:moveTo>
                    <a:pt x="0" y="0"/>
                  </a:moveTo>
                  <a:lnTo>
                    <a:pt x="10539984" y="0"/>
                  </a:lnTo>
                  <a:lnTo>
                    <a:pt x="10539984" y="3115061"/>
                  </a:lnTo>
                  <a:lnTo>
                    <a:pt x="0" y="3115061"/>
                  </a:lnTo>
                  <a:lnTo>
                    <a:pt x="0" y="0"/>
                  </a:lnTo>
                  <a:close/>
                </a:path>
              </a:pathLst>
            </a:custGeom>
            <a:ln w="27432">
              <a:solidFill>
                <a:srgbClr val="BFBFBF"/>
              </a:solidFill>
            </a:ln>
          </p:spPr>
          <p:txBody>
            <a:bodyPr wrap="square" lIns="0" tIns="0" rIns="0" bIns="0" rtlCol="0"/>
            <a:lstStyle/>
            <a:p/>
          </p:txBody>
        </p:sp>
        <p:sp>
          <p:nvSpPr>
            <p:cNvPr id="9" name="object 9"/>
            <p:cNvSpPr/>
            <p:nvPr/>
          </p:nvSpPr>
          <p:spPr>
            <a:xfrm>
              <a:off x="2546604" y="4526279"/>
              <a:ext cx="5801995" cy="478790"/>
            </a:xfrm>
            <a:custGeom>
              <a:avLst/>
              <a:gdLst/>
              <a:ahLst/>
              <a:cxnLst/>
              <a:rect l="l" t="t" r="r" b="b"/>
              <a:pathLst>
                <a:path w="5801995" h="478789">
                  <a:moveTo>
                    <a:pt x="21336" y="175260"/>
                  </a:moveTo>
                  <a:lnTo>
                    <a:pt x="0" y="175260"/>
                  </a:lnTo>
                  <a:lnTo>
                    <a:pt x="0" y="257556"/>
                  </a:lnTo>
                  <a:lnTo>
                    <a:pt x="21336" y="257556"/>
                  </a:lnTo>
                  <a:lnTo>
                    <a:pt x="21336" y="175260"/>
                  </a:lnTo>
                  <a:close/>
                </a:path>
                <a:path w="5801995" h="478789">
                  <a:moveTo>
                    <a:pt x="22860" y="417576"/>
                  </a:moveTo>
                  <a:lnTo>
                    <a:pt x="21831" y="414528"/>
                  </a:lnTo>
                  <a:lnTo>
                    <a:pt x="21336" y="413004"/>
                  </a:lnTo>
                  <a:lnTo>
                    <a:pt x="21336" y="400812"/>
                  </a:lnTo>
                  <a:lnTo>
                    <a:pt x="21336" y="320040"/>
                  </a:lnTo>
                  <a:lnTo>
                    <a:pt x="0" y="320040"/>
                  </a:lnTo>
                  <a:lnTo>
                    <a:pt x="0" y="402336"/>
                  </a:lnTo>
                  <a:lnTo>
                    <a:pt x="0" y="409956"/>
                  </a:lnTo>
                  <a:lnTo>
                    <a:pt x="1524" y="417576"/>
                  </a:lnTo>
                  <a:lnTo>
                    <a:pt x="3048" y="422148"/>
                  </a:lnTo>
                  <a:lnTo>
                    <a:pt x="22860" y="417576"/>
                  </a:lnTo>
                  <a:close/>
                </a:path>
                <a:path w="5801995" h="478789">
                  <a:moveTo>
                    <a:pt x="38100" y="45720"/>
                  </a:moveTo>
                  <a:lnTo>
                    <a:pt x="24384" y="30480"/>
                  </a:lnTo>
                  <a:lnTo>
                    <a:pt x="22860" y="32004"/>
                  </a:lnTo>
                  <a:lnTo>
                    <a:pt x="13716" y="44196"/>
                  </a:lnTo>
                  <a:lnTo>
                    <a:pt x="6096" y="56388"/>
                  </a:lnTo>
                  <a:lnTo>
                    <a:pt x="3048" y="64008"/>
                  </a:lnTo>
                  <a:lnTo>
                    <a:pt x="0" y="79248"/>
                  </a:lnTo>
                  <a:lnTo>
                    <a:pt x="0" y="114300"/>
                  </a:lnTo>
                  <a:lnTo>
                    <a:pt x="21336" y="114300"/>
                  </a:lnTo>
                  <a:lnTo>
                    <a:pt x="21336" y="76200"/>
                  </a:lnTo>
                  <a:lnTo>
                    <a:pt x="21640" y="74676"/>
                  </a:lnTo>
                  <a:lnTo>
                    <a:pt x="22860" y="68580"/>
                  </a:lnTo>
                  <a:lnTo>
                    <a:pt x="22860" y="70104"/>
                  </a:lnTo>
                  <a:lnTo>
                    <a:pt x="23622" y="68580"/>
                  </a:lnTo>
                  <a:lnTo>
                    <a:pt x="25146" y="65532"/>
                  </a:lnTo>
                  <a:lnTo>
                    <a:pt x="25908" y="64008"/>
                  </a:lnTo>
                  <a:lnTo>
                    <a:pt x="24384" y="65532"/>
                  </a:lnTo>
                  <a:lnTo>
                    <a:pt x="30480" y="54864"/>
                  </a:lnTo>
                  <a:lnTo>
                    <a:pt x="30480" y="56388"/>
                  </a:lnTo>
                  <a:lnTo>
                    <a:pt x="31559" y="54864"/>
                  </a:lnTo>
                  <a:lnTo>
                    <a:pt x="37007" y="47244"/>
                  </a:lnTo>
                  <a:lnTo>
                    <a:pt x="38100" y="45720"/>
                  </a:lnTo>
                  <a:close/>
                </a:path>
                <a:path w="5801995" h="478789">
                  <a:moveTo>
                    <a:pt x="135636" y="458724"/>
                  </a:moveTo>
                  <a:lnTo>
                    <a:pt x="77724" y="458724"/>
                  </a:lnTo>
                  <a:lnTo>
                    <a:pt x="70104" y="457200"/>
                  </a:lnTo>
                  <a:lnTo>
                    <a:pt x="65532" y="457200"/>
                  </a:lnTo>
                  <a:lnTo>
                    <a:pt x="59436" y="455676"/>
                  </a:lnTo>
                  <a:lnTo>
                    <a:pt x="60960" y="455676"/>
                  </a:lnTo>
                  <a:lnTo>
                    <a:pt x="56388" y="454152"/>
                  </a:lnTo>
                  <a:lnTo>
                    <a:pt x="50292" y="473964"/>
                  </a:lnTo>
                  <a:lnTo>
                    <a:pt x="53340" y="475488"/>
                  </a:lnTo>
                  <a:lnTo>
                    <a:pt x="68580" y="478536"/>
                  </a:lnTo>
                  <a:lnTo>
                    <a:pt x="135636" y="478536"/>
                  </a:lnTo>
                  <a:lnTo>
                    <a:pt x="135636" y="458724"/>
                  </a:lnTo>
                  <a:close/>
                </a:path>
                <a:path w="5801995" h="478789">
                  <a:moveTo>
                    <a:pt x="170688" y="9144"/>
                  </a:moveTo>
                  <a:lnTo>
                    <a:pt x="88392" y="9144"/>
                  </a:lnTo>
                  <a:lnTo>
                    <a:pt x="88392" y="30480"/>
                  </a:lnTo>
                  <a:lnTo>
                    <a:pt x="170688" y="30480"/>
                  </a:lnTo>
                  <a:lnTo>
                    <a:pt x="170688" y="9144"/>
                  </a:lnTo>
                  <a:close/>
                </a:path>
                <a:path w="5801995" h="478789">
                  <a:moveTo>
                    <a:pt x="278892" y="458724"/>
                  </a:moveTo>
                  <a:lnTo>
                    <a:pt x="196596" y="458724"/>
                  </a:lnTo>
                  <a:lnTo>
                    <a:pt x="196596" y="478536"/>
                  </a:lnTo>
                  <a:lnTo>
                    <a:pt x="278892" y="478536"/>
                  </a:lnTo>
                  <a:lnTo>
                    <a:pt x="278892" y="458724"/>
                  </a:lnTo>
                  <a:close/>
                </a:path>
                <a:path w="5801995" h="478789">
                  <a:moveTo>
                    <a:pt x="315468" y="9144"/>
                  </a:moveTo>
                  <a:lnTo>
                    <a:pt x="233172" y="9144"/>
                  </a:lnTo>
                  <a:lnTo>
                    <a:pt x="233172" y="30480"/>
                  </a:lnTo>
                  <a:lnTo>
                    <a:pt x="315468" y="30480"/>
                  </a:lnTo>
                  <a:lnTo>
                    <a:pt x="315468" y="9144"/>
                  </a:lnTo>
                  <a:close/>
                </a:path>
                <a:path w="5801995" h="478789">
                  <a:moveTo>
                    <a:pt x="423672" y="458724"/>
                  </a:moveTo>
                  <a:lnTo>
                    <a:pt x="341376" y="458724"/>
                  </a:lnTo>
                  <a:lnTo>
                    <a:pt x="341376" y="478536"/>
                  </a:lnTo>
                  <a:lnTo>
                    <a:pt x="423672" y="478536"/>
                  </a:lnTo>
                  <a:lnTo>
                    <a:pt x="423672" y="458724"/>
                  </a:lnTo>
                  <a:close/>
                </a:path>
                <a:path w="5801995" h="478789">
                  <a:moveTo>
                    <a:pt x="458724" y="9144"/>
                  </a:moveTo>
                  <a:lnTo>
                    <a:pt x="376428" y="9144"/>
                  </a:lnTo>
                  <a:lnTo>
                    <a:pt x="376428" y="30480"/>
                  </a:lnTo>
                  <a:lnTo>
                    <a:pt x="458724" y="30480"/>
                  </a:lnTo>
                  <a:lnTo>
                    <a:pt x="458724" y="9144"/>
                  </a:lnTo>
                  <a:close/>
                </a:path>
                <a:path w="5801995" h="478789">
                  <a:moveTo>
                    <a:pt x="566928" y="458724"/>
                  </a:moveTo>
                  <a:lnTo>
                    <a:pt x="484632" y="458724"/>
                  </a:lnTo>
                  <a:lnTo>
                    <a:pt x="484632" y="478536"/>
                  </a:lnTo>
                  <a:lnTo>
                    <a:pt x="566928" y="478536"/>
                  </a:lnTo>
                  <a:lnTo>
                    <a:pt x="566928" y="458724"/>
                  </a:lnTo>
                  <a:close/>
                </a:path>
                <a:path w="5801995" h="478789">
                  <a:moveTo>
                    <a:pt x="601980" y="9144"/>
                  </a:moveTo>
                  <a:lnTo>
                    <a:pt x="519684" y="9144"/>
                  </a:lnTo>
                  <a:lnTo>
                    <a:pt x="519684" y="30480"/>
                  </a:lnTo>
                  <a:lnTo>
                    <a:pt x="601980" y="30480"/>
                  </a:lnTo>
                  <a:lnTo>
                    <a:pt x="601980" y="9144"/>
                  </a:lnTo>
                  <a:close/>
                </a:path>
                <a:path w="5801995" h="478789">
                  <a:moveTo>
                    <a:pt x="710184" y="458724"/>
                  </a:moveTo>
                  <a:lnTo>
                    <a:pt x="627888" y="458724"/>
                  </a:lnTo>
                  <a:lnTo>
                    <a:pt x="627888" y="478536"/>
                  </a:lnTo>
                  <a:lnTo>
                    <a:pt x="710184" y="478536"/>
                  </a:lnTo>
                  <a:lnTo>
                    <a:pt x="710184" y="458724"/>
                  </a:lnTo>
                  <a:close/>
                </a:path>
                <a:path w="5801995" h="478789">
                  <a:moveTo>
                    <a:pt x="746760" y="9144"/>
                  </a:moveTo>
                  <a:lnTo>
                    <a:pt x="664464" y="9144"/>
                  </a:lnTo>
                  <a:lnTo>
                    <a:pt x="664464" y="30480"/>
                  </a:lnTo>
                  <a:lnTo>
                    <a:pt x="746760" y="30480"/>
                  </a:lnTo>
                  <a:lnTo>
                    <a:pt x="746760" y="9144"/>
                  </a:lnTo>
                  <a:close/>
                </a:path>
                <a:path w="5801995" h="478789">
                  <a:moveTo>
                    <a:pt x="854964" y="458724"/>
                  </a:moveTo>
                  <a:lnTo>
                    <a:pt x="772668" y="458724"/>
                  </a:lnTo>
                  <a:lnTo>
                    <a:pt x="772668" y="478536"/>
                  </a:lnTo>
                  <a:lnTo>
                    <a:pt x="854964" y="478536"/>
                  </a:lnTo>
                  <a:lnTo>
                    <a:pt x="854964" y="458724"/>
                  </a:lnTo>
                  <a:close/>
                </a:path>
                <a:path w="5801995" h="478789">
                  <a:moveTo>
                    <a:pt x="890016" y="9144"/>
                  </a:moveTo>
                  <a:lnTo>
                    <a:pt x="807720" y="9144"/>
                  </a:lnTo>
                  <a:lnTo>
                    <a:pt x="807720" y="30480"/>
                  </a:lnTo>
                  <a:lnTo>
                    <a:pt x="890016" y="30480"/>
                  </a:lnTo>
                  <a:lnTo>
                    <a:pt x="890016" y="9144"/>
                  </a:lnTo>
                  <a:close/>
                </a:path>
                <a:path w="5801995" h="478789">
                  <a:moveTo>
                    <a:pt x="998220" y="458724"/>
                  </a:moveTo>
                  <a:lnTo>
                    <a:pt x="915924" y="458724"/>
                  </a:lnTo>
                  <a:lnTo>
                    <a:pt x="915924" y="478536"/>
                  </a:lnTo>
                  <a:lnTo>
                    <a:pt x="998220" y="478536"/>
                  </a:lnTo>
                  <a:lnTo>
                    <a:pt x="998220" y="458724"/>
                  </a:lnTo>
                  <a:close/>
                </a:path>
                <a:path w="5801995" h="478789">
                  <a:moveTo>
                    <a:pt x="1034796" y="9144"/>
                  </a:moveTo>
                  <a:lnTo>
                    <a:pt x="952500" y="9144"/>
                  </a:lnTo>
                  <a:lnTo>
                    <a:pt x="952500" y="30480"/>
                  </a:lnTo>
                  <a:lnTo>
                    <a:pt x="1034796" y="30480"/>
                  </a:lnTo>
                  <a:lnTo>
                    <a:pt x="1034796" y="9144"/>
                  </a:lnTo>
                  <a:close/>
                </a:path>
                <a:path w="5801995" h="478789">
                  <a:moveTo>
                    <a:pt x="1143000" y="458724"/>
                  </a:moveTo>
                  <a:lnTo>
                    <a:pt x="1060704" y="458724"/>
                  </a:lnTo>
                  <a:lnTo>
                    <a:pt x="1060704" y="478536"/>
                  </a:lnTo>
                  <a:lnTo>
                    <a:pt x="1143000" y="478536"/>
                  </a:lnTo>
                  <a:lnTo>
                    <a:pt x="1143000" y="458724"/>
                  </a:lnTo>
                  <a:close/>
                </a:path>
                <a:path w="5801995" h="478789">
                  <a:moveTo>
                    <a:pt x="1178052" y="9144"/>
                  </a:moveTo>
                  <a:lnTo>
                    <a:pt x="1095756" y="9144"/>
                  </a:lnTo>
                  <a:lnTo>
                    <a:pt x="1095756" y="30480"/>
                  </a:lnTo>
                  <a:lnTo>
                    <a:pt x="1178052" y="30480"/>
                  </a:lnTo>
                  <a:lnTo>
                    <a:pt x="1178052" y="9144"/>
                  </a:lnTo>
                  <a:close/>
                </a:path>
                <a:path w="5801995" h="478789">
                  <a:moveTo>
                    <a:pt x="1286256" y="458724"/>
                  </a:moveTo>
                  <a:lnTo>
                    <a:pt x="1203960" y="458724"/>
                  </a:lnTo>
                  <a:lnTo>
                    <a:pt x="1203960" y="478536"/>
                  </a:lnTo>
                  <a:lnTo>
                    <a:pt x="1286256" y="478536"/>
                  </a:lnTo>
                  <a:lnTo>
                    <a:pt x="1286256" y="458724"/>
                  </a:lnTo>
                  <a:close/>
                </a:path>
                <a:path w="5801995" h="478789">
                  <a:moveTo>
                    <a:pt x="1322832" y="9144"/>
                  </a:moveTo>
                  <a:lnTo>
                    <a:pt x="1240536" y="9144"/>
                  </a:lnTo>
                  <a:lnTo>
                    <a:pt x="1240536" y="30480"/>
                  </a:lnTo>
                  <a:lnTo>
                    <a:pt x="1322832" y="30480"/>
                  </a:lnTo>
                  <a:lnTo>
                    <a:pt x="1322832" y="9144"/>
                  </a:lnTo>
                  <a:close/>
                </a:path>
                <a:path w="5801995" h="478789">
                  <a:moveTo>
                    <a:pt x="1431036" y="458724"/>
                  </a:moveTo>
                  <a:lnTo>
                    <a:pt x="1348740" y="458724"/>
                  </a:lnTo>
                  <a:lnTo>
                    <a:pt x="1348740" y="478536"/>
                  </a:lnTo>
                  <a:lnTo>
                    <a:pt x="1431036" y="478536"/>
                  </a:lnTo>
                  <a:lnTo>
                    <a:pt x="1431036" y="458724"/>
                  </a:lnTo>
                  <a:close/>
                </a:path>
                <a:path w="5801995" h="478789">
                  <a:moveTo>
                    <a:pt x="1466088" y="9144"/>
                  </a:moveTo>
                  <a:lnTo>
                    <a:pt x="1383792" y="9144"/>
                  </a:lnTo>
                  <a:lnTo>
                    <a:pt x="1383792" y="30480"/>
                  </a:lnTo>
                  <a:lnTo>
                    <a:pt x="1466088" y="30480"/>
                  </a:lnTo>
                  <a:lnTo>
                    <a:pt x="1466088" y="9144"/>
                  </a:lnTo>
                  <a:close/>
                </a:path>
                <a:path w="5801995" h="478789">
                  <a:moveTo>
                    <a:pt x="1574292" y="458724"/>
                  </a:moveTo>
                  <a:lnTo>
                    <a:pt x="1491996" y="458724"/>
                  </a:lnTo>
                  <a:lnTo>
                    <a:pt x="1491996" y="478536"/>
                  </a:lnTo>
                  <a:lnTo>
                    <a:pt x="1574292" y="478536"/>
                  </a:lnTo>
                  <a:lnTo>
                    <a:pt x="1574292" y="458724"/>
                  </a:lnTo>
                  <a:close/>
                </a:path>
                <a:path w="5801995" h="478789">
                  <a:moveTo>
                    <a:pt x="1609344" y="9144"/>
                  </a:moveTo>
                  <a:lnTo>
                    <a:pt x="1527048" y="9144"/>
                  </a:lnTo>
                  <a:lnTo>
                    <a:pt x="1527048" y="30480"/>
                  </a:lnTo>
                  <a:lnTo>
                    <a:pt x="1609344" y="30480"/>
                  </a:lnTo>
                  <a:lnTo>
                    <a:pt x="1609344" y="9144"/>
                  </a:lnTo>
                  <a:close/>
                </a:path>
                <a:path w="5801995" h="478789">
                  <a:moveTo>
                    <a:pt x="1717548" y="458724"/>
                  </a:moveTo>
                  <a:lnTo>
                    <a:pt x="1635252" y="458724"/>
                  </a:lnTo>
                  <a:lnTo>
                    <a:pt x="1635252" y="478536"/>
                  </a:lnTo>
                  <a:lnTo>
                    <a:pt x="1717548" y="478536"/>
                  </a:lnTo>
                  <a:lnTo>
                    <a:pt x="1717548" y="458724"/>
                  </a:lnTo>
                  <a:close/>
                </a:path>
                <a:path w="5801995" h="478789">
                  <a:moveTo>
                    <a:pt x="1754124" y="9144"/>
                  </a:moveTo>
                  <a:lnTo>
                    <a:pt x="1671828" y="9144"/>
                  </a:lnTo>
                  <a:lnTo>
                    <a:pt x="1671828" y="30480"/>
                  </a:lnTo>
                  <a:lnTo>
                    <a:pt x="1754124" y="30480"/>
                  </a:lnTo>
                  <a:lnTo>
                    <a:pt x="1754124" y="9144"/>
                  </a:lnTo>
                  <a:close/>
                </a:path>
                <a:path w="5801995" h="478789">
                  <a:moveTo>
                    <a:pt x="1862328" y="458724"/>
                  </a:moveTo>
                  <a:lnTo>
                    <a:pt x="1780032" y="458724"/>
                  </a:lnTo>
                  <a:lnTo>
                    <a:pt x="1780032" y="478536"/>
                  </a:lnTo>
                  <a:lnTo>
                    <a:pt x="1862328" y="478536"/>
                  </a:lnTo>
                  <a:lnTo>
                    <a:pt x="1862328" y="458724"/>
                  </a:lnTo>
                  <a:close/>
                </a:path>
                <a:path w="5801995" h="478789">
                  <a:moveTo>
                    <a:pt x="1897380" y="9144"/>
                  </a:moveTo>
                  <a:lnTo>
                    <a:pt x="1815084" y="9144"/>
                  </a:lnTo>
                  <a:lnTo>
                    <a:pt x="1815084" y="30480"/>
                  </a:lnTo>
                  <a:lnTo>
                    <a:pt x="1897380" y="30480"/>
                  </a:lnTo>
                  <a:lnTo>
                    <a:pt x="1897380" y="9144"/>
                  </a:lnTo>
                  <a:close/>
                </a:path>
                <a:path w="5801995" h="478789">
                  <a:moveTo>
                    <a:pt x="2005584" y="458724"/>
                  </a:moveTo>
                  <a:lnTo>
                    <a:pt x="1923288" y="458724"/>
                  </a:lnTo>
                  <a:lnTo>
                    <a:pt x="1923288" y="478536"/>
                  </a:lnTo>
                  <a:lnTo>
                    <a:pt x="2005584" y="478536"/>
                  </a:lnTo>
                  <a:lnTo>
                    <a:pt x="2005584" y="458724"/>
                  </a:lnTo>
                  <a:close/>
                </a:path>
                <a:path w="5801995" h="478789">
                  <a:moveTo>
                    <a:pt x="2042160" y="9144"/>
                  </a:moveTo>
                  <a:lnTo>
                    <a:pt x="1959864" y="9144"/>
                  </a:lnTo>
                  <a:lnTo>
                    <a:pt x="1959864" y="30480"/>
                  </a:lnTo>
                  <a:lnTo>
                    <a:pt x="2042160" y="30480"/>
                  </a:lnTo>
                  <a:lnTo>
                    <a:pt x="2042160" y="9144"/>
                  </a:lnTo>
                  <a:close/>
                </a:path>
                <a:path w="5801995" h="478789">
                  <a:moveTo>
                    <a:pt x="2150364" y="458724"/>
                  </a:moveTo>
                  <a:lnTo>
                    <a:pt x="2068068" y="458724"/>
                  </a:lnTo>
                  <a:lnTo>
                    <a:pt x="2068068" y="478536"/>
                  </a:lnTo>
                  <a:lnTo>
                    <a:pt x="2150364" y="478536"/>
                  </a:lnTo>
                  <a:lnTo>
                    <a:pt x="2150364" y="458724"/>
                  </a:lnTo>
                  <a:close/>
                </a:path>
                <a:path w="5801995" h="478789">
                  <a:moveTo>
                    <a:pt x="2185416" y="9144"/>
                  </a:moveTo>
                  <a:lnTo>
                    <a:pt x="2103120" y="9144"/>
                  </a:lnTo>
                  <a:lnTo>
                    <a:pt x="2103120" y="30480"/>
                  </a:lnTo>
                  <a:lnTo>
                    <a:pt x="2185416" y="30480"/>
                  </a:lnTo>
                  <a:lnTo>
                    <a:pt x="2185416" y="9144"/>
                  </a:lnTo>
                  <a:close/>
                </a:path>
                <a:path w="5801995" h="478789">
                  <a:moveTo>
                    <a:pt x="2293620" y="458724"/>
                  </a:moveTo>
                  <a:lnTo>
                    <a:pt x="2211324" y="458724"/>
                  </a:lnTo>
                  <a:lnTo>
                    <a:pt x="2211324" y="478536"/>
                  </a:lnTo>
                  <a:lnTo>
                    <a:pt x="2293620" y="478536"/>
                  </a:lnTo>
                  <a:lnTo>
                    <a:pt x="2293620" y="458724"/>
                  </a:lnTo>
                  <a:close/>
                </a:path>
                <a:path w="5801995" h="478789">
                  <a:moveTo>
                    <a:pt x="2330196" y="9144"/>
                  </a:moveTo>
                  <a:lnTo>
                    <a:pt x="2247900" y="9144"/>
                  </a:lnTo>
                  <a:lnTo>
                    <a:pt x="2247900" y="30480"/>
                  </a:lnTo>
                  <a:lnTo>
                    <a:pt x="2330196" y="30480"/>
                  </a:lnTo>
                  <a:lnTo>
                    <a:pt x="2330196" y="9144"/>
                  </a:lnTo>
                  <a:close/>
                </a:path>
                <a:path w="5801995" h="478789">
                  <a:moveTo>
                    <a:pt x="2435352" y="440436"/>
                  </a:moveTo>
                  <a:lnTo>
                    <a:pt x="2422283" y="432816"/>
                  </a:lnTo>
                  <a:lnTo>
                    <a:pt x="2417064" y="429768"/>
                  </a:lnTo>
                  <a:lnTo>
                    <a:pt x="2414016" y="434340"/>
                  </a:lnTo>
                  <a:lnTo>
                    <a:pt x="2415540" y="432816"/>
                  </a:lnTo>
                  <a:lnTo>
                    <a:pt x="2408555" y="441198"/>
                  </a:lnTo>
                  <a:lnTo>
                    <a:pt x="2398776" y="449580"/>
                  </a:lnTo>
                  <a:lnTo>
                    <a:pt x="2400300" y="448056"/>
                  </a:lnTo>
                  <a:lnTo>
                    <a:pt x="2389632" y="454152"/>
                  </a:lnTo>
                  <a:lnTo>
                    <a:pt x="2391156" y="454152"/>
                  </a:lnTo>
                  <a:lnTo>
                    <a:pt x="2378964" y="457200"/>
                  </a:lnTo>
                  <a:lnTo>
                    <a:pt x="2374392" y="457200"/>
                  </a:lnTo>
                  <a:lnTo>
                    <a:pt x="2368296" y="458724"/>
                  </a:lnTo>
                  <a:lnTo>
                    <a:pt x="2356104" y="458724"/>
                  </a:lnTo>
                  <a:lnTo>
                    <a:pt x="2356104" y="478536"/>
                  </a:lnTo>
                  <a:lnTo>
                    <a:pt x="2375916" y="478536"/>
                  </a:lnTo>
                  <a:lnTo>
                    <a:pt x="2391156" y="475488"/>
                  </a:lnTo>
                  <a:lnTo>
                    <a:pt x="2398776" y="472440"/>
                  </a:lnTo>
                  <a:lnTo>
                    <a:pt x="2410968" y="464820"/>
                  </a:lnTo>
                  <a:lnTo>
                    <a:pt x="2423160" y="455676"/>
                  </a:lnTo>
                  <a:lnTo>
                    <a:pt x="2428379" y="449580"/>
                  </a:lnTo>
                  <a:lnTo>
                    <a:pt x="2432304" y="445008"/>
                  </a:lnTo>
                  <a:lnTo>
                    <a:pt x="2434336" y="441960"/>
                  </a:lnTo>
                  <a:lnTo>
                    <a:pt x="2435352" y="440436"/>
                  </a:lnTo>
                  <a:close/>
                </a:path>
                <a:path w="5801995" h="478789">
                  <a:moveTo>
                    <a:pt x="2444496" y="292608"/>
                  </a:moveTo>
                  <a:lnTo>
                    <a:pt x="2424684" y="292608"/>
                  </a:lnTo>
                  <a:lnTo>
                    <a:pt x="2424684" y="374904"/>
                  </a:lnTo>
                  <a:lnTo>
                    <a:pt x="2444496" y="374904"/>
                  </a:lnTo>
                  <a:lnTo>
                    <a:pt x="2444496" y="292608"/>
                  </a:lnTo>
                  <a:close/>
                </a:path>
                <a:path w="5801995" h="478789">
                  <a:moveTo>
                    <a:pt x="2444496" y="149352"/>
                  </a:moveTo>
                  <a:lnTo>
                    <a:pt x="2424684" y="149352"/>
                  </a:lnTo>
                  <a:lnTo>
                    <a:pt x="2424684" y="231648"/>
                  </a:lnTo>
                  <a:lnTo>
                    <a:pt x="2444496" y="231648"/>
                  </a:lnTo>
                  <a:lnTo>
                    <a:pt x="2444496" y="149352"/>
                  </a:lnTo>
                  <a:close/>
                </a:path>
                <a:path w="5801995" h="478789">
                  <a:moveTo>
                    <a:pt x="2444496" y="79248"/>
                  </a:moveTo>
                  <a:lnTo>
                    <a:pt x="2443581" y="74676"/>
                  </a:lnTo>
                  <a:lnTo>
                    <a:pt x="2442362" y="68580"/>
                  </a:lnTo>
                  <a:lnTo>
                    <a:pt x="2441448" y="64008"/>
                  </a:lnTo>
                  <a:lnTo>
                    <a:pt x="2438400" y="56388"/>
                  </a:lnTo>
                  <a:lnTo>
                    <a:pt x="2433828" y="47244"/>
                  </a:lnTo>
                  <a:lnTo>
                    <a:pt x="2433066" y="45720"/>
                  </a:lnTo>
                  <a:lnTo>
                    <a:pt x="2432304" y="44196"/>
                  </a:lnTo>
                  <a:lnTo>
                    <a:pt x="2428875" y="39624"/>
                  </a:lnTo>
                  <a:lnTo>
                    <a:pt x="2423160" y="32004"/>
                  </a:lnTo>
                  <a:lnTo>
                    <a:pt x="2410968" y="22860"/>
                  </a:lnTo>
                  <a:lnTo>
                    <a:pt x="2398776" y="16764"/>
                  </a:lnTo>
                  <a:lnTo>
                    <a:pt x="2394204" y="13716"/>
                  </a:lnTo>
                  <a:lnTo>
                    <a:pt x="2386584" y="33528"/>
                  </a:lnTo>
                  <a:lnTo>
                    <a:pt x="2391156" y="35052"/>
                  </a:lnTo>
                  <a:lnTo>
                    <a:pt x="2389632" y="35052"/>
                  </a:lnTo>
                  <a:lnTo>
                    <a:pt x="2400300" y="41148"/>
                  </a:lnTo>
                  <a:lnTo>
                    <a:pt x="2398776" y="39624"/>
                  </a:lnTo>
                  <a:lnTo>
                    <a:pt x="2408555" y="46609"/>
                  </a:lnTo>
                  <a:lnTo>
                    <a:pt x="2415540" y="56388"/>
                  </a:lnTo>
                  <a:lnTo>
                    <a:pt x="2414016" y="54864"/>
                  </a:lnTo>
                  <a:lnTo>
                    <a:pt x="2420112" y="65532"/>
                  </a:lnTo>
                  <a:lnTo>
                    <a:pt x="2420112" y="64008"/>
                  </a:lnTo>
                  <a:lnTo>
                    <a:pt x="2421636" y="70104"/>
                  </a:lnTo>
                  <a:lnTo>
                    <a:pt x="2421636" y="68580"/>
                  </a:lnTo>
                  <a:lnTo>
                    <a:pt x="2423160" y="76200"/>
                  </a:lnTo>
                  <a:lnTo>
                    <a:pt x="2423160" y="74676"/>
                  </a:lnTo>
                  <a:lnTo>
                    <a:pt x="2424684" y="80772"/>
                  </a:lnTo>
                  <a:lnTo>
                    <a:pt x="2424684" y="86868"/>
                  </a:lnTo>
                  <a:lnTo>
                    <a:pt x="2444496" y="86868"/>
                  </a:lnTo>
                  <a:lnTo>
                    <a:pt x="2444496" y="79248"/>
                  </a:lnTo>
                  <a:close/>
                </a:path>
                <a:path w="5801995" h="478789">
                  <a:moveTo>
                    <a:pt x="5660136" y="318516"/>
                  </a:moveTo>
                  <a:lnTo>
                    <a:pt x="5638800" y="318516"/>
                  </a:lnTo>
                  <a:lnTo>
                    <a:pt x="5638800" y="400812"/>
                  </a:lnTo>
                  <a:lnTo>
                    <a:pt x="5660136" y="400812"/>
                  </a:lnTo>
                  <a:lnTo>
                    <a:pt x="5660136" y="318516"/>
                  </a:lnTo>
                  <a:close/>
                </a:path>
                <a:path w="5801995" h="478789">
                  <a:moveTo>
                    <a:pt x="5660136" y="175260"/>
                  </a:moveTo>
                  <a:lnTo>
                    <a:pt x="5638800" y="175260"/>
                  </a:lnTo>
                  <a:lnTo>
                    <a:pt x="5638800" y="257556"/>
                  </a:lnTo>
                  <a:lnTo>
                    <a:pt x="5660136" y="257556"/>
                  </a:lnTo>
                  <a:lnTo>
                    <a:pt x="5660136" y="175260"/>
                  </a:lnTo>
                  <a:close/>
                </a:path>
                <a:path w="5801995" h="478789">
                  <a:moveTo>
                    <a:pt x="5673852" y="41148"/>
                  </a:moveTo>
                  <a:lnTo>
                    <a:pt x="5657088" y="27432"/>
                  </a:lnTo>
                  <a:lnTo>
                    <a:pt x="5652516" y="33528"/>
                  </a:lnTo>
                  <a:lnTo>
                    <a:pt x="5647944" y="41148"/>
                  </a:lnTo>
                  <a:lnTo>
                    <a:pt x="5644896" y="47244"/>
                  </a:lnTo>
                  <a:lnTo>
                    <a:pt x="5641848" y="54864"/>
                  </a:lnTo>
                  <a:lnTo>
                    <a:pt x="5638800" y="70104"/>
                  </a:lnTo>
                  <a:lnTo>
                    <a:pt x="5638800" y="112776"/>
                  </a:lnTo>
                  <a:lnTo>
                    <a:pt x="5660136" y="112776"/>
                  </a:lnTo>
                  <a:lnTo>
                    <a:pt x="5660136" y="67056"/>
                  </a:lnTo>
                  <a:lnTo>
                    <a:pt x="5660517" y="65532"/>
                  </a:lnTo>
                  <a:lnTo>
                    <a:pt x="5661660" y="60960"/>
                  </a:lnTo>
                  <a:lnTo>
                    <a:pt x="5663946" y="56388"/>
                  </a:lnTo>
                  <a:lnTo>
                    <a:pt x="5664708" y="54864"/>
                  </a:lnTo>
                  <a:lnTo>
                    <a:pt x="5663184" y="56388"/>
                  </a:lnTo>
                  <a:lnTo>
                    <a:pt x="5666232" y="50292"/>
                  </a:lnTo>
                  <a:lnTo>
                    <a:pt x="5669280" y="45720"/>
                  </a:lnTo>
                  <a:lnTo>
                    <a:pt x="5669280" y="47244"/>
                  </a:lnTo>
                  <a:lnTo>
                    <a:pt x="5670423" y="45720"/>
                  </a:lnTo>
                  <a:lnTo>
                    <a:pt x="5673852" y="41148"/>
                  </a:lnTo>
                  <a:close/>
                </a:path>
                <a:path w="5801995" h="478789">
                  <a:moveTo>
                    <a:pt x="5801868" y="0"/>
                  </a:moveTo>
                  <a:lnTo>
                    <a:pt x="5719572" y="0"/>
                  </a:lnTo>
                  <a:lnTo>
                    <a:pt x="5719572" y="21336"/>
                  </a:lnTo>
                  <a:lnTo>
                    <a:pt x="5801868" y="21336"/>
                  </a:lnTo>
                  <a:lnTo>
                    <a:pt x="5801868" y="0"/>
                  </a:lnTo>
                  <a:close/>
                </a:path>
              </a:pathLst>
            </a:custGeom>
            <a:solidFill>
              <a:srgbClr val="7E7E7E"/>
            </a:solidFill>
          </p:spPr>
          <p:txBody>
            <a:bodyPr wrap="square" lIns="0" tIns="0" rIns="0" bIns="0" rtlCol="0"/>
            <a:lstStyle/>
            <a:p/>
          </p:txBody>
        </p:sp>
        <p:sp>
          <p:nvSpPr>
            <p:cNvPr id="10" name="object 10"/>
            <p:cNvSpPr/>
            <p:nvPr/>
          </p:nvSpPr>
          <p:spPr>
            <a:xfrm>
              <a:off x="8409432" y="4536948"/>
              <a:ext cx="1666239" cy="0"/>
            </a:xfrm>
            <a:custGeom>
              <a:avLst/>
              <a:gdLst/>
              <a:ahLst/>
              <a:cxnLst/>
              <a:rect l="l" t="t" r="r" b="b"/>
              <a:pathLst>
                <a:path w="1666240" h="0">
                  <a:moveTo>
                    <a:pt x="0" y="0"/>
                  </a:moveTo>
                  <a:lnTo>
                    <a:pt x="1665732" y="0"/>
                  </a:lnTo>
                </a:path>
              </a:pathLst>
            </a:custGeom>
            <a:ln w="21336">
              <a:solidFill>
                <a:srgbClr val="7E7E7E"/>
              </a:solidFill>
              <a:prstDash val="sysDash"/>
            </a:ln>
          </p:spPr>
          <p:txBody>
            <a:bodyPr wrap="square" lIns="0" tIns="0" rIns="0" bIns="0" rtlCol="0"/>
            <a:lstStyle/>
            <a:p/>
          </p:txBody>
        </p:sp>
        <p:sp>
          <p:nvSpPr>
            <p:cNvPr id="11" name="object 11"/>
            <p:cNvSpPr/>
            <p:nvPr/>
          </p:nvSpPr>
          <p:spPr>
            <a:xfrm>
              <a:off x="531876" y="4526279"/>
              <a:ext cx="9965690" cy="483234"/>
            </a:xfrm>
            <a:custGeom>
              <a:avLst/>
              <a:gdLst/>
              <a:ahLst/>
              <a:cxnLst/>
              <a:rect l="l" t="t" r="r" b="b"/>
              <a:pathLst>
                <a:path w="9965690" h="483235">
                  <a:moveTo>
                    <a:pt x="21336" y="179832"/>
                  </a:moveTo>
                  <a:lnTo>
                    <a:pt x="0" y="179832"/>
                  </a:lnTo>
                  <a:lnTo>
                    <a:pt x="0" y="262128"/>
                  </a:lnTo>
                  <a:lnTo>
                    <a:pt x="21336" y="262128"/>
                  </a:lnTo>
                  <a:lnTo>
                    <a:pt x="21336" y="179832"/>
                  </a:lnTo>
                  <a:close/>
                </a:path>
                <a:path w="9965690" h="483235">
                  <a:moveTo>
                    <a:pt x="22860" y="422148"/>
                  </a:moveTo>
                  <a:lnTo>
                    <a:pt x="21717" y="417576"/>
                  </a:lnTo>
                  <a:lnTo>
                    <a:pt x="21336" y="416052"/>
                  </a:lnTo>
                  <a:lnTo>
                    <a:pt x="21336" y="405384"/>
                  </a:lnTo>
                  <a:lnTo>
                    <a:pt x="21336" y="323088"/>
                  </a:lnTo>
                  <a:lnTo>
                    <a:pt x="0" y="323088"/>
                  </a:lnTo>
                  <a:lnTo>
                    <a:pt x="0" y="405384"/>
                  </a:lnTo>
                  <a:lnTo>
                    <a:pt x="0" y="413004"/>
                  </a:lnTo>
                  <a:lnTo>
                    <a:pt x="3048" y="428244"/>
                  </a:lnTo>
                  <a:lnTo>
                    <a:pt x="3048" y="429768"/>
                  </a:lnTo>
                  <a:lnTo>
                    <a:pt x="22860" y="422148"/>
                  </a:lnTo>
                  <a:close/>
                </a:path>
                <a:path w="9965690" h="483235">
                  <a:moveTo>
                    <a:pt x="36576" y="47244"/>
                  </a:moveTo>
                  <a:lnTo>
                    <a:pt x="21336" y="33528"/>
                  </a:lnTo>
                  <a:lnTo>
                    <a:pt x="13716" y="42672"/>
                  </a:lnTo>
                  <a:lnTo>
                    <a:pt x="6096" y="56388"/>
                  </a:lnTo>
                  <a:lnTo>
                    <a:pt x="3048" y="62484"/>
                  </a:lnTo>
                  <a:lnTo>
                    <a:pt x="0" y="77724"/>
                  </a:lnTo>
                  <a:lnTo>
                    <a:pt x="0" y="117348"/>
                  </a:lnTo>
                  <a:lnTo>
                    <a:pt x="21336" y="117348"/>
                  </a:lnTo>
                  <a:lnTo>
                    <a:pt x="21336" y="74676"/>
                  </a:lnTo>
                  <a:lnTo>
                    <a:pt x="22860" y="68580"/>
                  </a:lnTo>
                  <a:lnTo>
                    <a:pt x="22860" y="70104"/>
                  </a:lnTo>
                  <a:lnTo>
                    <a:pt x="23622" y="68580"/>
                  </a:lnTo>
                  <a:lnTo>
                    <a:pt x="25146" y="65532"/>
                  </a:lnTo>
                  <a:lnTo>
                    <a:pt x="25908" y="64008"/>
                  </a:lnTo>
                  <a:lnTo>
                    <a:pt x="24384" y="65532"/>
                  </a:lnTo>
                  <a:lnTo>
                    <a:pt x="29705" y="54864"/>
                  </a:lnTo>
                  <a:lnTo>
                    <a:pt x="30454" y="53365"/>
                  </a:lnTo>
                  <a:lnTo>
                    <a:pt x="36576" y="47244"/>
                  </a:lnTo>
                  <a:close/>
                </a:path>
                <a:path w="9965690" h="483235">
                  <a:moveTo>
                    <a:pt x="137160" y="461772"/>
                  </a:moveTo>
                  <a:lnTo>
                    <a:pt x="71628" y="461772"/>
                  </a:lnTo>
                  <a:lnTo>
                    <a:pt x="65532" y="460248"/>
                  </a:lnTo>
                  <a:lnTo>
                    <a:pt x="67056" y="461772"/>
                  </a:lnTo>
                  <a:lnTo>
                    <a:pt x="63246" y="460248"/>
                  </a:lnTo>
                  <a:lnTo>
                    <a:pt x="59436" y="458724"/>
                  </a:lnTo>
                  <a:lnTo>
                    <a:pt x="60960" y="460248"/>
                  </a:lnTo>
                  <a:lnTo>
                    <a:pt x="57912" y="458724"/>
                  </a:lnTo>
                  <a:lnTo>
                    <a:pt x="51816" y="478536"/>
                  </a:lnTo>
                  <a:lnTo>
                    <a:pt x="54864" y="478536"/>
                  </a:lnTo>
                  <a:lnTo>
                    <a:pt x="60960" y="481584"/>
                  </a:lnTo>
                  <a:lnTo>
                    <a:pt x="70104" y="481584"/>
                  </a:lnTo>
                  <a:lnTo>
                    <a:pt x="77724" y="483108"/>
                  </a:lnTo>
                  <a:lnTo>
                    <a:pt x="137160" y="483108"/>
                  </a:lnTo>
                  <a:lnTo>
                    <a:pt x="137160" y="461772"/>
                  </a:lnTo>
                  <a:close/>
                </a:path>
                <a:path w="9965690" h="483235">
                  <a:moveTo>
                    <a:pt x="166116" y="9144"/>
                  </a:moveTo>
                  <a:lnTo>
                    <a:pt x="85344" y="9144"/>
                  </a:lnTo>
                  <a:lnTo>
                    <a:pt x="85344" y="28956"/>
                  </a:lnTo>
                  <a:lnTo>
                    <a:pt x="166116" y="28956"/>
                  </a:lnTo>
                  <a:lnTo>
                    <a:pt x="166116" y="9144"/>
                  </a:lnTo>
                  <a:close/>
                </a:path>
                <a:path w="9965690" h="483235">
                  <a:moveTo>
                    <a:pt x="280416" y="461772"/>
                  </a:moveTo>
                  <a:lnTo>
                    <a:pt x="198120" y="461772"/>
                  </a:lnTo>
                  <a:lnTo>
                    <a:pt x="198120" y="483108"/>
                  </a:lnTo>
                  <a:lnTo>
                    <a:pt x="280416" y="483108"/>
                  </a:lnTo>
                  <a:lnTo>
                    <a:pt x="280416" y="461772"/>
                  </a:lnTo>
                  <a:close/>
                </a:path>
                <a:path w="9965690" h="483235">
                  <a:moveTo>
                    <a:pt x="310896" y="9144"/>
                  </a:moveTo>
                  <a:lnTo>
                    <a:pt x="228600" y="9144"/>
                  </a:lnTo>
                  <a:lnTo>
                    <a:pt x="228600" y="28956"/>
                  </a:lnTo>
                  <a:lnTo>
                    <a:pt x="310896" y="28956"/>
                  </a:lnTo>
                  <a:lnTo>
                    <a:pt x="310896" y="9144"/>
                  </a:lnTo>
                  <a:close/>
                </a:path>
                <a:path w="9965690" h="483235">
                  <a:moveTo>
                    <a:pt x="425196" y="461772"/>
                  </a:moveTo>
                  <a:lnTo>
                    <a:pt x="342900" y="461772"/>
                  </a:lnTo>
                  <a:lnTo>
                    <a:pt x="342900" y="483108"/>
                  </a:lnTo>
                  <a:lnTo>
                    <a:pt x="425196" y="483108"/>
                  </a:lnTo>
                  <a:lnTo>
                    <a:pt x="425196" y="461772"/>
                  </a:lnTo>
                  <a:close/>
                </a:path>
                <a:path w="9965690" h="483235">
                  <a:moveTo>
                    <a:pt x="454152" y="9144"/>
                  </a:moveTo>
                  <a:lnTo>
                    <a:pt x="371856" y="9144"/>
                  </a:lnTo>
                  <a:lnTo>
                    <a:pt x="371856" y="28956"/>
                  </a:lnTo>
                  <a:lnTo>
                    <a:pt x="454152" y="28956"/>
                  </a:lnTo>
                  <a:lnTo>
                    <a:pt x="454152" y="9144"/>
                  </a:lnTo>
                  <a:close/>
                </a:path>
                <a:path w="9965690" h="483235">
                  <a:moveTo>
                    <a:pt x="568452" y="461772"/>
                  </a:moveTo>
                  <a:lnTo>
                    <a:pt x="486156" y="461772"/>
                  </a:lnTo>
                  <a:lnTo>
                    <a:pt x="486156" y="483108"/>
                  </a:lnTo>
                  <a:lnTo>
                    <a:pt x="568452" y="483108"/>
                  </a:lnTo>
                  <a:lnTo>
                    <a:pt x="568452" y="461772"/>
                  </a:lnTo>
                  <a:close/>
                </a:path>
                <a:path w="9965690" h="483235">
                  <a:moveTo>
                    <a:pt x="598932" y="9144"/>
                  </a:moveTo>
                  <a:lnTo>
                    <a:pt x="516636" y="9144"/>
                  </a:lnTo>
                  <a:lnTo>
                    <a:pt x="516636" y="28956"/>
                  </a:lnTo>
                  <a:lnTo>
                    <a:pt x="598932" y="28956"/>
                  </a:lnTo>
                  <a:lnTo>
                    <a:pt x="598932" y="9144"/>
                  </a:lnTo>
                  <a:close/>
                </a:path>
                <a:path w="9965690" h="483235">
                  <a:moveTo>
                    <a:pt x="711708" y="461772"/>
                  </a:moveTo>
                  <a:lnTo>
                    <a:pt x="629412" y="461772"/>
                  </a:lnTo>
                  <a:lnTo>
                    <a:pt x="629412" y="483108"/>
                  </a:lnTo>
                  <a:lnTo>
                    <a:pt x="711708" y="483108"/>
                  </a:lnTo>
                  <a:lnTo>
                    <a:pt x="711708" y="461772"/>
                  </a:lnTo>
                  <a:close/>
                </a:path>
                <a:path w="9965690" h="483235">
                  <a:moveTo>
                    <a:pt x="742188" y="9144"/>
                  </a:moveTo>
                  <a:lnTo>
                    <a:pt x="659892" y="9144"/>
                  </a:lnTo>
                  <a:lnTo>
                    <a:pt x="659892" y="28956"/>
                  </a:lnTo>
                  <a:lnTo>
                    <a:pt x="742188" y="28956"/>
                  </a:lnTo>
                  <a:lnTo>
                    <a:pt x="742188" y="9144"/>
                  </a:lnTo>
                  <a:close/>
                </a:path>
                <a:path w="9965690" h="483235">
                  <a:moveTo>
                    <a:pt x="856488" y="461772"/>
                  </a:moveTo>
                  <a:lnTo>
                    <a:pt x="774192" y="461772"/>
                  </a:lnTo>
                  <a:lnTo>
                    <a:pt x="774192" y="483108"/>
                  </a:lnTo>
                  <a:lnTo>
                    <a:pt x="856488" y="483108"/>
                  </a:lnTo>
                  <a:lnTo>
                    <a:pt x="856488" y="461772"/>
                  </a:lnTo>
                  <a:close/>
                </a:path>
                <a:path w="9965690" h="483235">
                  <a:moveTo>
                    <a:pt x="886968" y="9144"/>
                  </a:moveTo>
                  <a:lnTo>
                    <a:pt x="804672" y="9144"/>
                  </a:lnTo>
                  <a:lnTo>
                    <a:pt x="804672" y="28956"/>
                  </a:lnTo>
                  <a:lnTo>
                    <a:pt x="886968" y="28956"/>
                  </a:lnTo>
                  <a:lnTo>
                    <a:pt x="886968" y="9144"/>
                  </a:lnTo>
                  <a:close/>
                </a:path>
                <a:path w="9965690" h="483235">
                  <a:moveTo>
                    <a:pt x="999744" y="461772"/>
                  </a:moveTo>
                  <a:lnTo>
                    <a:pt x="917448" y="461772"/>
                  </a:lnTo>
                  <a:lnTo>
                    <a:pt x="917448" y="483108"/>
                  </a:lnTo>
                  <a:lnTo>
                    <a:pt x="999744" y="483108"/>
                  </a:lnTo>
                  <a:lnTo>
                    <a:pt x="999744" y="461772"/>
                  </a:lnTo>
                  <a:close/>
                </a:path>
                <a:path w="9965690" h="483235">
                  <a:moveTo>
                    <a:pt x="1030224" y="9144"/>
                  </a:moveTo>
                  <a:lnTo>
                    <a:pt x="947928" y="9144"/>
                  </a:lnTo>
                  <a:lnTo>
                    <a:pt x="947928" y="28956"/>
                  </a:lnTo>
                  <a:lnTo>
                    <a:pt x="1030224" y="28956"/>
                  </a:lnTo>
                  <a:lnTo>
                    <a:pt x="1030224" y="9144"/>
                  </a:lnTo>
                  <a:close/>
                </a:path>
                <a:path w="9965690" h="483235">
                  <a:moveTo>
                    <a:pt x="1144524" y="461772"/>
                  </a:moveTo>
                  <a:lnTo>
                    <a:pt x="1062228" y="461772"/>
                  </a:lnTo>
                  <a:lnTo>
                    <a:pt x="1062228" y="483108"/>
                  </a:lnTo>
                  <a:lnTo>
                    <a:pt x="1144524" y="483108"/>
                  </a:lnTo>
                  <a:lnTo>
                    <a:pt x="1144524" y="461772"/>
                  </a:lnTo>
                  <a:close/>
                </a:path>
                <a:path w="9965690" h="483235">
                  <a:moveTo>
                    <a:pt x="1173480" y="9144"/>
                  </a:moveTo>
                  <a:lnTo>
                    <a:pt x="1092708" y="9144"/>
                  </a:lnTo>
                  <a:lnTo>
                    <a:pt x="1092708" y="28956"/>
                  </a:lnTo>
                  <a:lnTo>
                    <a:pt x="1173480" y="28956"/>
                  </a:lnTo>
                  <a:lnTo>
                    <a:pt x="1173480" y="9144"/>
                  </a:lnTo>
                  <a:close/>
                </a:path>
                <a:path w="9965690" h="483235">
                  <a:moveTo>
                    <a:pt x="1287780" y="461772"/>
                  </a:moveTo>
                  <a:lnTo>
                    <a:pt x="1205484" y="461772"/>
                  </a:lnTo>
                  <a:lnTo>
                    <a:pt x="1205484" y="483108"/>
                  </a:lnTo>
                  <a:lnTo>
                    <a:pt x="1287780" y="483108"/>
                  </a:lnTo>
                  <a:lnTo>
                    <a:pt x="1287780" y="461772"/>
                  </a:lnTo>
                  <a:close/>
                </a:path>
                <a:path w="9965690" h="483235">
                  <a:moveTo>
                    <a:pt x="1318260" y="9144"/>
                  </a:moveTo>
                  <a:lnTo>
                    <a:pt x="1235964" y="9144"/>
                  </a:lnTo>
                  <a:lnTo>
                    <a:pt x="1235964" y="28956"/>
                  </a:lnTo>
                  <a:lnTo>
                    <a:pt x="1318260" y="28956"/>
                  </a:lnTo>
                  <a:lnTo>
                    <a:pt x="1318260" y="9144"/>
                  </a:lnTo>
                  <a:close/>
                </a:path>
                <a:path w="9965690" h="483235">
                  <a:moveTo>
                    <a:pt x="1432560" y="461772"/>
                  </a:moveTo>
                  <a:lnTo>
                    <a:pt x="1350264" y="461772"/>
                  </a:lnTo>
                  <a:lnTo>
                    <a:pt x="1350264" y="483108"/>
                  </a:lnTo>
                  <a:lnTo>
                    <a:pt x="1432560" y="483108"/>
                  </a:lnTo>
                  <a:lnTo>
                    <a:pt x="1432560" y="461772"/>
                  </a:lnTo>
                  <a:close/>
                </a:path>
                <a:path w="9965690" h="483235">
                  <a:moveTo>
                    <a:pt x="1461516" y="9144"/>
                  </a:moveTo>
                  <a:lnTo>
                    <a:pt x="1379220" y="9144"/>
                  </a:lnTo>
                  <a:lnTo>
                    <a:pt x="1379220" y="28956"/>
                  </a:lnTo>
                  <a:lnTo>
                    <a:pt x="1461516" y="28956"/>
                  </a:lnTo>
                  <a:lnTo>
                    <a:pt x="1461516" y="9144"/>
                  </a:lnTo>
                  <a:close/>
                </a:path>
                <a:path w="9965690" h="483235">
                  <a:moveTo>
                    <a:pt x="1575816" y="461772"/>
                  </a:moveTo>
                  <a:lnTo>
                    <a:pt x="1493520" y="461772"/>
                  </a:lnTo>
                  <a:lnTo>
                    <a:pt x="1493520" y="483108"/>
                  </a:lnTo>
                  <a:lnTo>
                    <a:pt x="1575816" y="483108"/>
                  </a:lnTo>
                  <a:lnTo>
                    <a:pt x="1575816" y="461772"/>
                  </a:lnTo>
                  <a:close/>
                </a:path>
                <a:path w="9965690" h="483235">
                  <a:moveTo>
                    <a:pt x="1606296" y="9144"/>
                  </a:moveTo>
                  <a:lnTo>
                    <a:pt x="1524000" y="9144"/>
                  </a:lnTo>
                  <a:lnTo>
                    <a:pt x="1524000" y="28956"/>
                  </a:lnTo>
                  <a:lnTo>
                    <a:pt x="1606296" y="28956"/>
                  </a:lnTo>
                  <a:lnTo>
                    <a:pt x="1606296" y="9144"/>
                  </a:lnTo>
                  <a:close/>
                </a:path>
                <a:path w="9965690" h="483235">
                  <a:moveTo>
                    <a:pt x="1719072" y="461772"/>
                  </a:moveTo>
                  <a:lnTo>
                    <a:pt x="1636776" y="461772"/>
                  </a:lnTo>
                  <a:lnTo>
                    <a:pt x="1636776" y="483108"/>
                  </a:lnTo>
                  <a:lnTo>
                    <a:pt x="1719072" y="483108"/>
                  </a:lnTo>
                  <a:lnTo>
                    <a:pt x="1719072" y="461772"/>
                  </a:lnTo>
                  <a:close/>
                </a:path>
                <a:path w="9965690" h="483235">
                  <a:moveTo>
                    <a:pt x="1749552" y="9144"/>
                  </a:moveTo>
                  <a:lnTo>
                    <a:pt x="1667256" y="9144"/>
                  </a:lnTo>
                  <a:lnTo>
                    <a:pt x="1667256" y="28956"/>
                  </a:lnTo>
                  <a:lnTo>
                    <a:pt x="1749552" y="28956"/>
                  </a:lnTo>
                  <a:lnTo>
                    <a:pt x="1749552" y="9144"/>
                  </a:lnTo>
                  <a:close/>
                </a:path>
                <a:path w="9965690" h="483235">
                  <a:moveTo>
                    <a:pt x="1857756" y="438912"/>
                  </a:moveTo>
                  <a:lnTo>
                    <a:pt x="1851647" y="435864"/>
                  </a:lnTo>
                  <a:lnTo>
                    <a:pt x="1839468" y="429768"/>
                  </a:lnTo>
                  <a:lnTo>
                    <a:pt x="1834896" y="437388"/>
                  </a:lnTo>
                  <a:lnTo>
                    <a:pt x="1836420" y="435864"/>
                  </a:lnTo>
                  <a:lnTo>
                    <a:pt x="1828800" y="446532"/>
                  </a:lnTo>
                  <a:lnTo>
                    <a:pt x="1828800" y="445008"/>
                  </a:lnTo>
                  <a:lnTo>
                    <a:pt x="1819656" y="452628"/>
                  </a:lnTo>
                  <a:lnTo>
                    <a:pt x="1821180" y="452628"/>
                  </a:lnTo>
                  <a:lnTo>
                    <a:pt x="1810512" y="458724"/>
                  </a:lnTo>
                  <a:lnTo>
                    <a:pt x="1812036" y="457200"/>
                  </a:lnTo>
                  <a:lnTo>
                    <a:pt x="1804416" y="460248"/>
                  </a:lnTo>
                  <a:lnTo>
                    <a:pt x="1805940" y="458724"/>
                  </a:lnTo>
                  <a:lnTo>
                    <a:pt x="1799844" y="461772"/>
                  </a:lnTo>
                  <a:lnTo>
                    <a:pt x="1801368" y="460248"/>
                  </a:lnTo>
                  <a:lnTo>
                    <a:pt x="1793748" y="461772"/>
                  </a:lnTo>
                  <a:lnTo>
                    <a:pt x="1781556" y="461772"/>
                  </a:lnTo>
                  <a:lnTo>
                    <a:pt x="1781556" y="483108"/>
                  </a:lnTo>
                  <a:lnTo>
                    <a:pt x="1789176" y="483108"/>
                  </a:lnTo>
                  <a:lnTo>
                    <a:pt x="1796796" y="481584"/>
                  </a:lnTo>
                  <a:lnTo>
                    <a:pt x="1804416" y="481584"/>
                  </a:lnTo>
                  <a:lnTo>
                    <a:pt x="1812036" y="478536"/>
                  </a:lnTo>
                  <a:lnTo>
                    <a:pt x="1819656" y="477012"/>
                  </a:lnTo>
                  <a:lnTo>
                    <a:pt x="1831848" y="469392"/>
                  </a:lnTo>
                  <a:lnTo>
                    <a:pt x="1844040" y="460248"/>
                  </a:lnTo>
                  <a:lnTo>
                    <a:pt x="1845183" y="458724"/>
                  </a:lnTo>
                  <a:lnTo>
                    <a:pt x="1853184" y="448056"/>
                  </a:lnTo>
                  <a:lnTo>
                    <a:pt x="1853946" y="446532"/>
                  </a:lnTo>
                  <a:lnTo>
                    <a:pt x="1857756" y="438912"/>
                  </a:lnTo>
                  <a:close/>
                </a:path>
                <a:path w="9965690" h="483235">
                  <a:moveTo>
                    <a:pt x="1865376" y="291084"/>
                  </a:moveTo>
                  <a:lnTo>
                    <a:pt x="1845564" y="291084"/>
                  </a:lnTo>
                  <a:lnTo>
                    <a:pt x="1845564" y="373380"/>
                  </a:lnTo>
                  <a:lnTo>
                    <a:pt x="1865376" y="373380"/>
                  </a:lnTo>
                  <a:lnTo>
                    <a:pt x="1865376" y="291084"/>
                  </a:lnTo>
                  <a:close/>
                </a:path>
                <a:path w="9965690" h="483235">
                  <a:moveTo>
                    <a:pt x="1865376" y="147828"/>
                  </a:moveTo>
                  <a:lnTo>
                    <a:pt x="1845564" y="147828"/>
                  </a:lnTo>
                  <a:lnTo>
                    <a:pt x="1845564" y="230124"/>
                  </a:lnTo>
                  <a:lnTo>
                    <a:pt x="1865376" y="230124"/>
                  </a:lnTo>
                  <a:lnTo>
                    <a:pt x="1865376" y="147828"/>
                  </a:lnTo>
                  <a:close/>
                </a:path>
                <a:path w="9965690" h="483235">
                  <a:moveTo>
                    <a:pt x="1865376" y="77724"/>
                  </a:moveTo>
                  <a:lnTo>
                    <a:pt x="1863547" y="68580"/>
                  </a:lnTo>
                  <a:lnTo>
                    <a:pt x="1862632" y="64008"/>
                  </a:lnTo>
                  <a:lnTo>
                    <a:pt x="1862328" y="62484"/>
                  </a:lnTo>
                  <a:lnTo>
                    <a:pt x="1859280" y="56388"/>
                  </a:lnTo>
                  <a:lnTo>
                    <a:pt x="1858594" y="54864"/>
                  </a:lnTo>
                  <a:lnTo>
                    <a:pt x="1854530" y="45720"/>
                  </a:lnTo>
                  <a:lnTo>
                    <a:pt x="1853184" y="42672"/>
                  </a:lnTo>
                  <a:lnTo>
                    <a:pt x="1849259" y="38100"/>
                  </a:lnTo>
                  <a:lnTo>
                    <a:pt x="1844040" y="32004"/>
                  </a:lnTo>
                  <a:lnTo>
                    <a:pt x="1831848" y="21336"/>
                  </a:lnTo>
                  <a:lnTo>
                    <a:pt x="1819656" y="15240"/>
                  </a:lnTo>
                  <a:lnTo>
                    <a:pt x="1815084" y="13716"/>
                  </a:lnTo>
                  <a:lnTo>
                    <a:pt x="1807464" y="33528"/>
                  </a:lnTo>
                  <a:lnTo>
                    <a:pt x="1810512" y="33528"/>
                  </a:lnTo>
                  <a:lnTo>
                    <a:pt x="1821180" y="39624"/>
                  </a:lnTo>
                  <a:lnTo>
                    <a:pt x="1828800" y="47244"/>
                  </a:lnTo>
                  <a:lnTo>
                    <a:pt x="1828800" y="45720"/>
                  </a:lnTo>
                  <a:lnTo>
                    <a:pt x="1836420" y="54864"/>
                  </a:lnTo>
                  <a:lnTo>
                    <a:pt x="1834896" y="53340"/>
                  </a:lnTo>
                  <a:lnTo>
                    <a:pt x="1840992" y="65532"/>
                  </a:lnTo>
                  <a:lnTo>
                    <a:pt x="1840992" y="64008"/>
                  </a:lnTo>
                  <a:lnTo>
                    <a:pt x="1842516" y="70104"/>
                  </a:lnTo>
                  <a:lnTo>
                    <a:pt x="1842516" y="68580"/>
                  </a:lnTo>
                  <a:lnTo>
                    <a:pt x="1845564" y="80772"/>
                  </a:lnTo>
                  <a:lnTo>
                    <a:pt x="1845564" y="86868"/>
                  </a:lnTo>
                  <a:lnTo>
                    <a:pt x="1865376" y="86868"/>
                  </a:lnTo>
                  <a:lnTo>
                    <a:pt x="1865376" y="79248"/>
                  </a:lnTo>
                  <a:lnTo>
                    <a:pt x="1865376" y="77724"/>
                  </a:lnTo>
                  <a:close/>
                </a:path>
                <a:path w="9965690" h="483235">
                  <a:moveTo>
                    <a:pt x="7693152" y="443484"/>
                  </a:moveTo>
                  <a:lnTo>
                    <a:pt x="7691628" y="441960"/>
                  </a:lnTo>
                  <a:lnTo>
                    <a:pt x="7690536" y="440436"/>
                  </a:lnTo>
                  <a:lnTo>
                    <a:pt x="7685087" y="432816"/>
                  </a:lnTo>
                  <a:lnTo>
                    <a:pt x="7684008" y="431292"/>
                  </a:lnTo>
                  <a:lnTo>
                    <a:pt x="7684008" y="432816"/>
                  </a:lnTo>
                  <a:lnTo>
                    <a:pt x="7680960" y="428244"/>
                  </a:lnTo>
                  <a:lnTo>
                    <a:pt x="7677912" y="422148"/>
                  </a:lnTo>
                  <a:lnTo>
                    <a:pt x="7679436" y="423672"/>
                  </a:lnTo>
                  <a:lnTo>
                    <a:pt x="7678674" y="422148"/>
                  </a:lnTo>
                  <a:lnTo>
                    <a:pt x="7676388" y="417576"/>
                  </a:lnTo>
                  <a:lnTo>
                    <a:pt x="7675245" y="413004"/>
                  </a:lnTo>
                  <a:lnTo>
                    <a:pt x="7674864" y="411480"/>
                  </a:lnTo>
                  <a:lnTo>
                    <a:pt x="7674864" y="400812"/>
                  </a:lnTo>
                  <a:lnTo>
                    <a:pt x="7653528" y="400812"/>
                  </a:lnTo>
                  <a:lnTo>
                    <a:pt x="7653528" y="408432"/>
                  </a:lnTo>
                  <a:lnTo>
                    <a:pt x="7656576" y="423672"/>
                  </a:lnTo>
                  <a:lnTo>
                    <a:pt x="7680960" y="458724"/>
                  </a:lnTo>
                  <a:lnTo>
                    <a:pt x="7693152" y="443484"/>
                  </a:lnTo>
                  <a:close/>
                </a:path>
                <a:path w="9965690" h="483235">
                  <a:moveTo>
                    <a:pt x="7827264" y="458724"/>
                  </a:moveTo>
                  <a:lnTo>
                    <a:pt x="7744968" y="458724"/>
                  </a:lnTo>
                  <a:lnTo>
                    <a:pt x="7744968" y="478536"/>
                  </a:lnTo>
                  <a:lnTo>
                    <a:pt x="7827264" y="478536"/>
                  </a:lnTo>
                  <a:lnTo>
                    <a:pt x="7827264" y="458724"/>
                  </a:lnTo>
                  <a:close/>
                </a:path>
                <a:path w="9965690" h="483235">
                  <a:moveTo>
                    <a:pt x="7970520" y="458724"/>
                  </a:moveTo>
                  <a:lnTo>
                    <a:pt x="7888224" y="458724"/>
                  </a:lnTo>
                  <a:lnTo>
                    <a:pt x="7888224" y="478536"/>
                  </a:lnTo>
                  <a:lnTo>
                    <a:pt x="7970520" y="478536"/>
                  </a:lnTo>
                  <a:lnTo>
                    <a:pt x="7970520" y="458724"/>
                  </a:lnTo>
                  <a:close/>
                </a:path>
                <a:path w="9965690" h="483235">
                  <a:moveTo>
                    <a:pt x="8115300" y="458724"/>
                  </a:moveTo>
                  <a:lnTo>
                    <a:pt x="8033004" y="458724"/>
                  </a:lnTo>
                  <a:lnTo>
                    <a:pt x="8033004" y="478536"/>
                  </a:lnTo>
                  <a:lnTo>
                    <a:pt x="8115300" y="478536"/>
                  </a:lnTo>
                  <a:lnTo>
                    <a:pt x="8115300" y="458724"/>
                  </a:lnTo>
                  <a:close/>
                </a:path>
                <a:path w="9965690" h="483235">
                  <a:moveTo>
                    <a:pt x="8258556" y="458724"/>
                  </a:moveTo>
                  <a:lnTo>
                    <a:pt x="8176260" y="458724"/>
                  </a:lnTo>
                  <a:lnTo>
                    <a:pt x="8176260" y="478536"/>
                  </a:lnTo>
                  <a:lnTo>
                    <a:pt x="8258556" y="478536"/>
                  </a:lnTo>
                  <a:lnTo>
                    <a:pt x="8258556" y="458724"/>
                  </a:lnTo>
                  <a:close/>
                </a:path>
                <a:path w="9965690" h="483235">
                  <a:moveTo>
                    <a:pt x="8401812" y="458724"/>
                  </a:moveTo>
                  <a:lnTo>
                    <a:pt x="8319516" y="458724"/>
                  </a:lnTo>
                  <a:lnTo>
                    <a:pt x="8319516" y="478536"/>
                  </a:lnTo>
                  <a:lnTo>
                    <a:pt x="8401812" y="478536"/>
                  </a:lnTo>
                  <a:lnTo>
                    <a:pt x="8401812" y="458724"/>
                  </a:lnTo>
                  <a:close/>
                </a:path>
                <a:path w="9965690" h="483235">
                  <a:moveTo>
                    <a:pt x="8546592" y="458724"/>
                  </a:moveTo>
                  <a:lnTo>
                    <a:pt x="8464296" y="458724"/>
                  </a:lnTo>
                  <a:lnTo>
                    <a:pt x="8464296" y="478536"/>
                  </a:lnTo>
                  <a:lnTo>
                    <a:pt x="8546592" y="478536"/>
                  </a:lnTo>
                  <a:lnTo>
                    <a:pt x="8546592" y="458724"/>
                  </a:lnTo>
                  <a:close/>
                </a:path>
                <a:path w="9965690" h="483235">
                  <a:moveTo>
                    <a:pt x="8689848" y="458724"/>
                  </a:moveTo>
                  <a:lnTo>
                    <a:pt x="8607552" y="458724"/>
                  </a:lnTo>
                  <a:lnTo>
                    <a:pt x="8607552" y="478536"/>
                  </a:lnTo>
                  <a:lnTo>
                    <a:pt x="8689848" y="478536"/>
                  </a:lnTo>
                  <a:lnTo>
                    <a:pt x="8689848" y="458724"/>
                  </a:lnTo>
                  <a:close/>
                </a:path>
                <a:path w="9965690" h="483235">
                  <a:moveTo>
                    <a:pt x="8834628" y="458724"/>
                  </a:moveTo>
                  <a:lnTo>
                    <a:pt x="8752332" y="458724"/>
                  </a:lnTo>
                  <a:lnTo>
                    <a:pt x="8752332" y="478536"/>
                  </a:lnTo>
                  <a:lnTo>
                    <a:pt x="8834628" y="478536"/>
                  </a:lnTo>
                  <a:lnTo>
                    <a:pt x="8834628" y="458724"/>
                  </a:lnTo>
                  <a:close/>
                </a:path>
                <a:path w="9965690" h="483235">
                  <a:moveTo>
                    <a:pt x="8977884" y="458724"/>
                  </a:moveTo>
                  <a:lnTo>
                    <a:pt x="8895588" y="458724"/>
                  </a:lnTo>
                  <a:lnTo>
                    <a:pt x="8895588" y="478536"/>
                  </a:lnTo>
                  <a:lnTo>
                    <a:pt x="8977884" y="478536"/>
                  </a:lnTo>
                  <a:lnTo>
                    <a:pt x="8977884" y="458724"/>
                  </a:lnTo>
                  <a:close/>
                </a:path>
                <a:path w="9965690" h="483235">
                  <a:moveTo>
                    <a:pt x="9122664" y="458724"/>
                  </a:moveTo>
                  <a:lnTo>
                    <a:pt x="9040368" y="458724"/>
                  </a:lnTo>
                  <a:lnTo>
                    <a:pt x="9040368" y="478536"/>
                  </a:lnTo>
                  <a:lnTo>
                    <a:pt x="9122664" y="478536"/>
                  </a:lnTo>
                  <a:lnTo>
                    <a:pt x="9122664" y="458724"/>
                  </a:lnTo>
                  <a:close/>
                </a:path>
                <a:path w="9965690" h="483235">
                  <a:moveTo>
                    <a:pt x="9265920" y="458724"/>
                  </a:moveTo>
                  <a:lnTo>
                    <a:pt x="9183624" y="458724"/>
                  </a:lnTo>
                  <a:lnTo>
                    <a:pt x="9183624" y="478536"/>
                  </a:lnTo>
                  <a:lnTo>
                    <a:pt x="9265920" y="478536"/>
                  </a:lnTo>
                  <a:lnTo>
                    <a:pt x="9265920" y="458724"/>
                  </a:lnTo>
                  <a:close/>
                </a:path>
                <a:path w="9965690" h="483235">
                  <a:moveTo>
                    <a:pt x="9409176" y="458724"/>
                  </a:moveTo>
                  <a:lnTo>
                    <a:pt x="9326880" y="458724"/>
                  </a:lnTo>
                  <a:lnTo>
                    <a:pt x="9326880" y="478536"/>
                  </a:lnTo>
                  <a:lnTo>
                    <a:pt x="9409176" y="478536"/>
                  </a:lnTo>
                  <a:lnTo>
                    <a:pt x="9409176" y="458724"/>
                  </a:lnTo>
                  <a:close/>
                </a:path>
                <a:path w="9965690" h="483235">
                  <a:moveTo>
                    <a:pt x="9553956" y="458724"/>
                  </a:moveTo>
                  <a:lnTo>
                    <a:pt x="9471660" y="458724"/>
                  </a:lnTo>
                  <a:lnTo>
                    <a:pt x="9471660" y="478536"/>
                  </a:lnTo>
                  <a:lnTo>
                    <a:pt x="9553956" y="478536"/>
                  </a:lnTo>
                  <a:lnTo>
                    <a:pt x="9553956" y="458724"/>
                  </a:lnTo>
                  <a:close/>
                </a:path>
                <a:path w="9965690" h="483235">
                  <a:moveTo>
                    <a:pt x="9688068" y="0"/>
                  </a:moveTo>
                  <a:lnTo>
                    <a:pt x="9605772" y="0"/>
                  </a:lnTo>
                  <a:lnTo>
                    <a:pt x="9605772" y="21336"/>
                  </a:lnTo>
                  <a:lnTo>
                    <a:pt x="9688068" y="21336"/>
                  </a:lnTo>
                  <a:lnTo>
                    <a:pt x="9688068" y="0"/>
                  </a:lnTo>
                  <a:close/>
                </a:path>
                <a:path w="9965690" h="483235">
                  <a:moveTo>
                    <a:pt x="9697212" y="458724"/>
                  </a:moveTo>
                  <a:lnTo>
                    <a:pt x="9614916" y="458724"/>
                  </a:lnTo>
                  <a:lnTo>
                    <a:pt x="9614916" y="478536"/>
                  </a:lnTo>
                  <a:lnTo>
                    <a:pt x="9697212" y="478536"/>
                  </a:lnTo>
                  <a:lnTo>
                    <a:pt x="9697212" y="458724"/>
                  </a:lnTo>
                  <a:close/>
                </a:path>
                <a:path w="9965690" h="483235">
                  <a:moveTo>
                    <a:pt x="9831324" y="0"/>
                  </a:moveTo>
                  <a:lnTo>
                    <a:pt x="9749028" y="0"/>
                  </a:lnTo>
                  <a:lnTo>
                    <a:pt x="9749028" y="21336"/>
                  </a:lnTo>
                  <a:lnTo>
                    <a:pt x="9831324" y="21336"/>
                  </a:lnTo>
                  <a:lnTo>
                    <a:pt x="9831324" y="0"/>
                  </a:lnTo>
                  <a:close/>
                </a:path>
                <a:path w="9965690" h="483235">
                  <a:moveTo>
                    <a:pt x="9841992" y="458724"/>
                  </a:moveTo>
                  <a:lnTo>
                    <a:pt x="9759696" y="458724"/>
                  </a:lnTo>
                  <a:lnTo>
                    <a:pt x="9759696" y="478536"/>
                  </a:lnTo>
                  <a:lnTo>
                    <a:pt x="9841992" y="478536"/>
                  </a:lnTo>
                  <a:lnTo>
                    <a:pt x="9841992" y="458724"/>
                  </a:lnTo>
                  <a:close/>
                </a:path>
                <a:path w="9965690" h="483235">
                  <a:moveTo>
                    <a:pt x="9962388" y="54864"/>
                  </a:moveTo>
                  <a:lnTo>
                    <a:pt x="9959340" y="47244"/>
                  </a:lnTo>
                  <a:lnTo>
                    <a:pt x="9958578" y="45720"/>
                  </a:lnTo>
                  <a:lnTo>
                    <a:pt x="9956292" y="41148"/>
                  </a:lnTo>
                  <a:lnTo>
                    <a:pt x="9954463" y="38100"/>
                  </a:lnTo>
                  <a:lnTo>
                    <a:pt x="9953549" y="36576"/>
                  </a:lnTo>
                  <a:lnTo>
                    <a:pt x="9951720" y="33528"/>
                  </a:lnTo>
                  <a:lnTo>
                    <a:pt x="9943871" y="24384"/>
                  </a:lnTo>
                  <a:lnTo>
                    <a:pt x="9910572" y="3048"/>
                  </a:lnTo>
                  <a:lnTo>
                    <a:pt x="9895332" y="0"/>
                  </a:lnTo>
                  <a:lnTo>
                    <a:pt x="9893808" y="0"/>
                  </a:lnTo>
                  <a:lnTo>
                    <a:pt x="9892284" y="21336"/>
                  </a:lnTo>
                  <a:lnTo>
                    <a:pt x="9898380" y="21336"/>
                  </a:lnTo>
                  <a:lnTo>
                    <a:pt x="9904476" y="22860"/>
                  </a:lnTo>
                  <a:lnTo>
                    <a:pt x="9910572" y="25908"/>
                  </a:lnTo>
                  <a:lnTo>
                    <a:pt x="9909048" y="24384"/>
                  </a:lnTo>
                  <a:lnTo>
                    <a:pt x="9915144" y="27432"/>
                  </a:lnTo>
                  <a:lnTo>
                    <a:pt x="9919716" y="30480"/>
                  </a:lnTo>
                  <a:lnTo>
                    <a:pt x="9918192" y="30480"/>
                  </a:lnTo>
                  <a:lnTo>
                    <a:pt x="9927958" y="37465"/>
                  </a:lnTo>
                  <a:lnTo>
                    <a:pt x="9934956" y="47244"/>
                  </a:lnTo>
                  <a:lnTo>
                    <a:pt x="9934956" y="45720"/>
                  </a:lnTo>
                  <a:lnTo>
                    <a:pt x="9938004" y="50292"/>
                  </a:lnTo>
                  <a:lnTo>
                    <a:pt x="9941052" y="56388"/>
                  </a:lnTo>
                  <a:lnTo>
                    <a:pt x="9939528" y="54864"/>
                  </a:lnTo>
                  <a:lnTo>
                    <a:pt x="9942576" y="60960"/>
                  </a:lnTo>
                  <a:lnTo>
                    <a:pt x="9942576" y="62484"/>
                  </a:lnTo>
                  <a:lnTo>
                    <a:pt x="9962388" y="56388"/>
                  </a:lnTo>
                  <a:lnTo>
                    <a:pt x="9962388" y="54864"/>
                  </a:lnTo>
                  <a:close/>
                </a:path>
                <a:path w="9965690" h="483235">
                  <a:moveTo>
                    <a:pt x="9965436" y="409956"/>
                  </a:moveTo>
                  <a:lnTo>
                    <a:pt x="9944100" y="406908"/>
                  </a:lnTo>
                  <a:lnTo>
                    <a:pt x="9944100" y="411480"/>
                  </a:lnTo>
                  <a:lnTo>
                    <a:pt x="9942576" y="417576"/>
                  </a:lnTo>
                  <a:lnTo>
                    <a:pt x="9939528" y="423672"/>
                  </a:lnTo>
                  <a:lnTo>
                    <a:pt x="9941052" y="422148"/>
                  </a:lnTo>
                  <a:lnTo>
                    <a:pt x="9938004" y="428244"/>
                  </a:lnTo>
                  <a:lnTo>
                    <a:pt x="9934956" y="432816"/>
                  </a:lnTo>
                  <a:lnTo>
                    <a:pt x="9934956" y="431292"/>
                  </a:lnTo>
                  <a:lnTo>
                    <a:pt x="9927730" y="441401"/>
                  </a:lnTo>
                  <a:lnTo>
                    <a:pt x="9918192" y="449580"/>
                  </a:lnTo>
                  <a:lnTo>
                    <a:pt x="9919716" y="448056"/>
                  </a:lnTo>
                  <a:lnTo>
                    <a:pt x="9915144" y="451104"/>
                  </a:lnTo>
                  <a:lnTo>
                    <a:pt x="9909048" y="454152"/>
                  </a:lnTo>
                  <a:lnTo>
                    <a:pt x="9910572" y="454152"/>
                  </a:lnTo>
                  <a:lnTo>
                    <a:pt x="9904476" y="455676"/>
                  </a:lnTo>
                  <a:lnTo>
                    <a:pt x="9899904" y="457200"/>
                  </a:lnTo>
                  <a:lnTo>
                    <a:pt x="9906000" y="477012"/>
                  </a:lnTo>
                  <a:lnTo>
                    <a:pt x="9910572" y="475488"/>
                  </a:lnTo>
                  <a:lnTo>
                    <a:pt x="9947796" y="449580"/>
                  </a:lnTo>
                  <a:lnTo>
                    <a:pt x="9951720" y="445008"/>
                  </a:lnTo>
                  <a:lnTo>
                    <a:pt x="9953549" y="441960"/>
                  </a:lnTo>
                  <a:lnTo>
                    <a:pt x="9954463" y="440436"/>
                  </a:lnTo>
                  <a:lnTo>
                    <a:pt x="9956292" y="437388"/>
                  </a:lnTo>
                  <a:lnTo>
                    <a:pt x="9958578" y="432816"/>
                  </a:lnTo>
                  <a:lnTo>
                    <a:pt x="9959340" y="431292"/>
                  </a:lnTo>
                  <a:lnTo>
                    <a:pt x="9962388" y="423672"/>
                  </a:lnTo>
                  <a:lnTo>
                    <a:pt x="9962693" y="422148"/>
                  </a:lnTo>
                  <a:lnTo>
                    <a:pt x="9963912" y="416052"/>
                  </a:lnTo>
                  <a:lnTo>
                    <a:pt x="9964674" y="413004"/>
                  </a:lnTo>
                  <a:lnTo>
                    <a:pt x="9965436" y="409956"/>
                  </a:lnTo>
                  <a:close/>
                </a:path>
                <a:path w="9965690" h="483235">
                  <a:moveTo>
                    <a:pt x="9965436" y="265176"/>
                  </a:moveTo>
                  <a:lnTo>
                    <a:pt x="9944100" y="265176"/>
                  </a:lnTo>
                  <a:lnTo>
                    <a:pt x="9944100" y="347472"/>
                  </a:lnTo>
                  <a:lnTo>
                    <a:pt x="9965436" y="347472"/>
                  </a:lnTo>
                  <a:lnTo>
                    <a:pt x="9965436" y="265176"/>
                  </a:lnTo>
                  <a:close/>
                </a:path>
                <a:path w="9965690" h="483235">
                  <a:moveTo>
                    <a:pt x="9965436" y="121920"/>
                  </a:moveTo>
                  <a:lnTo>
                    <a:pt x="9944100" y="121920"/>
                  </a:lnTo>
                  <a:lnTo>
                    <a:pt x="9944100" y="202692"/>
                  </a:lnTo>
                  <a:lnTo>
                    <a:pt x="9965436" y="202692"/>
                  </a:lnTo>
                  <a:lnTo>
                    <a:pt x="9965436" y="121920"/>
                  </a:lnTo>
                  <a:close/>
                </a:path>
              </a:pathLst>
            </a:custGeom>
            <a:solidFill>
              <a:srgbClr val="7E7E7E"/>
            </a:solidFill>
          </p:spPr>
          <p:txBody>
            <a:bodyPr wrap="square" lIns="0" tIns="0" rIns="0" bIns="0" rtlCol="0"/>
            <a:lstStyle/>
            <a:p/>
          </p:txBody>
        </p:sp>
      </p:grpSp>
      <p:sp>
        <p:nvSpPr>
          <p:cNvPr id="12" name="object 12"/>
          <p:cNvSpPr txBox="1">
            <a:spLocks noGrp="1"/>
          </p:cNvSpPr>
          <p:nvPr>
            <p:ph type="title"/>
          </p:nvPr>
        </p:nvSpPr>
        <p:spPr>
          <a:xfrm>
            <a:off x="825500" y="135127"/>
            <a:ext cx="4989195" cy="354965"/>
          </a:xfrm>
          <a:prstGeom prst="rect"/>
        </p:spPr>
        <p:txBody>
          <a:bodyPr wrap="square" lIns="0" tIns="13970" rIns="0" bIns="0" rtlCol="0" vert="horz">
            <a:spAutoFit/>
          </a:bodyPr>
          <a:lstStyle/>
          <a:p>
            <a:pPr marL="12700">
              <a:lnSpc>
                <a:spcPct val="100000"/>
              </a:lnSpc>
              <a:spcBef>
                <a:spcPts val="110"/>
              </a:spcBef>
              <a:tabLst>
                <a:tab pos="2442845" algn="l"/>
              </a:tabLst>
            </a:pPr>
            <a:r>
              <a:rPr dirty="0" spc="10" b="1">
                <a:solidFill>
                  <a:srgbClr val="000000"/>
                </a:solidFill>
                <a:latin typeface="Meiryo UI"/>
                <a:cs typeface="Meiryo UI"/>
              </a:rPr>
              <a:t>教育</a:t>
            </a:r>
            <a:r>
              <a:rPr dirty="0" spc="-5" b="1">
                <a:solidFill>
                  <a:srgbClr val="000000"/>
                </a:solidFill>
                <a:latin typeface="Meiryo UI"/>
                <a:cs typeface="Meiryo UI"/>
              </a:rPr>
              <a:t>プ</a:t>
            </a:r>
            <a:r>
              <a:rPr dirty="0" b="1">
                <a:solidFill>
                  <a:srgbClr val="000000"/>
                </a:solidFill>
                <a:latin typeface="Meiryo UI"/>
                <a:cs typeface="Meiryo UI"/>
              </a:rPr>
              <a:t>ラ</a:t>
            </a:r>
            <a:r>
              <a:rPr dirty="0" spc="10" b="1">
                <a:solidFill>
                  <a:srgbClr val="000000"/>
                </a:solidFill>
                <a:latin typeface="Meiryo UI"/>
                <a:cs typeface="Meiryo UI"/>
              </a:rPr>
              <a:t>ッ</a:t>
            </a:r>
            <a:r>
              <a:rPr dirty="0" spc="5" b="1">
                <a:solidFill>
                  <a:srgbClr val="000000"/>
                </a:solidFill>
                <a:latin typeface="Meiryo UI"/>
                <a:cs typeface="Meiryo UI"/>
              </a:rPr>
              <a:t>トフォーム</a:t>
            </a:r>
            <a:r>
              <a:rPr dirty="0" b="1">
                <a:solidFill>
                  <a:srgbClr val="000000"/>
                </a:solidFill>
                <a:latin typeface="Meiryo UI"/>
                <a:cs typeface="Meiryo UI"/>
              </a:rPr>
              <a:t>	</a:t>
            </a:r>
            <a:r>
              <a:rPr dirty="0" spc="10" b="1">
                <a:solidFill>
                  <a:srgbClr val="000000"/>
                </a:solidFill>
                <a:latin typeface="Meiryo UI"/>
                <a:cs typeface="Meiryo UI"/>
              </a:rPr>
              <a:t>検討</a:t>
            </a:r>
            <a:r>
              <a:rPr dirty="0" b="1">
                <a:solidFill>
                  <a:srgbClr val="000000"/>
                </a:solidFill>
                <a:latin typeface="Meiryo UI"/>
                <a:cs typeface="Meiryo UI"/>
              </a:rPr>
              <a:t>の</a:t>
            </a:r>
            <a:r>
              <a:rPr dirty="0" spc="10" b="1">
                <a:solidFill>
                  <a:srgbClr val="000000"/>
                </a:solidFill>
                <a:latin typeface="Meiryo UI"/>
                <a:cs typeface="Meiryo UI"/>
              </a:rPr>
              <a:t>方向性</a:t>
            </a:r>
            <a:r>
              <a:rPr dirty="0" spc="10" b="1">
                <a:solidFill>
                  <a:srgbClr val="000000"/>
                </a:solidFill>
                <a:latin typeface="Meiryo UI"/>
                <a:cs typeface="Meiryo UI"/>
              </a:rPr>
              <a:t>に</a:t>
            </a:r>
            <a:r>
              <a:rPr dirty="0" b="1">
                <a:solidFill>
                  <a:srgbClr val="000000"/>
                </a:solidFill>
                <a:latin typeface="Meiryo UI"/>
                <a:cs typeface="Meiryo UI"/>
              </a:rPr>
              <a:t>つ</a:t>
            </a:r>
            <a:r>
              <a:rPr dirty="0" spc="5" b="1">
                <a:solidFill>
                  <a:srgbClr val="000000"/>
                </a:solidFill>
                <a:latin typeface="Meiryo UI"/>
                <a:cs typeface="Meiryo UI"/>
              </a:rPr>
              <a:t>いて</a:t>
            </a:r>
          </a:p>
        </p:txBody>
      </p:sp>
      <p:graphicFrame>
        <p:nvGraphicFramePr>
          <p:cNvPr id="13" name="object 13"/>
          <p:cNvGraphicFramePr>
            <a:graphicFrameLocks noGrp="1"/>
          </p:cNvGraphicFramePr>
          <p:nvPr/>
        </p:nvGraphicFramePr>
        <p:xfrm>
          <a:off x="95250" y="679704"/>
          <a:ext cx="10556240" cy="3565525"/>
        </p:xfrm>
        <a:graphic>
          <a:graphicData uri="http://schemas.openxmlformats.org/drawingml/2006/table">
            <a:tbl>
              <a:tblPr firstRow="1" bandRow="1">
                <a:tableStyleId>{2D5ABB26-0587-4C30-8999-92F81FD0307C}</a:tableStyleId>
              </a:tblPr>
              <a:tblGrid>
                <a:gridCol w="123189"/>
                <a:gridCol w="2785745"/>
                <a:gridCol w="507365"/>
                <a:gridCol w="133985"/>
                <a:gridCol w="1694814"/>
                <a:gridCol w="1763395"/>
                <a:gridCol w="177165"/>
                <a:gridCol w="3293745"/>
                <a:gridCol w="61595"/>
              </a:tblGrid>
              <a:tr h="274319">
                <a:tc gridSpan="5">
                  <a:txBody>
                    <a:bodyPr/>
                    <a:lstStyle/>
                    <a:p>
                      <a:pPr marL="190500">
                        <a:lnSpc>
                          <a:spcPct val="100000"/>
                        </a:lnSpc>
                        <a:spcBef>
                          <a:spcPts val="320"/>
                        </a:spcBef>
                      </a:pPr>
                      <a:r>
                        <a:rPr dirty="0" sz="1300" b="1">
                          <a:solidFill>
                            <a:srgbClr val="FFFFFF"/>
                          </a:solidFill>
                          <a:latin typeface="Meiryo UI"/>
                          <a:cs typeface="Meiryo UI"/>
                        </a:rPr>
                        <a:t>教育</a:t>
                      </a:r>
                      <a:r>
                        <a:rPr dirty="0" sz="1300" spc="-5" b="1">
                          <a:solidFill>
                            <a:srgbClr val="FFFFFF"/>
                          </a:solidFill>
                          <a:latin typeface="Meiryo UI"/>
                          <a:cs typeface="Meiryo UI"/>
                        </a:rPr>
                        <a:t>プ</a:t>
                      </a:r>
                      <a:r>
                        <a:rPr dirty="0" sz="1300" spc="-10" b="1">
                          <a:solidFill>
                            <a:srgbClr val="FFFFFF"/>
                          </a:solidFill>
                          <a:latin typeface="Meiryo UI"/>
                          <a:cs typeface="Meiryo UI"/>
                        </a:rPr>
                        <a:t>ラ</a:t>
                      </a:r>
                      <a:r>
                        <a:rPr dirty="0" sz="1300" spc="5" b="1">
                          <a:solidFill>
                            <a:srgbClr val="FFFFFF"/>
                          </a:solidFill>
                          <a:latin typeface="Meiryo UI"/>
                          <a:cs typeface="Meiryo UI"/>
                        </a:rPr>
                        <a:t>ッ</a:t>
                      </a:r>
                      <a:r>
                        <a:rPr dirty="0" sz="1300" spc="-5" b="1">
                          <a:solidFill>
                            <a:srgbClr val="FFFFFF"/>
                          </a:solidFill>
                          <a:latin typeface="Meiryo UI"/>
                          <a:cs typeface="Meiryo UI"/>
                        </a:rPr>
                        <a:t>ト</a:t>
                      </a:r>
                      <a:r>
                        <a:rPr dirty="0" sz="1300" b="1">
                          <a:solidFill>
                            <a:srgbClr val="FFFFFF"/>
                          </a:solidFill>
                          <a:latin typeface="Meiryo UI"/>
                          <a:cs typeface="Meiryo UI"/>
                        </a:rPr>
                        <a:t>フ</a:t>
                      </a:r>
                      <a:r>
                        <a:rPr dirty="0" sz="1300" spc="-5" b="1">
                          <a:solidFill>
                            <a:srgbClr val="FFFFFF"/>
                          </a:solidFill>
                          <a:latin typeface="Meiryo UI"/>
                          <a:cs typeface="Meiryo UI"/>
                        </a:rPr>
                        <a:t>ォームの</a:t>
                      </a:r>
                      <a:r>
                        <a:rPr dirty="0" sz="1300" b="1">
                          <a:solidFill>
                            <a:srgbClr val="FFFFFF"/>
                          </a:solidFill>
                          <a:latin typeface="Meiryo UI"/>
                          <a:cs typeface="Meiryo UI"/>
                        </a:rPr>
                        <a:t>目指すべ</a:t>
                      </a:r>
                      <a:r>
                        <a:rPr dirty="0" sz="1300" spc="-10" b="1">
                          <a:solidFill>
                            <a:srgbClr val="FFFFFF"/>
                          </a:solidFill>
                          <a:latin typeface="Meiryo UI"/>
                          <a:cs typeface="Meiryo UI"/>
                        </a:rPr>
                        <a:t>き</a:t>
                      </a:r>
                      <a:r>
                        <a:rPr dirty="0" sz="1300" b="1">
                          <a:solidFill>
                            <a:srgbClr val="FFFFFF"/>
                          </a:solidFill>
                          <a:latin typeface="Meiryo UI"/>
                          <a:cs typeface="Meiryo UI"/>
                        </a:rPr>
                        <a:t>方向性と効果（課題、方向性、効果）</a:t>
                      </a:r>
                      <a:endParaRPr sz="1300">
                        <a:latin typeface="Meiryo UI"/>
                        <a:cs typeface="Meiryo UI"/>
                      </a:endParaRPr>
                    </a:p>
                  </a:txBody>
                  <a:tcPr marL="0" marR="0" marB="0" marT="40640">
                    <a:lnL w="6350">
                      <a:solidFill>
                        <a:srgbClr val="4470C3"/>
                      </a:solidFill>
                      <a:prstDash val="solid"/>
                    </a:lnL>
                    <a:lnR w="6350">
                      <a:solidFill>
                        <a:srgbClr val="4470C3"/>
                      </a:solidFill>
                      <a:prstDash val="solid"/>
                    </a:lnR>
                    <a:lnT w="6350">
                      <a:solidFill>
                        <a:srgbClr val="4470C3"/>
                      </a:solidFill>
                      <a:prstDash val="solid"/>
                    </a:lnT>
                    <a:lnB w="12700">
                      <a:solidFill>
                        <a:srgbClr val="000000"/>
                      </a:solidFill>
                      <a:prstDash val="solid"/>
                    </a:lnB>
                    <a:solidFill>
                      <a:srgbClr val="001F5E"/>
                    </a:solidFill>
                  </a:tcPr>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gridSpan="4">
                  <a:txBody>
                    <a:bodyPr/>
                    <a:lstStyle/>
                    <a:p>
                      <a:pPr>
                        <a:lnSpc>
                          <a:spcPct val="100000"/>
                        </a:lnSpc>
                      </a:pPr>
                      <a:endParaRPr sz="1000">
                        <a:latin typeface="Times New Roman"/>
                        <a:cs typeface="Times New Roman"/>
                      </a:endParaRPr>
                    </a:p>
                  </a:txBody>
                  <a:tcPr marL="0" marR="0" marB="0" marT="0">
                    <a:lnL w="6350">
                      <a:solidFill>
                        <a:srgbClr val="4470C3"/>
                      </a:solidFill>
                      <a:prstDash val="solid"/>
                    </a:lnL>
                    <a:lnB w="12700">
                      <a:solidFill>
                        <a:srgbClr val="000000"/>
                      </a:solidFill>
                      <a:prstDash val="solid"/>
                    </a:lnB>
                  </a:tcPr>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r>
              <a:tr h="1731264">
                <a:tc gridSpan="9">
                  <a:txBody>
                    <a:bodyPr/>
                    <a:lstStyle/>
                    <a:p>
                      <a:pPr marL="90805">
                        <a:lnSpc>
                          <a:spcPct val="100000"/>
                        </a:lnSpc>
                        <a:spcBef>
                          <a:spcPts val="290"/>
                        </a:spcBef>
                      </a:pPr>
                      <a:r>
                        <a:rPr dirty="0" u="sng" sz="1150" b="1">
                          <a:uFill>
                            <a:solidFill>
                              <a:srgbClr val="000000"/>
                            </a:solidFill>
                          </a:uFill>
                          <a:latin typeface="Meiryo UI"/>
                          <a:cs typeface="Meiryo UI"/>
                        </a:rPr>
                        <a:t>教育分野</a:t>
                      </a:r>
                      <a:r>
                        <a:rPr dirty="0" u="sng" sz="1150" spc="5" b="1">
                          <a:uFill>
                            <a:solidFill>
                              <a:srgbClr val="000000"/>
                            </a:solidFill>
                          </a:uFill>
                          <a:latin typeface="Meiryo UI"/>
                          <a:cs typeface="Meiryo UI"/>
                        </a:rPr>
                        <a:t>に</a:t>
                      </a:r>
                      <a:r>
                        <a:rPr dirty="0" u="sng" sz="1150" b="1">
                          <a:uFill>
                            <a:solidFill>
                              <a:srgbClr val="000000"/>
                            </a:solidFill>
                          </a:uFill>
                          <a:latin typeface="Meiryo UI"/>
                          <a:cs typeface="Meiryo UI"/>
                        </a:rPr>
                        <a:t>おけ</a:t>
                      </a:r>
                      <a:r>
                        <a:rPr dirty="0" u="sng" sz="1150" spc="5" b="1">
                          <a:uFill>
                            <a:solidFill>
                              <a:srgbClr val="000000"/>
                            </a:solidFill>
                          </a:uFill>
                          <a:latin typeface="Meiryo UI"/>
                          <a:cs typeface="Meiryo UI"/>
                        </a:rPr>
                        <a:t>る</a:t>
                      </a:r>
                      <a:r>
                        <a:rPr dirty="0" u="sng" sz="1150" b="1">
                          <a:uFill>
                            <a:solidFill>
                              <a:srgbClr val="000000"/>
                            </a:solidFill>
                          </a:uFill>
                          <a:latin typeface="Meiryo UI"/>
                          <a:cs typeface="Meiryo UI"/>
                        </a:rPr>
                        <a:t>課題</a:t>
                      </a:r>
                      <a:endParaRPr sz="1150">
                        <a:latin typeface="Meiryo UI"/>
                        <a:cs typeface="Meiryo UI"/>
                      </a:endParaRPr>
                    </a:p>
                    <a:p>
                      <a:pPr marL="187325">
                        <a:lnSpc>
                          <a:spcPct val="100000"/>
                        </a:lnSpc>
                        <a:spcBef>
                          <a:spcPts val="70"/>
                        </a:spcBef>
                      </a:pPr>
                      <a:r>
                        <a:rPr dirty="0" sz="1100" spc="25">
                          <a:latin typeface="Meiryo UI"/>
                          <a:cs typeface="Meiryo UI"/>
                        </a:rPr>
                        <a:t>①学習記録等</a:t>
                      </a:r>
                      <a:r>
                        <a:rPr dirty="0" sz="1100" spc="20">
                          <a:latin typeface="Meiryo UI"/>
                          <a:cs typeface="Meiryo UI"/>
                        </a:rPr>
                        <a:t>が</a:t>
                      </a:r>
                      <a:r>
                        <a:rPr dirty="0" sz="1100" spc="25">
                          <a:latin typeface="Meiryo UI"/>
                          <a:cs typeface="Meiryo UI"/>
                        </a:rPr>
                        <a:t>主</a:t>
                      </a:r>
                      <a:r>
                        <a:rPr dirty="0" sz="1100" spc="20">
                          <a:latin typeface="Meiryo UI"/>
                          <a:cs typeface="Meiryo UI"/>
                        </a:rPr>
                        <a:t>に</a:t>
                      </a:r>
                      <a:r>
                        <a:rPr dirty="0" sz="1100" spc="25">
                          <a:latin typeface="Meiryo UI"/>
                          <a:cs typeface="Meiryo UI"/>
                        </a:rPr>
                        <a:t>紙</a:t>
                      </a:r>
                      <a:r>
                        <a:rPr dirty="0" sz="1100" spc="35">
                          <a:latin typeface="Meiryo UI"/>
                          <a:cs typeface="Meiryo UI"/>
                        </a:rPr>
                        <a:t>媒体</a:t>
                      </a:r>
                      <a:r>
                        <a:rPr dirty="0" sz="1100" spc="20">
                          <a:latin typeface="Meiryo UI"/>
                          <a:cs typeface="Meiryo UI"/>
                        </a:rPr>
                        <a:t>で</a:t>
                      </a:r>
                      <a:r>
                        <a:rPr dirty="0" sz="1100" spc="35">
                          <a:latin typeface="Meiryo UI"/>
                          <a:cs typeface="Meiryo UI"/>
                        </a:rPr>
                        <a:t>蓄</a:t>
                      </a:r>
                      <a:r>
                        <a:rPr dirty="0" sz="1100" spc="25">
                          <a:latin typeface="Meiryo UI"/>
                          <a:cs typeface="Meiryo UI"/>
                        </a:rPr>
                        <a:t>積</a:t>
                      </a:r>
                      <a:r>
                        <a:rPr dirty="0" sz="1100" spc="15">
                          <a:latin typeface="Meiryo UI"/>
                          <a:cs typeface="Meiryo UI"/>
                        </a:rPr>
                        <a:t>され</a:t>
                      </a:r>
                      <a:r>
                        <a:rPr dirty="0" sz="1100" spc="30">
                          <a:latin typeface="Meiryo UI"/>
                          <a:cs typeface="Meiryo UI"/>
                        </a:rPr>
                        <a:t>て</a:t>
                      </a:r>
                      <a:r>
                        <a:rPr dirty="0" sz="1100" spc="20">
                          <a:latin typeface="Meiryo UI"/>
                          <a:cs typeface="Meiryo UI"/>
                        </a:rPr>
                        <a:t>いる</a:t>
                      </a:r>
                      <a:r>
                        <a:rPr dirty="0" sz="1100" spc="35">
                          <a:latin typeface="Meiryo UI"/>
                          <a:cs typeface="Meiryo UI"/>
                        </a:rPr>
                        <a:t>（デ</a:t>
                      </a:r>
                      <a:r>
                        <a:rPr dirty="0" sz="1100" spc="15">
                          <a:latin typeface="Meiryo UI"/>
                          <a:cs typeface="Meiryo UI"/>
                        </a:rPr>
                        <a:t>ジ</a:t>
                      </a:r>
                      <a:r>
                        <a:rPr dirty="0" sz="1100" spc="25">
                          <a:latin typeface="Meiryo UI"/>
                          <a:cs typeface="Meiryo UI"/>
                        </a:rPr>
                        <a:t>タ</a:t>
                      </a:r>
                      <a:r>
                        <a:rPr dirty="0" sz="1100" spc="20">
                          <a:latin typeface="Meiryo UI"/>
                          <a:cs typeface="Meiryo UI"/>
                        </a:rPr>
                        <a:t>ル</a:t>
                      </a:r>
                      <a:r>
                        <a:rPr dirty="0" sz="1100" spc="35">
                          <a:latin typeface="Meiryo UI"/>
                          <a:cs typeface="Meiryo UI"/>
                        </a:rPr>
                        <a:t>化</a:t>
                      </a:r>
                      <a:r>
                        <a:rPr dirty="0" sz="1100" spc="20">
                          <a:latin typeface="Meiryo UI"/>
                          <a:cs typeface="Meiryo UI"/>
                        </a:rPr>
                        <a:t>が</a:t>
                      </a:r>
                      <a:r>
                        <a:rPr dirty="0" sz="1100" spc="35">
                          <a:latin typeface="Meiryo UI"/>
                          <a:cs typeface="Meiryo UI"/>
                        </a:rPr>
                        <a:t>進ん</a:t>
                      </a:r>
                      <a:r>
                        <a:rPr dirty="0" sz="1100" spc="20">
                          <a:latin typeface="Meiryo UI"/>
                          <a:cs typeface="Meiryo UI"/>
                        </a:rPr>
                        <a:t>で</a:t>
                      </a:r>
                      <a:r>
                        <a:rPr dirty="0" sz="1100" spc="35">
                          <a:latin typeface="Meiryo UI"/>
                          <a:cs typeface="Meiryo UI"/>
                        </a:rPr>
                        <a:t>い</a:t>
                      </a:r>
                      <a:r>
                        <a:rPr dirty="0" sz="1100" spc="25">
                          <a:latin typeface="Meiryo UI"/>
                          <a:cs typeface="Meiryo UI"/>
                        </a:rPr>
                        <a:t>な</a:t>
                      </a:r>
                      <a:r>
                        <a:rPr dirty="0" sz="1100" spc="20">
                          <a:latin typeface="Meiryo UI"/>
                          <a:cs typeface="Meiryo UI"/>
                        </a:rPr>
                        <a:t>い</a:t>
                      </a:r>
                      <a:r>
                        <a:rPr dirty="0" sz="1100" spc="30">
                          <a:latin typeface="Meiryo UI"/>
                          <a:cs typeface="Meiryo UI"/>
                        </a:rPr>
                        <a:t>）②</a:t>
                      </a:r>
                      <a:r>
                        <a:rPr dirty="0" sz="1100" spc="35">
                          <a:latin typeface="Meiryo UI"/>
                          <a:cs typeface="Meiryo UI"/>
                        </a:rPr>
                        <a:t>学</a:t>
                      </a:r>
                      <a:r>
                        <a:rPr dirty="0" sz="1100" spc="25">
                          <a:latin typeface="Meiryo UI"/>
                          <a:cs typeface="Meiryo UI"/>
                        </a:rPr>
                        <a:t>校</a:t>
                      </a:r>
                      <a:r>
                        <a:rPr dirty="0" sz="1100" spc="20">
                          <a:latin typeface="Meiryo UI"/>
                          <a:cs typeface="Meiryo UI"/>
                        </a:rPr>
                        <a:t>・</a:t>
                      </a:r>
                      <a:r>
                        <a:rPr dirty="0" sz="1100" spc="25">
                          <a:latin typeface="Meiryo UI"/>
                          <a:cs typeface="Meiryo UI"/>
                        </a:rPr>
                        <a:t>自</a:t>
                      </a:r>
                      <a:r>
                        <a:rPr dirty="0" sz="1100" spc="35">
                          <a:latin typeface="Meiryo UI"/>
                          <a:cs typeface="Meiryo UI"/>
                        </a:rPr>
                        <a:t>治</a:t>
                      </a:r>
                      <a:r>
                        <a:rPr dirty="0" sz="1100" spc="25">
                          <a:latin typeface="Meiryo UI"/>
                          <a:cs typeface="Meiryo UI"/>
                        </a:rPr>
                        <a:t>体</a:t>
                      </a:r>
                      <a:r>
                        <a:rPr dirty="0" sz="1100" spc="10">
                          <a:latin typeface="Meiryo UI"/>
                          <a:cs typeface="Meiryo UI"/>
                        </a:rPr>
                        <a:t>・</a:t>
                      </a:r>
                      <a:r>
                        <a:rPr dirty="0" sz="1100" spc="35">
                          <a:latin typeface="Meiryo UI"/>
                          <a:cs typeface="Meiryo UI"/>
                        </a:rPr>
                        <a:t>事</a:t>
                      </a:r>
                      <a:r>
                        <a:rPr dirty="0" sz="1100" spc="25">
                          <a:latin typeface="Meiryo UI"/>
                          <a:cs typeface="Meiryo UI"/>
                        </a:rPr>
                        <a:t>業</a:t>
                      </a:r>
                      <a:r>
                        <a:rPr dirty="0" sz="1100" spc="35">
                          <a:latin typeface="Meiryo UI"/>
                          <a:cs typeface="Meiryo UI"/>
                        </a:rPr>
                        <a:t>者</a:t>
                      </a:r>
                      <a:r>
                        <a:rPr dirty="0" sz="1100" spc="20">
                          <a:latin typeface="Meiryo UI"/>
                          <a:cs typeface="Meiryo UI"/>
                        </a:rPr>
                        <a:t>が</a:t>
                      </a:r>
                      <a:r>
                        <a:rPr dirty="0" sz="1100" spc="25">
                          <a:latin typeface="Meiryo UI"/>
                          <a:cs typeface="Meiryo UI"/>
                        </a:rPr>
                        <a:t>有</a:t>
                      </a:r>
                      <a:r>
                        <a:rPr dirty="0" sz="1100" spc="20">
                          <a:latin typeface="Meiryo UI"/>
                          <a:cs typeface="Meiryo UI"/>
                        </a:rPr>
                        <a:t>す</a:t>
                      </a:r>
                      <a:r>
                        <a:rPr dirty="0" sz="1100" spc="35">
                          <a:latin typeface="Meiryo UI"/>
                          <a:cs typeface="Meiryo UI"/>
                        </a:rPr>
                        <a:t>るデ</a:t>
                      </a:r>
                      <a:r>
                        <a:rPr dirty="0" sz="1100" spc="20">
                          <a:latin typeface="Meiryo UI"/>
                          <a:cs typeface="Meiryo UI"/>
                        </a:rPr>
                        <a:t>ー</a:t>
                      </a:r>
                      <a:r>
                        <a:rPr dirty="0" sz="1100" spc="15">
                          <a:latin typeface="Meiryo UI"/>
                          <a:cs typeface="Meiryo UI"/>
                        </a:rPr>
                        <a:t>タ</a:t>
                      </a:r>
                      <a:r>
                        <a:rPr dirty="0" sz="1100" spc="35">
                          <a:latin typeface="Meiryo UI"/>
                          <a:cs typeface="Meiryo UI"/>
                        </a:rPr>
                        <a:t>の</a:t>
                      </a:r>
                      <a:r>
                        <a:rPr dirty="0" sz="1100" spc="25">
                          <a:latin typeface="Meiryo UI"/>
                          <a:cs typeface="Meiryo UI"/>
                        </a:rPr>
                        <a:t>形</a:t>
                      </a:r>
                      <a:r>
                        <a:rPr dirty="0" sz="1100" spc="35">
                          <a:latin typeface="Meiryo UI"/>
                          <a:cs typeface="Meiryo UI"/>
                        </a:rPr>
                        <a:t>式が異</a:t>
                      </a:r>
                      <a:r>
                        <a:rPr dirty="0" sz="1100" spc="15">
                          <a:latin typeface="Meiryo UI"/>
                          <a:cs typeface="Meiryo UI"/>
                        </a:rPr>
                        <a:t>な</a:t>
                      </a:r>
                      <a:r>
                        <a:rPr dirty="0" sz="1100" spc="25">
                          <a:latin typeface="Meiryo UI"/>
                          <a:cs typeface="Meiryo UI"/>
                        </a:rPr>
                        <a:t>り</a:t>
                      </a:r>
                      <a:r>
                        <a:rPr dirty="0" sz="1100" spc="20">
                          <a:latin typeface="Meiryo UI"/>
                          <a:cs typeface="Meiryo UI"/>
                        </a:rPr>
                        <a:t>デ</a:t>
                      </a:r>
                      <a:r>
                        <a:rPr dirty="0" sz="1100" spc="35">
                          <a:latin typeface="Meiryo UI"/>
                          <a:cs typeface="Meiryo UI"/>
                        </a:rPr>
                        <a:t>ー</a:t>
                      </a:r>
                      <a:r>
                        <a:rPr dirty="0" sz="1100" spc="15">
                          <a:latin typeface="Meiryo UI"/>
                          <a:cs typeface="Meiryo UI"/>
                        </a:rPr>
                        <a:t>タ</a:t>
                      </a:r>
                      <a:r>
                        <a:rPr dirty="0" sz="1100" spc="35">
                          <a:latin typeface="Meiryo UI"/>
                          <a:cs typeface="Meiryo UI"/>
                        </a:rPr>
                        <a:t>連</a:t>
                      </a:r>
                      <a:r>
                        <a:rPr dirty="0" sz="1100" spc="25">
                          <a:latin typeface="Meiryo UI"/>
                          <a:cs typeface="Meiryo UI"/>
                        </a:rPr>
                        <a:t>携</a:t>
                      </a:r>
                      <a:r>
                        <a:rPr dirty="0" sz="1100" spc="35">
                          <a:latin typeface="Meiryo UI"/>
                          <a:cs typeface="Meiryo UI"/>
                        </a:rPr>
                        <a:t>が</a:t>
                      </a:r>
                      <a:r>
                        <a:rPr dirty="0" sz="1100" spc="20">
                          <a:latin typeface="Meiryo UI"/>
                          <a:cs typeface="Meiryo UI"/>
                        </a:rPr>
                        <a:t>で</a:t>
                      </a:r>
                      <a:r>
                        <a:rPr dirty="0" sz="1100" spc="30">
                          <a:latin typeface="Meiryo UI"/>
                          <a:cs typeface="Meiryo UI"/>
                        </a:rPr>
                        <a:t>き</a:t>
                      </a:r>
                      <a:r>
                        <a:rPr dirty="0" sz="1100" spc="15">
                          <a:latin typeface="Meiryo UI"/>
                          <a:cs typeface="Meiryo UI"/>
                        </a:rPr>
                        <a:t>な</a:t>
                      </a:r>
                      <a:r>
                        <a:rPr dirty="0" sz="1100" spc="20">
                          <a:latin typeface="Meiryo UI"/>
                          <a:cs typeface="Meiryo UI"/>
                        </a:rPr>
                        <a:t>い</a:t>
                      </a:r>
                      <a:endParaRPr sz="1100">
                        <a:latin typeface="Meiryo UI"/>
                        <a:cs typeface="Meiryo UI"/>
                      </a:endParaRPr>
                    </a:p>
                    <a:p>
                      <a:pPr marL="90805">
                        <a:lnSpc>
                          <a:spcPct val="100000"/>
                        </a:lnSpc>
                        <a:spcBef>
                          <a:spcPts val="35"/>
                        </a:spcBef>
                      </a:pPr>
                      <a:r>
                        <a:rPr dirty="0" u="sng" sz="1150" spc="35" b="1">
                          <a:uFill>
                            <a:solidFill>
                              <a:srgbClr val="000000"/>
                            </a:solidFill>
                          </a:uFill>
                          <a:latin typeface="Meiryo UI"/>
                          <a:cs typeface="Meiryo UI"/>
                        </a:rPr>
                        <a:t>プ</a:t>
                      </a:r>
                      <a:r>
                        <a:rPr dirty="0" u="sng" sz="1150" spc="25" b="1">
                          <a:uFill>
                            <a:solidFill>
                              <a:srgbClr val="000000"/>
                            </a:solidFill>
                          </a:uFill>
                          <a:latin typeface="Meiryo UI"/>
                          <a:cs typeface="Meiryo UI"/>
                        </a:rPr>
                        <a:t>ラ</a:t>
                      </a:r>
                      <a:r>
                        <a:rPr dirty="0" u="sng" sz="1150" spc="20" b="1">
                          <a:uFill>
                            <a:solidFill>
                              <a:srgbClr val="000000"/>
                            </a:solidFill>
                          </a:uFill>
                          <a:latin typeface="Meiryo UI"/>
                          <a:cs typeface="Meiryo UI"/>
                        </a:rPr>
                        <a:t>ッ</a:t>
                      </a:r>
                      <a:r>
                        <a:rPr dirty="0" u="sng" sz="1150" spc="25" b="1">
                          <a:uFill>
                            <a:solidFill>
                              <a:srgbClr val="000000"/>
                            </a:solidFill>
                          </a:uFill>
                          <a:latin typeface="Meiryo UI"/>
                          <a:cs typeface="Meiryo UI"/>
                        </a:rPr>
                        <a:t>ト</a:t>
                      </a:r>
                      <a:r>
                        <a:rPr dirty="0" u="sng" sz="1150" spc="20" b="1">
                          <a:uFill>
                            <a:solidFill>
                              <a:srgbClr val="000000"/>
                            </a:solidFill>
                          </a:uFill>
                          <a:latin typeface="Meiryo UI"/>
                          <a:cs typeface="Meiryo UI"/>
                        </a:rPr>
                        <a:t>フ</a:t>
                      </a:r>
                      <a:r>
                        <a:rPr dirty="0" u="sng" sz="1150" spc="25" b="1">
                          <a:uFill>
                            <a:solidFill>
                              <a:srgbClr val="000000"/>
                            </a:solidFill>
                          </a:uFill>
                          <a:latin typeface="Meiryo UI"/>
                          <a:cs typeface="Meiryo UI"/>
                        </a:rPr>
                        <a:t>ォー</a:t>
                      </a:r>
                      <a:r>
                        <a:rPr dirty="0" u="sng" sz="1150" spc="30" b="1">
                          <a:uFill>
                            <a:solidFill>
                              <a:srgbClr val="000000"/>
                            </a:solidFill>
                          </a:uFill>
                          <a:latin typeface="Meiryo UI"/>
                          <a:cs typeface="Meiryo UI"/>
                        </a:rPr>
                        <a:t>ム</a:t>
                      </a:r>
                      <a:r>
                        <a:rPr dirty="0" u="sng" sz="1150" spc="35" b="1">
                          <a:uFill>
                            <a:solidFill>
                              <a:srgbClr val="000000"/>
                            </a:solidFill>
                          </a:uFill>
                          <a:latin typeface="Meiryo UI"/>
                          <a:cs typeface="Meiryo UI"/>
                        </a:rPr>
                        <a:t>検討</a:t>
                      </a:r>
                      <a:r>
                        <a:rPr dirty="0" u="sng" sz="1150" spc="30" b="1">
                          <a:uFill>
                            <a:solidFill>
                              <a:srgbClr val="000000"/>
                            </a:solidFill>
                          </a:uFill>
                          <a:latin typeface="Meiryo UI"/>
                          <a:cs typeface="Meiryo UI"/>
                        </a:rPr>
                        <a:t>の</a:t>
                      </a:r>
                      <a:r>
                        <a:rPr dirty="0" u="sng" sz="1150" spc="35" b="1">
                          <a:uFill>
                            <a:solidFill>
                              <a:srgbClr val="000000"/>
                            </a:solidFill>
                          </a:uFill>
                          <a:latin typeface="Meiryo UI"/>
                          <a:cs typeface="Meiryo UI"/>
                        </a:rPr>
                        <a:t>方向性</a:t>
                      </a:r>
                      <a:endParaRPr sz="1150">
                        <a:latin typeface="Meiryo UI"/>
                        <a:cs typeface="Meiryo UI"/>
                      </a:endParaRPr>
                    </a:p>
                    <a:p>
                      <a:pPr marL="172085" marR="140335">
                        <a:lnSpc>
                          <a:spcPts val="1190"/>
                        </a:lnSpc>
                        <a:spcBef>
                          <a:spcPts val="610"/>
                        </a:spcBef>
                      </a:pPr>
                      <a:r>
                        <a:rPr dirty="0" sz="1150" spc="35">
                          <a:latin typeface="Meiryo UI"/>
                          <a:cs typeface="Meiryo UI"/>
                        </a:rPr>
                        <a:t>様々</a:t>
                      </a:r>
                      <a:r>
                        <a:rPr dirty="0" sz="1150" spc="30">
                          <a:latin typeface="Meiryo UI"/>
                          <a:cs typeface="Meiryo UI"/>
                        </a:rPr>
                        <a:t>な</a:t>
                      </a:r>
                      <a:r>
                        <a:rPr dirty="0" sz="1150" spc="35">
                          <a:latin typeface="Meiryo UI"/>
                          <a:cs typeface="Meiryo UI"/>
                        </a:rPr>
                        <a:t>教育</a:t>
                      </a:r>
                      <a:r>
                        <a:rPr dirty="0" sz="1150" spc="30">
                          <a:latin typeface="Meiryo UI"/>
                          <a:cs typeface="Meiryo UI"/>
                        </a:rPr>
                        <a:t>デー</a:t>
                      </a:r>
                      <a:r>
                        <a:rPr dirty="0" sz="1150" spc="15">
                          <a:latin typeface="Meiryo UI"/>
                          <a:cs typeface="Meiryo UI"/>
                        </a:rPr>
                        <a:t>タ</a:t>
                      </a:r>
                      <a:r>
                        <a:rPr dirty="0" sz="1150" spc="25">
                          <a:latin typeface="Meiryo UI"/>
                          <a:cs typeface="Meiryo UI"/>
                        </a:rPr>
                        <a:t>を</a:t>
                      </a:r>
                      <a:r>
                        <a:rPr dirty="0" sz="1150" spc="35">
                          <a:latin typeface="Meiryo UI"/>
                          <a:cs typeface="Meiryo UI"/>
                        </a:rPr>
                        <a:t>集約</a:t>
                      </a:r>
                      <a:r>
                        <a:rPr dirty="0" sz="1150" spc="20">
                          <a:latin typeface="Meiryo UI"/>
                          <a:cs typeface="Meiryo UI"/>
                        </a:rPr>
                        <a:t>・</a:t>
                      </a:r>
                      <a:r>
                        <a:rPr dirty="0" sz="1150" spc="35">
                          <a:latin typeface="Meiryo UI"/>
                          <a:cs typeface="Meiryo UI"/>
                        </a:rPr>
                        <a:t>連結</a:t>
                      </a:r>
                      <a:r>
                        <a:rPr dirty="0" sz="1150" spc="30">
                          <a:latin typeface="Meiryo UI"/>
                          <a:cs typeface="Meiryo UI"/>
                        </a:rPr>
                        <a:t>す</a:t>
                      </a:r>
                      <a:r>
                        <a:rPr dirty="0" sz="1150" spc="20">
                          <a:latin typeface="Meiryo UI"/>
                          <a:cs typeface="Meiryo UI"/>
                        </a:rPr>
                        <a:t>る</a:t>
                      </a:r>
                      <a:r>
                        <a:rPr dirty="0" sz="1150" spc="35">
                          <a:latin typeface="Meiryo UI"/>
                          <a:cs typeface="Meiryo UI"/>
                        </a:rPr>
                        <a:t>仕組</a:t>
                      </a:r>
                      <a:r>
                        <a:rPr dirty="0" sz="1150" spc="30">
                          <a:latin typeface="Meiryo UI"/>
                          <a:cs typeface="Meiryo UI"/>
                        </a:rPr>
                        <a:t>みや</a:t>
                      </a:r>
                      <a:r>
                        <a:rPr dirty="0" sz="1150" spc="35">
                          <a:latin typeface="Meiryo UI"/>
                          <a:cs typeface="Meiryo UI"/>
                        </a:rPr>
                        <a:t>標準</a:t>
                      </a:r>
                      <a:r>
                        <a:rPr dirty="0" sz="1150" spc="25">
                          <a:latin typeface="Meiryo UI"/>
                          <a:cs typeface="Meiryo UI"/>
                        </a:rPr>
                        <a:t>モ</a:t>
                      </a:r>
                      <a:r>
                        <a:rPr dirty="0" sz="1150" spc="30">
                          <a:latin typeface="Meiryo UI"/>
                          <a:cs typeface="Meiryo UI"/>
                        </a:rPr>
                        <a:t>デル</a:t>
                      </a:r>
                      <a:r>
                        <a:rPr dirty="0" sz="1150" spc="35">
                          <a:latin typeface="Meiryo UI"/>
                          <a:cs typeface="Meiryo UI"/>
                        </a:rPr>
                        <a:t>等</a:t>
                      </a:r>
                      <a:r>
                        <a:rPr dirty="0" sz="1150" spc="25">
                          <a:latin typeface="Meiryo UI"/>
                          <a:cs typeface="Meiryo UI"/>
                        </a:rPr>
                        <a:t>を</a:t>
                      </a:r>
                      <a:r>
                        <a:rPr dirty="0" sz="1150" spc="35">
                          <a:latin typeface="Meiryo UI"/>
                          <a:cs typeface="Meiryo UI"/>
                        </a:rPr>
                        <a:t>構築</a:t>
                      </a:r>
                      <a:r>
                        <a:rPr dirty="0" sz="1150" spc="30">
                          <a:latin typeface="Meiryo UI"/>
                          <a:cs typeface="Meiryo UI"/>
                        </a:rPr>
                        <a:t>す</a:t>
                      </a:r>
                      <a:r>
                        <a:rPr dirty="0" sz="1150" spc="20">
                          <a:latin typeface="Meiryo UI"/>
                          <a:cs typeface="Meiryo UI"/>
                        </a:rPr>
                        <a:t>る</a:t>
                      </a:r>
                      <a:r>
                        <a:rPr dirty="0" sz="1150" spc="15">
                          <a:latin typeface="Meiryo UI"/>
                          <a:cs typeface="Meiryo UI"/>
                        </a:rPr>
                        <a:t>こと</a:t>
                      </a:r>
                      <a:r>
                        <a:rPr dirty="0" sz="1150" spc="30">
                          <a:latin typeface="Meiryo UI"/>
                          <a:cs typeface="Meiryo UI"/>
                        </a:rPr>
                        <a:t>で</a:t>
                      </a:r>
                      <a:r>
                        <a:rPr dirty="0" sz="1150" spc="25">
                          <a:latin typeface="Meiryo UI"/>
                          <a:cs typeface="Meiryo UI"/>
                        </a:rPr>
                        <a:t>、</a:t>
                      </a:r>
                      <a:r>
                        <a:rPr dirty="0" sz="1150" spc="35">
                          <a:latin typeface="Meiryo UI"/>
                          <a:cs typeface="Meiryo UI"/>
                        </a:rPr>
                        <a:t>多面的</a:t>
                      </a:r>
                      <a:r>
                        <a:rPr dirty="0" sz="1150" spc="30">
                          <a:latin typeface="Meiryo UI"/>
                          <a:cs typeface="Meiryo UI"/>
                        </a:rPr>
                        <a:t>なデー</a:t>
                      </a:r>
                      <a:r>
                        <a:rPr dirty="0" sz="1150" spc="15">
                          <a:latin typeface="Meiryo UI"/>
                          <a:cs typeface="Meiryo UI"/>
                        </a:rPr>
                        <a:t>タ</a:t>
                      </a:r>
                      <a:r>
                        <a:rPr dirty="0" sz="1150" spc="35">
                          <a:latin typeface="Meiryo UI"/>
                          <a:cs typeface="Meiryo UI"/>
                        </a:rPr>
                        <a:t>活用</a:t>
                      </a:r>
                      <a:r>
                        <a:rPr dirty="0" sz="1150" spc="25">
                          <a:latin typeface="Meiryo UI"/>
                          <a:cs typeface="Meiryo UI"/>
                        </a:rPr>
                        <a:t>によ</a:t>
                      </a:r>
                      <a:r>
                        <a:rPr dirty="0" sz="1150" spc="15">
                          <a:latin typeface="Meiryo UI"/>
                          <a:cs typeface="Meiryo UI"/>
                        </a:rPr>
                        <a:t>っ</a:t>
                      </a:r>
                      <a:r>
                        <a:rPr dirty="0" sz="1150" spc="25">
                          <a:latin typeface="Meiryo UI"/>
                          <a:cs typeface="Meiryo UI"/>
                        </a:rPr>
                        <a:t>て</a:t>
                      </a:r>
                      <a:r>
                        <a:rPr dirty="0" sz="1150" spc="35">
                          <a:latin typeface="Meiryo UI"/>
                          <a:cs typeface="Meiryo UI"/>
                        </a:rPr>
                        <a:t>多様</a:t>
                      </a:r>
                      <a:r>
                        <a:rPr dirty="0" sz="1150" spc="20">
                          <a:latin typeface="Meiryo UI"/>
                          <a:cs typeface="Meiryo UI"/>
                        </a:rPr>
                        <a:t>な</a:t>
                      </a:r>
                      <a:r>
                        <a:rPr dirty="0" sz="1150" spc="35">
                          <a:latin typeface="Meiryo UI"/>
                          <a:cs typeface="Meiryo UI"/>
                        </a:rPr>
                        <a:t>子供</a:t>
                      </a:r>
                      <a:r>
                        <a:rPr dirty="0" sz="1150" spc="25">
                          <a:latin typeface="Meiryo UI"/>
                          <a:cs typeface="Meiryo UI"/>
                        </a:rPr>
                        <a:t>た</a:t>
                      </a:r>
                      <a:r>
                        <a:rPr dirty="0" sz="1150" spc="20">
                          <a:latin typeface="Meiryo UI"/>
                          <a:cs typeface="Meiryo UI"/>
                        </a:rPr>
                        <a:t>ち</a:t>
                      </a:r>
                      <a:r>
                        <a:rPr dirty="0" sz="1150" spc="25">
                          <a:latin typeface="Meiryo UI"/>
                          <a:cs typeface="Meiryo UI"/>
                        </a:rPr>
                        <a:t>を</a:t>
                      </a:r>
                      <a:r>
                        <a:rPr dirty="0" sz="1150" spc="35">
                          <a:latin typeface="Meiryo UI"/>
                          <a:cs typeface="Meiryo UI"/>
                        </a:rPr>
                        <a:t>取</a:t>
                      </a:r>
                      <a:r>
                        <a:rPr dirty="0" sz="1150" spc="15">
                          <a:latin typeface="Meiryo UI"/>
                          <a:cs typeface="Meiryo UI"/>
                        </a:rPr>
                        <a:t>り</a:t>
                      </a:r>
                      <a:r>
                        <a:rPr dirty="0" sz="1150" spc="35">
                          <a:latin typeface="Meiryo UI"/>
                          <a:cs typeface="Meiryo UI"/>
                        </a:rPr>
                        <a:t>残</a:t>
                      </a:r>
                      <a:r>
                        <a:rPr dirty="0" sz="1150" spc="30">
                          <a:latin typeface="Meiryo UI"/>
                          <a:cs typeface="Meiryo UI"/>
                        </a:rPr>
                        <a:t>す</a:t>
                      </a:r>
                      <a:r>
                        <a:rPr dirty="0" sz="1150" spc="15">
                          <a:latin typeface="Meiryo UI"/>
                          <a:cs typeface="Meiryo UI"/>
                        </a:rPr>
                        <a:t>こと</a:t>
                      </a:r>
                      <a:r>
                        <a:rPr dirty="0" sz="1150" spc="30">
                          <a:latin typeface="Meiryo UI"/>
                          <a:cs typeface="Meiryo UI"/>
                        </a:rPr>
                        <a:t>のない</a:t>
                      </a:r>
                      <a:r>
                        <a:rPr dirty="0" sz="1150" spc="15">
                          <a:latin typeface="Meiryo UI"/>
                          <a:cs typeface="Meiryo UI"/>
                        </a:rPr>
                        <a:t>、</a:t>
                      </a:r>
                      <a:r>
                        <a:rPr dirty="0" sz="1150" spc="35">
                          <a:latin typeface="Meiryo UI"/>
                          <a:cs typeface="Meiryo UI"/>
                        </a:rPr>
                        <a:t>個別最適</a:t>
                      </a:r>
                      <a:r>
                        <a:rPr dirty="0" sz="1150" spc="20">
                          <a:latin typeface="Meiryo UI"/>
                          <a:cs typeface="Meiryo UI"/>
                        </a:rPr>
                        <a:t>な</a:t>
                      </a:r>
                      <a:r>
                        <a:rPr dirty="0" sz="1150" spc="35">
                          <a:latin typeface="Meiryo UI"/>
                          <a:cs typeface="Meiryo UI"/>
                        </a:rPr>
                        <a:t>学</a:t>
                      </a:r>
                      <a:r>
                        <a:rPr dirty="0" sz="1150" spc="25">
                          <a:latin typeface="Meiryo UI"/>
                          <a:cs typeface="Meiryo UI"/>
                        </a:rPr>
                        <a:t>び</a:t>
                      </a:r>
                      <a:r>
                        <a:rPr dirty="0" sz="1150" spc="15">
                          <a:latin typeface="Meiryo UI"/>
                          <a:cs typeface="Meiryo UI"/>
                        </a:rPr>
                        <a:t>と</a:t>
                      </a:r>
                      <a:r>
                        <a:rPr dirty="0" sz="1150" spc="35">
                          <a:latin typeface="Meiryo UI"/>
                          <a:cs typeface="Meiryo UI"/>
                        </a:rPr>
                        <a:t>協働的</a:t>
                      </a:r>
                      <a:r>
                        <a:rPr dirty="0" sz="1150" spc="30">
                          <a:latin typeface="Meiryo UI"/>
                          <a:cs typeface="Meiryo UI"/>
                        </a:rPr>
                        <a:t>な </a:t>
                      </a:r>
                      <a:r>
                        <a:rPr dirty="0" sz="1150" spc="35">
                          <a:latin typeface="Meiryo UI"/>
                          <a:cs typeface="Meiryo UI"/>
                        </a:rPr>
                        <a:t>学</a:t>
                      </a:r>
                      <a:r>
                        <a:rPr dirty="0" sz="1150" spc="25">
                          <a:latin typeface="Meiryo UI"/>
                          <a:cs typeface="Meiryo UI"/>
                        </a:rPr>
                        <a:t>び、き</a:t>
                      </a:r>
                      <a:r>
                        <a:rPr dirty="0" sz="1150" spc="30">
                          <a:latin typeface="Meiryo UI"/>
                          <a:cs typeface="Meiryo UI"/>
                        </a:rPr>
                        <a:t>め</a:t>
                      </a:r>
                      <a:r>
                        <a:rPr dirty="0" sz="1150" spc="35">
                          <a:latin typeface="Meiryo UI"/>
                          <a:cs typeface="Meiryo UI"/>
                        </a:rPr>
                        <a:t>細</a:t>
                      </a:r>
                      <a:r>
                        <a:rPr dirty="0" sz="1150" spc="30">
                          <a:latin typeface="Meiryo UI"/>
                          <a:cs typeface="Meiryo UI"/>
                        </a:rPr>
                        <a:t>かい</a:t>
                      </a:r>
                      <a:r>
                        <a:rPr dirty="0" sz="1150" spc="35">
                          <a:latin typeface="Meiryo UI"/>
                          <a:cs typeface="Meiryo UI"/>
                        </a:rPr>
                        <a:t>指導</a:t>
                      </a:r>
                      <a:r>
                        <a:rPr dirty="0" sz="1150" spc="30">
                          <a:latin typeface="Meiryo UI"/>
                          <a:cs typeface="Meiryo UI"/>
                        </a:rPr>
                        <a:t>や</a:t>
                      </a:r>
                      <a:r>
                        <a:rPr dirty="0" sz="1150" spc="35">
                          <a:latin typeface="Meiryo UI"/>
                          <a:cs typeface="Meiryo UI"/>
                        </a:rPr>
                        <a:t>支援</a:t>
                      </a:r>
                      <a:r>
                        <a:rPr dirty="0" sz="1150" spc="25">
                          <a:latin typeface="Meiryo UI"/>
                          <a:cs typeface="Meiryo UI"/>
                        </a:rPr>
                        <a:t>を</a:t>
                      </a:r>
                      <a:r>
                        <a:rPr dirty="0" sz="1150" spc="35">
                          <a:latin typeface="Meiryo UI"/>
                          <a:cs typeface="Meiryo UI"/>
                        </a:rPr>
                        <a:t>実現</a:t>
                      </a:r>
                      <a:r>
                        <a:rPr dirty="0" sz="1150" spc="30">
                          <a:latin typeface="Meiryo UI"/>
                          <a:cs typeface="Meiryo UI"/>
                        </a:rPr>
                        <a:t>す</a:t>
                      </a:r>
                      <a:r>
                        <a:rPr dirty="0" sz="1150" spc="25">
                          <a:latin typeface="Meiryo UI"/>
                          <a:cs typeface="Meiryo UI"/>
                        </a:rPr>
                        <a:t>る</a:t>
                      </a:r>
                      <a:endParaRPr sz="1150">
                        <a:latin typeface="Meiryo UI"/>
                        <a:cs typeface="Meiryo UI"/>
                      </a:endParaRPr>
                    </a:p>
                    <a:p>
                      <a:pPr marL="90805">
                        <a:lnSpc>
                          <a:spcPct val="100000"/>
                        </a:lnSpc>
                        <a:spcBef>
                          <a:spcPts val="60"/>
                        </a:spcBef>
                      </a:pPr>
                      <a:r>
                        <a:rPr dirty="0" u="sng" sz="1150" b="1">
                          <a:uFill>
                            <a:solidFill>
                              <a:srgbClr val="000000"/>
                            </a:solidFill>
                          </a:uFill>
                          <a:latin typeface="Meiryo UI"/>
                          <a:cs typeface="Meiryo UI"/>
                        </a:rPr>
                        <a:t>想定効果</a:t>
                      </a:r>
                      <a:endParaRPr sz="1150">
                        <a:latin typeface="Meiryo UI"/>
                        <a:cs typeface="Meiryo UI"/>
                      </a:endParaRPr>
                    </a:p>
                    <a:p>
                      <a:pPr marL="190500">
                        <a:lnSpc>
                          <a:spcPct val="100000"/>
                        </a:lnSpc>
                        <a:spcBef>
                          <a:spcPts val="25"/>
                        </a:spcBef>
                        <a:tabLst>
                          <a:tab pos="2142490" algn="l"/>
                        </a:tabLst>
                      </a:pPr>
                      <a:r>
                        <a:rPr dirty="0" sz="1150" spc="20">
                          <a:latin typeface="Meiryo UI"/>
                          <a:cs typeface="Meiryo UI"/>
                        </a:rPr>
                        <a:t>・</a:t>
                      </a:r>
                      <a:r>
                        <a:rPr dirty="0" sz="1150" spc="35">
                          <a:latin typeface="Meiryo UI"/>
                          <a:cs typeface="Meiryo UI"/>
                        </a:rPr>
                        <a:t>学習者</a:t>
                      </a:r>
                      <a:r>
                        <a:rPr dirty="0" sz="1150" spc="30">
                          <a:latin typeface="Meiryo UI"/>
                          <a:cs typeface="Meiryo UI"/>
                        </a:rPr>
                        <a:t>の</a:t>
                      </a:r>
                      <a:r>
                        <a:rPr dirty="0" sz="1150" spc="35">
                          <a:latin typeface="Meiryo UI"/>
                          <a:cs typeface="Meiryo UI"/>
                        </a:rPr>
                        <a:t>観点	：様々</a:t>
                      </a:r>
                      <a:r>
                        <a:rPr dirty="0" sz="1150" spc="30">
                          <a:latin typeface="Meiryo UI"/>
                          <a:cs typeface="Meiryo UI"/>
                        </a:rPr>
                        <a:t>な</a:t>
                      </a:r>
                      <a:r>
                        <a:rPr dirty="0" sz="1150" spc="35">
                          <a:latin typeface="Meiryo UI"/>
                          <a:cs typeface="Meiryo UI"/>
                        </a:rPr>
                        <a:t>教育</a:t>
                      </a:r>
                      <a:r>
                        <a:rPr dirty="0" sz="1150" spc="15">
                          <a:latin typeface="Meiryo UI"/>
                          <a:cs typeface="Meiryo UI"/>
                        </a:rPr>
                        <a:t>コ</a:t>
                      </a:r>
                      <a:r>
                        <a:rPr dirty="0" sz="1150" spc="25">
                          <a:latin typeface="Meiryo UI"/>
                          <a:cs typeface="Meiryo UI"/>
                        </a:rPr>
                        <a:t>ンテンツに</a:t>
                      </a:r>
                      <a:r>
                        <a:rPr dirty="0" sz="1150" spc="35">
                          <a:latin typeface="Meiryo UI"/>
                          <a:cs typeface="Meiryo UI"/>
                        </a:rPr>
                        <a:t>散在</a:t>
                      </a:r>
                      <a:r>
                        <a:rPr dirty="0" sz="1150" spc="30">
                          <a:latin typeface="Meiryo UI"/>
                          <a:cs typeface="Meiryo UI"/>
                        </a:rPr>
                        <a:t>す</a:t>
                      </a:r>
                      <a:r>
                        <a:rPr dirty="0" sz="1150" spc="20">
                          <a:latin typeface="Meiryo UI"/>
                          <a:cs typeface="Meiryo UI"/>
                        </a:rPr>
                        <a:t>る</a:t>
                      </a:r>
                      <a:r>
                        <a:rPr dirty="0" sz="1150" spc="35">
                          <a:latin typeface="Meiryo UI"/>
                          <a:cs typeface="Meiryo UI"/>
                        </a:rPr>
                        <a:t>自</a:t>
                      </a:r>
                      <a:r>
                        <a:rPr dirty="0" sz="1150" spc="15">
                          <a:latin typeface="Meiryo UI"/>
                          <a:cs typeface="Meiryo UI"/>
                        </a:rPr>
                        <a:t>ら</a:t>
                      </a:r>
                      <a:r>
                        <a:rPr dirty="0" sz="1150" spc="30">
                          <a:latin typeface="Meiryo UI"/>
                          <a:cs typeface="Meiryo UI"/>
                        </a:rPr>
                        <a:t>の</a:t>
                      </a:r>
                      <a:r>
                        <a:rPr dirty="0" sz="1150" spc="35">
                          <a:latin typeface="Meiryo UI"/>
                          <a:cs typeface="Meiryo UI"/>
                        </a:rPr>
                        <a:t>教育</a:t>
                      </a:r>
                      <a:r>
                        <a:rPr dirty="0" sz="1150" spc="30">
                          <a:latin typeface="Meiryo UI"/>
                          <a:cs typeface="Meiryo UI"/>
                        </a:rPr>
                        <a:t>デー</a:t>
                      </a:r>
                      <a:r>
                        <a:rPr dirty="0" sz="1150" spc="15">
                          <a:latin typeface="Meiryo UI"/>
                          <a:cs typeface="Meiryo UI"/>
                        </a:rPr>
                        <a:t>タ</a:t>
                      </a:r>
                      <a:r>
                        <a:rPr dirty="0" sz="1150" spc="25">
                          <a:latin typeface="Meiryo UI"/>
                          <a:cs typeface="Meiryo UI"/>
                        </a:rPr>
                        <a:t>を</a:t>
                      </a:r>
                      <a:r>
                        <a:rPr dirty="0" sz="1150" spc="35">
                          <a:latin typeface="Meiryo UI"/>
                          <a:cs typeface="Meiryo UI"/>
                        </a:rPr>
                        <a:t>統合分析</a:t>
                      </a:r>
                      <a:r>
                        <a:rPr dirty="0" sz="1150" spc="30">
                          <a:latin typeface="Meiryo UI"/>
                          <a:cs typeface="Meiryo UI"/>
                        </a:rPr>
                        <a:t>し</a:t>
                      </a:r>
                      <a:r>
                        <a:rPr dirty="0" sz="1150" spc="25">
                          <a:latin typeface="Meiryo UI"/>
                          <a:cs typeface="Meiryo UI"/>
                        </a:rPr>
                        <a:t>て</a:t>
                      </a:r>
                      <a:r>
                        <a:rPr dirty="0" sz="1150" spc="35">
                          <a:latin typeface="Meiryo UI"/>
                          <a:cs typeface="Meiryo UI"/>
                        </a:rPr>
                        <a:t>学習</a:t>
                      </a:r>
                      <a:r>
                        <a:rPr dirty="0" sz="1150" spc="30">
                          <a:latin typeface="Meiryo UI"/>
                          <a:cs typeface="Meiryo UI"/>
                        </a:rPr>
                        <a:t>の</a:t>
                      </a:r>
                      <a:r>
                        <a:rPr dirty="0" sz="1150" spc="35">
                          <a:latin typeface="Meiryo UI"/>
                          <a:cs typeface="Meiryo UI"/>
                        </a:rPr>
                        <a:t>最適化</a:t>
                      </a:r>
                      <a:r>
                        <a:rPr dirty="0" sz="1150" spc="25">
                          <a:latin typeface="Meiryo UI"/>
                          <a:cs typeface="Meiryo UI"/>
                        </a:rPr>
                        <a:t>を</a:t>
                      </a:r>
                      <a:r>
                        <a:rPr dirty="0" sz="1150" spc="35">
                          <a:latin typeface="Meiryo UI"/>
                          <a:cs typeface="Meiryo UI"/>
                        </a:rPr>
                        <a:t>図</a:t>
                      </a:r>
                      <a:r>
                        <a:rPr dirty="0" sz="1150" spc="20">
                          <a:latin typeface="Meiryo UI"/>
                          <a:cs typeface="Meiryo UI"/>
                        </a:rPr>
                        <a:t>る</a:t>
                      </a:r>
                      <a:r>
                        <a:rPr dirty="0" sz="1150" spc="15">
                          <a:latin typeface="Meiryo UI"/>
                          <a:cs typeface="Meiryo UI"/>
                        </a:rPr>
                        <a:t>こと</a:t>
                      </a:r>
                      <a:r>
                        <a:rPr dirty="0" sz="1150" spc="30">
                          <a:latin typeface="Meiryo UI"/>
                          <a:cs typeface="Meiryo UI"/>
                        </a:rPr>
                        <a:t>がで</a:t>
                      </a:r>
                      <a:r>
                        <a:rPr dirty="0" sz="1150" spc="25">
                          <a:latin typeface="Meiryo UI"/>
                          <a:cs typeface="Meiryo UI"/>
                        </a:rPr>
                        <a:t>きる</a:t>
                      </a:r>
                      <a:endParaRPr sz="1150">
                        <a:latin typeface="Meiryo UI"/>
                        <a:cs typeface="Meiryo UI"/>
                      </a:endParaRPr>
                    </a:p>
                    <a:p>
                      <a:pPr marL="190500">
                        <a:lnSpc>
                          <a:spcPct val="100000"/>
                        </a:lnSpc>
                        <a:spcBef>
                          <a:spcPts val="25"/>
                        </a:spcBef>
                        <a:tabLst>
                          <a:tab pos="2139315" algn="l"/>
                        </a:tabLst>
                      </a:pPr>
                      <a:r>
                        <a:rPr dirty="0" sz="1150" spc="20">
                          <a:latin typeface="Meiryo UI"/>
                          <a:cs typeface="Meiryo UI"/>
                        </a:rPr>
                        <a:t>・</a:t>
                      </a:r>
                      <a:r>
                        <a:rPr dirty="0" sz="1150" spc="35">
                          <a:latin typeface="Meiryo UI"/>
                          <a:cs typeface="Meiryo UI"/>
                        </a:rPr>
                        <a:t>教員</a:t>
                      </a:r>
                      <a:r>
                        <a:rPr dirty="0" sz="1150" spc="30">
                          <a:latin typeface="Meiryo UI"/>
                          <a:cs typeface="Meiryo UI"/>
                        </a:rPr>
                        <a:t>の</a:t>
                      </a:r>
                      <a:r>
                        <a:rPr dirty="0" sz="1150" spc="35">
                          <a:latin typeface="Meiryo UI"/>
                          <a:cs typeface="Meiryo UI"/>
                        </a:rPr>
                        <a:t>観点	：教育</a:t>
                      </a:r>
                      <a:r>
                        <a:rPr dirty="0" sz="1150" spc="30">
                          <a:latin typeface="Meiryo UI"/>
                          <a:cs typeface="Meiryo UI"/>
                        </a:rPr>
                        <a:t>デー</a:t>
                      </a:r>
                      <a:r>
                        <a:rPr dirty="0" sz="1150" spc="15">
                          <a:latin typeface="Meiryo UI"/>
                          <a:cs typeface="Meiryo UI"/>
                        </a:rPr>
                        <a:t>タ</a:t>
                      </a:r>
                      <a:r>
                        <a:rPr dirty="0" sz="1150" spc="25">
                          <a:latin typeface="Meiryo UI"/>
                          <a:cs typeface="Meiryo UI"/>
                        </a:rPr>
                        <a:t>を</a:t>
                      </a:r>
                      <a:r>
                        <a:rPr dirty="0" sz="1150" spc="35">
                          <a:latin typeface="Meiryo UI"/>
                          <a:cs typeface="Meiryo UI"/>
                        </a:rPr>
                        <a:t>個別</a:t>
                      </a:r>
                      <a:r>
                        <a:rPr dirty="0" sz="1150" spc="25">
                          <a:latin typeface="Meiryo UI"/>
                          <a:cs typeface="Meiryo UI"/>
                        </a:rPr>
                        <a:t>に</a:t>
                      </a:r>
                      <a:r>
                        <a:rPr dirty="0" sz="1150" spc="35">
                          <a:latin typeface="Meiryo UI"/>
                          <a:cs typeface="Meiryo UI"/>
                        </a:rPr>
                        <a:t>集約</a:t>
                      </a:r>
                      <a:r>
                        <a:rPr dirty="0" sz="1150" spc="30">
                          <a:latin typeface="Meiryo UI"/>
                          <a:cs typeface="Meiryo UI"/>
                        </a:rPr>
                        <a:t>し</a:t>
                      </a:r>
                      <a:r>
                        <a:rPr dirty="0" sz="1150" spc="25">
                          <a:latin typeface="Meiryo UI"/>
                          <a:cs typeface="Meiryo UI"/>
                        </a:rPr>
                        <a:t>、</a:t>
                      </a:r>
                      <a:r>
                        <a:rPr dirty="0" sz="1150" spc="35">
                          <a:latin typeface="Meiryo UI"/>
                          <a:cs typeface="Meiryo UI"/>
                        </a:rPr>
                        <a:t>一人一人</a:t>
                      </a:r>
                      <a:r>
                        <a:rPr dirty="0" sz="1150" spc="25">
                          <a:latin typeface="Meiryo UI"/>
                          <a:cs typeface="Meiryo UI"/>
                        </a:rPr>
                        <a:t>に</a:t>
                      </a:r>
                      <a:r>
                        <a:rPr dirty="0" sz="1150" spc="30">
                          <a:latin typeface="Meiryo UI"/>
                          <a:cs typeface="Meiryo UI"/>
                        </a:rPr>
                        <a:t>あ</a:t>
                      </a:r>
                      <a:r>
                        <a:rPr dirty="0" sz="1150" spc="15">
                          <a:latin typeface="Meiryo UI"/>
                          <a:cs typeface="Meiryo UI"/>
                        </a:rPr>
                        <a:t>っ</a:t>
                      </a:r>
                      <a:r>
                        <a:rPr dirty="0" sz="1150" spc="25">
                          <a:latin typeface="Meiryo UI"/>
                          <a:cs typeface="Meiryo UI"/>
                        </a:rPr>
                        <a:t>た</a:t>
                      </a:r>
                      <a:r>
                        <a:rPr dirty="0" sz="1150" spc="15">
                          <a:latin typeface="Meiryo UI"/>
                          <a:cs typeface="Meiryo UI"/>
                        </a:rPr>
                        <a:t>き</a:t>
                      </a:r>
                      <a:r>
                        <a:rPr dirty="0" sz="1150" spc="30">
                          <a:latin typeface="Meiryo UI"/>
                          <a:cs typeface="Meiryo UI"/>
                        </a:rPr>
                        <a:t>め</a:t>
                      </a:r>
                      <a:r>
                        <a:rPr dirty="0" sz="1150" spc="35">
                          <a:latin typeface="Meiryo UI"/>
                          <a:cs typeface="Meiryo UI"/>
                        </a:rPr>
                        <a:t>細</a:t>
                      </a:r>
                      <a:r>
                        <a:rPr dirty="0" sz="1150" spc="30">
                          <a:latin typeface="Meiryo UI"/>
                          <a:cs typeface="Meiryo UI"/>
                        </a:rPr>
                        <a:t>かい</a:t>
                      </a:r>
                      <a:r>
                        <a:rPr dirty="0" sz="1150" spc="35">
                          <a:latin typeface="Meiryo UI"/>
                          <a:cs typeface="Meiryo UI"/>
                        </a:rPr>
                        <a:t>指導</a:t>
                      </a:r>
                      <a:r>
                        <a:rPr dirty="0" sz="1150" spc="30">
                          <a:latin typeface="Meiryo UI"/>
                          <a:cs typeface="Meiryo UI"/>
                        </a:rPr>
                        <a:t>や</a:t>
                      </a:r>
                      <a:r>
                        <a:rPr dirty="0" sz="1150" spc="35">
                          <a:latin typeface="Meiryo UI"/>
                          <a:cs typeface="Meiryo UI"/>
                        </a:rPr>
                        <a:t>支援等</a:t>
                      </a:r>
                      <a:r>
                        <a:rPr dirty="0" sz="1150" spc="30">
                          <a:latin typeface="Meiryo UI"/>
                          <a:cs typeface="Meiryo UI"/>
                        </a:rPr>
                        <a:t>の</a:t>
                      </a:r>
                      <a:r>
                        <a:rPr dirty="0" sz="1150" spc="35">
                          <a:latin typeface="Meiryo UI"/>
                          <a:cs typeface="Meiryo UI"/>
                        </a:rPr>
                        <a:t>授業改善</a:t>
                      </a:r>
                      <a:r>
                        <a:rPr dirty="0" sz="1150" spc="25">
                          <a:latin typeface="Meiryo UI"/>
                          <a:cs typeface="Meiryo UI"/>
                        </a:rPr>
                        <a:t>につ</a:t>
                      </a:r>
                      <a:r>
                        <a:rPr dirty="0" sz="1150" spc="20">
                          <a:latin typeface="Meiryo UI"/>
                          <a:cs typeface="Meiryo UI"/>
                        </a:rPr>
                        <a:t>な</a:t>
                      </a:r>
                      <a:r>
                        <a:rPr dirty="0" sz="1150" spc="30">
                          <a:latin typeface="Meiryo UI"/>
                          <a:cs typeface="Meiryo UI"/>
                        </a:rPr>
                        <a:t>げ</a:t>
                      </a:r>
                      <a:r>
                        <a:rPr dirty="0" sz="1150" spc="20">
                          <a:latin typeface="Meiryo UI"/>
                          <a:cs typeface="Meiryo UI"/>
                        </a:rPr>
                        <a:t>る</a:t>
                      </a:r>
                      <a:r>
                        <a:rPr dirty="0" sz="1150" spc="15">
                          <a:latin typeface="Meiryo UI"/>
                          <a:cs typeface="Meiryo UI"/>
                        </a:rPr>
                        <a:t>こと</a:t>
                      </a:r>
                      <a:r>
                        <a:rPr dirty="0" sz="1150" spc="30">
                          <a:latin typeface="Meiryo UI"/>
                          <a:cs typeface="Meiryo UI"/>
                        </a:rPr>
                        <a:t>がで</a:t>
                      </a:r>
                      <a:r>
                        <a:rPr dirty="0" sz="1150" spc="25">
                          <a:latin typeface="Meiryo UI"/>
                          <a:cs typeface="Meiryo UI"/>
                        </a:rPr>
                        <a:t>きる</a:t>
                      </a:r>
                      <a:endParaRPr sz="1150">
                        <a:latin typeface="Meiryo UI"/>
                        <a:cs typeface="Meiryo UI"/>
                      </a:endParaRPr>
                    </a:p>
                    <a:p>
                      <a:pPr marL="190500">
                        <a:lnSpc>
                          <a:spcPct val="100000"/>
                        </a:lnSpc>
                        <a:spcBef>
                          <a:spcPts val="20"/>
                        </a:spcBef>
                      </a:pPr>
                      <a:r>
                        <a:rPr dirty="0" sz="1150" spc="20">
                          <a:latin typeface="Meiryo UI"/>
                          <a:cs typeface="Meiryo UI"/>
                        </a:rPr>
                        <a:t>・</a:t>
                      </a:r>
                      <a:r>
                        <a:rPr dirty="0" sz="1150" spc="35">
                          <a:latin typeface="Meiryo UI"/>
                          <a:cs typeface="Meiryo UI"/>
                        </a:rPr>
                        <a:t>学校設置者</a:t>
                      </a:r>
                      <a:r>
                        <a:rPr dirty="0" sz="1150" spc="20">
                          <a:latin typeface="Meiryo UI"/>
                          <a:cs typeface="Meiryo UI"/>
                        </a:rPr>
                        <a:t>・</a:t>
                      </a:r>
                      <a:r>
                        <a:rPr dirty="0" sz="1150" spc="35">
                          <a:latin typeface="Meiryo UI"/>
                          <a:cs typeface="Meiryo UI"/>
                        </a:rPr>
                        <a:t>研究機関</a:t>
                      </a:r>
                      <a:r>
                        <a:rPr dirty="0" sz="1150" spc="30">
                          <a:latin typeface="Meiryo UI"/>
                          <a:cs typeface="Meiryo UI"/>
                        </a:rPr>
                        <a:t>の</a:t>
                      </a:r>
                      <a:r>
                        <a:rPr dirty="0" sz="1150" spc="35">
                          <a:latin typeface="Meiryo UI"/>
                          <a:cs typeface="Meiryo UI"/>
                        </a:rPr>
                        <a:t>観点：学校</a:t>
                      </a:r>
                      <a:r>
                        <a:rPr dirty="0" sz="1150" spc="30">
                          <a:latin typeface="Meiryo UI"/>
                          <a:cs typeface="Meiryo UI"/>
                        </a:rPr>
                        <a:t>の</a:t>
                      </a:r>
                      <a:r>
                        <a:rPr dirty="0" sz="1150" spc="35">
                          <a:latin typeface="Meiryo UI"/>
                          <a:cs typeface="Meiryo UI"/>
                        </a:rPr>
                        <a:t>現状</a:t>
                      </a:r>
                      <a:r>
                        <a:rPr dirty="0" sz="1150" spc="25">
                          <a:latin typeface="Meiryo UI"/>
                          <a:cs typeface="Meiryo UI"/>
                        </a:rPr>
                        <a:t>を</a:t>
                      </a:r>
                      <a:r>
                        <a:rPr dirty="0" sz="1150" spc="35">
                          <a:latin typeface="Meiryo UI"/>
                          <a:cs typeface="Meiryo UI"/>
                        </a:rPr>
                        <a:t>客観的</a:t>
                      </a:r>
                      <a:r>
                        <a:rPr dirty="0" sz="1150" spc="25">
                          <a:latin typeface="Meiryo UI"/>
                          <a:cs typeface="Meiryo UI"/>
                        </a:rPr>
                        <a:t>に</a:t>
                      </a:r>
                      <a:r>
                        <a:rPr dirty="0" sz="1150" spc="35">
                          <a:latin typeface="Meiryo UI"/>
                          <a:cs typeface="Meiryo UI"/>
                        </a:rPr>
                        <a:t>把握</a:t>
                      </a:r>
                      <a:r>
                        <a:rPr dirty="0" sz="1150" spc="30">
                          <a:latin typeface="Meiryo UI"/>
                          <a:cs typeface="Meiryo UI"/>
                        </a:rPr>
                        <a:t>す</a:t>
                      </a:r>
                      <a:r>
                        <a:rPr dirty="0" sz="1150" spc="20">
                          <a:latin typeface="Meiryo UI"/>
                          <a:cs typeface="Meiryo UI"/>
                        </a:rPr>
                        <a:t>る</a:t>
                      </a:r>
                      <a:r>
                        <a:rPr dirty="0" sz="1150" spc="15">
                          <a:latin typeface="Meiryo UI"/>
                          <a:cs typeface="Meiryo UI"/>
                        </a:rPr>
                        <a:t>こと</a:t>
                      </a:r>
                      <a:r>
                        <a:rPr dirty="0" sz="1150" spc="30">
                          <a:latin typeface="Meiryo UI"/>
                          <a:cs typeface="Meiryo UI"/>
                        </a:rPr>
                        <a:t>で</a:t>
                      </a:r>
                      <a:r>
                        <a:rPr dirty="0" sz="1150" spc="25">
                          <a:latin typeface="Meiryo UI"/>
                          <a:cs typeface="Meiryo UI"/>
                        </a:rPr>
                        <a:t>、</a:t>
                      </a:r>
                      <a:r>
                        <a:rPr dirty="0" sz="1150" spc="35">
                          <a:latin typeface="Meiryo UI"/>
                          <a:cs typeface="Meiryo UI"/>
                        </a:rPr>
                        <a:t>新</a:t>
                      </a:r>
                      <a:r>
                        <a:rPr dirty="0" sz="1150" spc="25">
                          <a:latin typeface="Meiryo UI"/>
                          <a:cs typeface="Meiryo UI"/>
                        </a:rPr>
                        <a:t>た</a:t>
                      </a:r>
                      <a:r>
                        <a:rPr dirty="0" sz="1150" spc="30">
                          <a:latin typeface="Meiryo UI"/>
                          <a:cs typeface="Meiryo UI"/>
                        </a:rPr>
                        <a:t>な</a:t>
                      </a:r>
                      <a:r>
                        <a:rPr dirty="0" sz="1150" spc="35">
                          <a:latin typeface="Meiryo UI"/>
                          <a:cs typeface="Meiryo UI"/>
                        </a:rPr>
                        <a:t>教授法</a:t>
                      </a:r>
                      <a:r>
                        <a:rPr dirty="0" sz="1150" spc="20">
                          <a:latin typeface="Meiryo UI"/>
                          <a:cs typeface="Meiryo UI"/>
                        </a:rPr>
                        <a:t>・</a:t>
                      </a:r>
                      <a:r>
                        <a:rPr dirty="0" sz="1150" spc="35">
                          <a:latin typeface="Meiryo UI"/>
                          <a:cs typeface="Meiryo UI"/>
                        </a:rPr>
                        <a:t>学習法</a:t>
                      </a:r>
                      <a:r>
                        <a:rPr dirty="0" sz="1150" spc="30">
                          <a:latin typeface="Meiryo UI"/>
                          <a:cs typeface="Meiryo UI"/>
                        </a:rPr>
                        <a:t>の</a:t>
                      </a:r>
                      <a:r>
                        <a:rPr dirty="0" sz="1150" spc="35">
                          <a:latin typeface="Meiryo UI"/>
                          <a:cs typeface="Meiryo UI"/>
                        </a:rPr>
                        <a:t>創出</a:t>
                      </a:r>
                      <a:r>
                        <a:rPr dirty="0" sz="1150" spc="30">
                          <a:latin typeface="Meiryo UI"/>
                          <a:cs typeface="Meiryo UI"/>
                        </a:rPr>
                        <a:t>や</a:t>
                      </a:r>
                      <a:r>
                        <a:rPr dirty="0" sz="1150" spc="25">
                          <a:latin typeface="Meiryo UI"/>
                          <a:cs typeface="Meiryo UI"/>
                        </a:rPr>
                        <a:t>、</a:t>
                      </a:r>
                      <a:r>
                        <a:rPr dirty="0" sz="1150" spc="35">
                          <a:latin typeface="Meiryo UI"/>
                          <a:cs typeface="Meiryo UI"/>
                        </a:rPr>
                        <a:t>今後</a:t>
                      </a:r>
                      <a:r>
                        <a:rPr dirty="0" sz="1150" spc="15">
                          <a:latin typeface="Meiryo UI"/>
                          <a:cs typeface="Meiryo UI"/>
                        </a:rPr>
                        <a:t>と</a:t>
                      </a:r>
                      <a:r>
                        <a:rPr dirty="0" sz="1150" spc="20">
                          <a:latin typeface="Meiryo UI"/>
                          <a:cs typeface="Meiryo UI"/>
                        </a:rPr>
                        <a:t>る</a:t>
                      </a:r>
                      <a:r>
                        <a:rPr dirty="0" sz="1150" spc="30">
                          <a:latin typeface="Meiryo UI"/>
                          <a:cs typeface="Meiryo UI"/>
                        </a:rPr>
                        <a:t>べ</a:t>
                      </a:r>
                      <a:r>
                        <a:rPr dirty="0" sz="1150" spc="15">
                          <a:latin typeface="Meiryo UI"/>
                          <a:cs typeface="Meiryo UI"/>
                        </a:rPr>
                        <a:t>き</a:t>
                      </a:r>
                      <a:r>
                        <a:rPr dirty="0" sz="1150" spc="35">
                          <a:latin typeface="Meiryo UI"/>
                          <a:cs typeface="Meiryo UI"/>
                        </a:rPr>
                        <a:t>政策立案</a:t>
                      </a:r>
                      <a:r>
                        <a:rPr dirty="0" sz="1150" spc="30">
                          <a:latin typeface="Meiryo UI"/>
                          <a:cs typeface="Meiryo UI"/>
                        </a:rPr>
                        <a:t>や</a:t>
                      </a:r>
                      <a:r>
                        <a:rPr dirty="0" sz="1150" spc="35">
                          <a:latin typeface="Meiryo UI"/>
                          <a:cs typeface="Meiryo UI"/>
                        </a:rPr>
                        <a:t>政策展開</a:t>
                      </a:r>
                      <a:r>
                        <a:rPr dirty="0" sz="1150" spc="30">
                          <a:latin typeface="Meiryo UI"/>
                          <a:cs typeface="Meiryo UI"/>
                        </a:rPr>
                        <a:t>な</a:t>
                      </a:r>
                      <a:r>
                        <a:rPr dirty="0" sz="1150" spc="15">
                          <a:latin typeface="Meiryo UI"/>
                          <a:cs typeface="Meiryo UI"/>
                        </a:rPr>
                        <a:t>ど</a:t>
                      </a:r>
                      <a:r>
                        <a:rPr dirty="0" sz="1150" spc="20">
                          <a:latin typeface="Meiryo UI"/>
                          <a:cs typeface="Meiryo UI"/>
                        </a:rPr>
                        <a:t>EBPM</a:t>
                      </a:r>
                      <a:r>
                        <a:rPr dirty="0" sz="1150" spc="15">
                          <a:latin typeface="Meiryo UI"/>
                          <a:cs typeface="Meiryo UI"/>
                        </a:rPr>
                        <a:t>を</a:t>
                      </a:r>
                      <a:r>
                        <a:rPr dirty="0" sz="1150" spc="35">
                          <a:latin typeface="Meiryo UI"/>
                          <a:cs typeface="Meiryo UI"/>
                        </a:rPr>
                        <a:t>実現</a:t>
                      </a:r>
                      <a:r>
                        <a:rPr dirty="0" sz="1150" spc="30">
                          <a:latin typeface="Meiryo UI"/>
                          <a:cs typeface="Meiryo UI"/>
                        </a:rPr>
                        <a:t>で</a:t>
                      </a:r>
                      <a:r>
                        <a:rPr dirty="0" sz="1150" spc="15">
                          <a:latin typeface="Meiryo UI"/>
                          <a:cs typeface="Meiryo UI"/>
                        </a:rPr>
                        <a:t>き</a:t>
                      </a:r>
                      <a:r>
                        <a:rPr dirty="0" sz="1150" spc="25">
                          <a:latin typeface="Meiryo UI"/>
                          <a:cs typeface="Meiryo UI"/>
                        </a:rPr>
                        <a:t>る</a:t>
                      </a:r>
                      <a:endParaRPr sz="1150">
                        <a:latin typeface="Meiryo UI"/>
                        <a:cs typeface="Meiryo UI"/>
                      </a:endParaRPr>
                    </a:p>
                  </a:txBody>
                  <a:tcPr marL="0" marR="0" marB="0" marT="3683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r>
              <a:tr h="268224">
                <a:tc gridSpan="2">
                  <a:txBody>
                    <a:bodyPr/>
                    <a:lstStyle/>
                    <a:p>
                      <a:pPr marL="894080">
                        <a:lnSpc>
                          <a:spcPts val="1500"/>
                        </a:lnSpc>
                        <a:spcBef>
                          <a:spcPts val="509"/>
                        </a:spcBef>
                      </a:pPr>
                      <a:r>
                        <a:rPr dirty="0" sz="1300" b="1">
                          <a:solidFill>
                            <a:srgbClr val="FFFFFF"/>
                          </a:solidFill>
                          <a:latin typeface="Meiryo UI"/>
                          <a:cs typeface="Meiryo UI"/>
                        </a:rPr>
                        <a:t>検討</a:t>
                      </a:r>
                      <a:r>
                        <a:rPr dirty="0" sz="1300" spc="-5" b="1">
                          <a:solidFill>
                            <a:srgbClr val="FFFFFF"/>
                          </a:solidFill>
                          <a:latin typeface="Meiryo UI"/>
                          <a:cs typeface="Meiryo UI"/>
                        </a:rPr>
                        <a:t>の</a:t>
                      </a:r>
                      <a:r>
                        <a:rPr dirty="0" sz="1300" b="1">
                          <a:solidFill>
                            <a:srgbClr val="FFFFFF"/>
                          </a:solidFill>
                          <a:latin typeface="Meiryo UI"/>
                          <a:cs typeface="Meiryo UI"/>
                        </a:rPr>
                        <a:t>主</a:t>
                      </a:r>
                      <a:r>
                        <a:rPr dirty="0" sz="1300" spc="-5" b="1">
                          <a:solidFill>
                            <a:srgbClr val="FFFFFF"/>
                          </a:solidFill>
                          <a:latin typeface="Meiryo UI"/>
                          <a:cs typeface="Meiryo UI"/>
                        </a:rPr>
                        <a:t>な</a:t>
                      </a:r>
                      <a:r>
                        <a:rPr dirty="0" sz="1300" b="1">
                          <a:solidFill>
                            <a:srgbClr val="FFFFFF"/>
                          </a:solidFill>
                          <a:latin typeface="Meiryo UI"/>
                          <a:cs typeface="Meiryo UI"/>
                        </a:rPr>
                        <a:t>論点</a:t>
                      </a:r>
                      <a:endParaRPr sz="1300">
                        <a:latin typeface="Meiryo UI"/>
                        <a:cs typeface="Meiryo UI"/>
                      </a:endParaRPr>
                    </a:p>
                  </a:txBody>
                  <a:tcPr marL="0" marR="0" marB="0" marT="64769">
                    <a:lnL w="6350">
                      <a:solidFill>
                        <a:srgbClr val="4470C3"/>
                      </a:solidFill>
                      <a:prstDash val="solid"/>
                    </a:lnL>
                    <a:lnR w="6350">
                      <a:solidFill>
                        <a:srgbClr val="4470C3"/>
                      </a:solidFill>
                      <a:prstDash val="solid"/>
                    </a:lnR>
                    <a:lnT w="12700">
                      <a:solidFill>
                        <a:srgbClr val="000000"/>
                      </a:solidFill>
                      <a:prstDash val="solid"/>
                    </a:lnT>
                    <a:lnB w="12700">
                      <a:solidFill>
                        <a:srgbClr val="000000"/>
                      </a:solidFill>
                      <a:prstDash val="solid"/>
                    </a:lnB>
                    <a:solidFill>
                      <a:srgbClr val="001F5E"/>
                    </a:solidFill>
                  </a:tcPr>
                </a:tc>
                <a:tc hMerge="1">
                  <a:txBody>
                    <a:bodyPr/>
                    <a:lstStyle/>
                    <a:p>
                      <a:pPr/>
                    </a:p>
                  </a:txBody>
                  <a:tcPr marL="0" marR="0" marB="0" marT="0"/>
                </a:tc>
                <a:tc gridSpan="7">
                  <a:txBody>
                    <a:bodyPr/>
                    <a:lstStyle/>
                    <a:p>
                      <a:pPr>
                        <a:lnSpc>
                          <a:spcPct val="100000"/>
                        </a:lnSpc>
                      </a:pPr>
                      <a:endParaRPr sz="1000">
                        <a:latin typeface="Times New Roman"/>
                        <a:cs typeface="Times New Roman"/>
                      </a:endParaRPr>
                    </a:p>
                  </a:txBody>
                  <a:tcPr marL="0" marR="0" marB="0" marT="0">
                    <a:lnL w="6350">
                      <a:solidFill>
                        <a:srgbClr val="4470C3"/>
                      </a:solidFill>
                      <a:prstDash val="solid"/>
                    </a:lnL>
                    <a:lnT w="12700">
                      <a:solidFill>
                        <a:srgbClr val="000000"/>
                      </a:solidFill>
                      <a:prstDash val="solid"/>
                    </a:lnT>
                    <a:lnB w="12700">
                      <a:solidFill>
                        <a:srgbClr val="000000"/>
                      </a:solidFill>
                      <a:prstDash val="solid"/>
                    </a:lnB>
                  </a:tcPr>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r>
              <a:tr h="79248">
                <a:tc gridSpan="2">
                  <a:txBody>
                    <a:bodyPr/>
                    <a:lstStyle/>
                    <a:p>
                      <a:pPr>
                        <a:lnSpc>
                          <a:spcPct val="100000"/>
                        </a:lnSpc>
                      </a:pPr>
                      <a:endParaRPr sz="300">
                        <a:latin typeface="Times New Roman"/>
                        <a:cs typeface="Times New Roman"/>
                      </a:endParaRPr>
                    </a:p>
                  </a:txBody>
                  <a:tcPr marL="0" marR="0" marB="0" marT="0">
                    <a:lnL w="12700">
                      <a:solidFill>
                        <a:srgbClr val="000000"/>
                      </a:solidFill>
                      <a:prstDash val="solid"/>
                    </a:lnL>
                    <a:lnR w="6350">
                      <a:solidFill>
                        <a:srgbClr val="4470C3"/>
                      </a:solidFill>
                      <a:prstDash val="solid"/>
                    </a:lnR>
                    <a:lnT w="12700">
                      <a:solidFill>
                        <a:srgbClr val="000000"/>
                      </a:solidFill>
                      <a:prstDash val="solid"/>
                    </a:lnT>
                    <a:solidFill>
                      <a:srgbClr val="001F5E"/>
                    </a:solidFill>
                  </a:tcPr>
                </a:tc>
                <a:tc hMerge="1">
                  <a:txBody>
                    <a:bodyPr/>
                    <a:lstStyle/>
                    <a:p>
                      <a:pPr/>
                    </a:p>
                  </a:txBody>
                  <a:tcPr marL="0" marR="0" marB="0" marT="0"/>
                </a:tc>
                <a:tc gridSpan="7">
                  <a:txBody>
                    <a:bodyPr/>
                    <a:lstStyle/>
                    <a:p>
                      <a:pPr>
                        <a:lnSpc>
                          <a:spcPct val="100000"/>
                        </a:lnSpc>
                      </a:pPr>
                      <a:endParaRPr sz="300">
                        <a:latin typeface="Times New Roman"/>
                        <a:cs typeface="Times New Roman"/>
                      </a:endParaRPr>
                    </a:p>
                  </a:txBody>
                  <a:tcPr marL="0" marR="0" marB="0" marT="0">
                    <a:lnL w="6350">
                      <a:solidFill>
                        <a:srgbClr val="4470C3"/>
                      </a:solidFill>
                      <a:prstDash val="solid"/>
                    </a:lnL>
                    <a:lnR w="12700">
                      <a:solidFill>
                        <a:srgbClr val="000000"/>
                      </a:solidFill>
                      <a:prstDash val="solid"/>
                    </a:lnR>
                    <a:lnT w="12700">
                      <a:solidFill>
                        <a:srgbClr val="000000"/>
                      </a:solidFill>
                      <a:prstDash val="solid"/>
                    </a:lnT>
                  </a:tcPr>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r>
              <a:tr h="268224">
                <a:tc rowSpan="2">
                  <a:txBody>
                    <a:bodyPr/>
                    <a:lstStyle/>
                    <a:p>
                      <a:pPr>
                        <a:lnSpc>
                          <a:spcPct val="100000"/>
                        </a:lnSpc>
                      </a:pPr>
                      <a:endParaRPr sz="1000">
                        <a:latin typeface="Times New Roman"/>
                        <a:cs typeface="Times New Roman"/>
                      </a:endParaRPr>
                    </a:p>
                  </a:txBody>
                  <a:tcPr marL="0" marR="0" marB="0" marT="0">
                    <a:lnL w="12700">
                      <a:solidFill>
                        <a:srgbClr val="000000"/>
                      </a:solidFill>
                      <a:prstDash val="solid"/>
                    </a:lnL>
                    <a:lnB w="12700">
                      <a:solidFill>
                        <a:srgbClr val="000000"/>
                      </a:solidFill>
                      <a:prstDash val="solid"/>
                    </a:lnB>
                  </a:tcPr>
                </a:tc>
                <a:tc gridSpan="2">
                  <a:txBody>
                    <a:bodyPr/>
                    <a:lstStyle/>
                    <a:p>
                      <a:pPr marL="714375">
                        <a:lnSpc>
                          <a:spcPct val="100000"/>
                        </a:lnSpc>
                        <a:spcBef>
                          <a:spcPts val="395"/>
                        </a:spcBef>
                      </a:pPr>
                      <a:r>
                        <a:rPr dirty="0" sz="1150" b="1">
                          <a:solidFill>
                            <a:srgbClr val="FFFFFF"/>
                          </a:solidFill>
                          <a:latin typeface="Meiryo UI"/>
                          <a:cs typeface="Meiryo UI"/>
                        </a:rPr>
                        <a:t>論点１：</a:t>
                      </a:r>
                      <a:r>
                        <a:rPr dirty="0" sz="1150" spc="-5" b="1">
                          <a:solidFill>
                            <a:srgbClr val="FFFFFF"/>
                          </a:solidFill>
                          <a:latin typeface="Meiryo UI"/>
                          <a:cs typeface="Meiryo UI"/>
                        </a:rPr>
                        <a:t>データ</a:t>
                      </a:r>
                      <a:r>
                        <a:rPr dirty="0" sz="1150" b="1">
                          <a:solidFill>
                            <a:srgbClr val="FFFFFF"/>
                          </a:solidFill>
                          <a:latin typeface="Meiryo UI"/>
                          <a:cs typeface="Meiryo UI"/>
                        </a:rPr>
                        <a:t>形式の標準化</a:t>
                      </a:r>
                      <a:endParaRPr sz="1150">
                        <a:latin typeface="Meiryo UI"/>
                        <a:cs typeface="Meiryo UI"/>
                      </a:endParaRPr>
                    </a:p>
                  </a:txBody>
                  <a:tcPr marL="0" marR="0" marB="0" marT="50165">
                    <a:solidFill>
                      <a:srgbClr val="4472C3"/>
                    </a:solidFill>
                  </a:tcPr>
                </a:tc>
                <a:tc hMerge="1">
                  <a:txBody>
                    <a:bodyPr/>
                    <a:lstStyle/>
                    <a:p>
                      <a:pPr/>
                    </a:p>
                  </a:txBody>
                  <a:tcPr marL="0" marR="0" marB="0" marT="0"/>
                </a:tc>
                <a:tc rowSpan="2">
                  <a:txBody>
                    <a:bodyPr/>
                    <a:lstStyle/>
                    <a:p>
                      <a:pPr>
                        <a:lnSpc>
                          <a:spcPct val="100000"/>
                        </a:lnSpc>
                      </a:pPr>
                      <a:endParaRPr sz="1000">
                        <a:latin typeface="Times New Roman"/>
                        <a:cs typeface="Times New Roman"/>
                      </a:endParaRPr>
                    </a:p>
                  </a:txBody>
                  <a:tcPr marL="0" marR="0" marB="0" marT="0">
                    <a:lnB w="12700">
                      <a:solidFill>
                        <a:srgbClr val="000000"/>
                      </a:solidFill>
                      <a:prstDash val="solid"/>
                    </a:lnB>
                  </a:tcPr>
                </a:tc>
                <a:tc gridSpan="2">
                  <a:txBody>
                    <a:bodyPr/>
                    <a:lstStyle/>
                    <a:p>
                      <a:pPr algn="ctr">
                        <a:lnSpc>
                          <a:spcPct val="100000"/>
                        </a:lnSpc>
                        <a:spcBef>
                          <a:spcPts val="395"/>
                        </a:spcBef>
                      </a:pPr>
                      <a:r>
                        <a:rPr dirty="0" sz="1150" b="1">
                          <a:solidFill>
                            <a:srgbClr val="FFFFFF"/>
                          </a:solidFill>
                          <a:latin typeface="Meiryo UI"/>
                          <a:cs typeface="Meiryo UI"/>
                        </a:rPr>
                        <a:t>論点２：</a:t>
                      </a:r>
                      <a:r>
                        <a:rPr dirty="0" sz="1150" spc="-5" b="1">
                          <a:solidFill>
                            <a:srgbClr val="FFFFFF"/>
                          </a:solidFill>
                          <a:latin typeface="Meiryo UI"/>
                          <a:cs typeface="Meiryo UI"/>
                        </a:rPr>
                        <a:t>データ</a:t>
                      </a:r>
                      <a:r>
                        <a:rPr dirty="0" sz="1150" b="1">
                          <a:solidFill>
                            <a:srgbClr val="FFFFFF"/>
                          </a:solidFill>
                          <a:latin typeface="Meiryo UI"/>
                          <a:cs typeface="Meiryo UI"/>
                        </a:rPr>
                        <a:t>の流通</a:t>
                      </a:r>
                      <a:r>
                        <a:rPr dirty="0" sz="1150" spc="5" b="1">
                          <a:solidFill>
                            <a:srgbClr val="FFFFFF"/>
                          </a:solidFill>
                          <a:latin typeface="Meiryo UI"/>
                          <a:cs typeface="Meiryo UI"/>
                        </a:rPr>
                        <a:t>・</a:t>
                      </a:r>
                      <a:r>
                        <a:rPr dirty="0" sz="1150" b="1">
                          <a:solidFill>
                            <a:srgbClr val="FFFFFF"/>
                          </a:solidFill>
                          <a:latin typeface="Meiryo UI"/>
                          <a:cs typeface="Meiryo UI"/>
                        </a:rPr>
                        <a:t>蓄積方法の整備</a:t>
                      </a:r>
                      <a:endParaRPr sz="1150">
                        <a:latin typeface="Meiryo UI"/>
                        <a:cs typeface="Meiryo UI"/>
                      </a:endParaRPr>
                    </a:p>
                  </a:txBody>
                  <a:tcPr marL="0" marR="0" marB="0" marT="50165">
                    <a:solidFill>
                      <a:srgbClr val="4472C3"/>
                    </a:solidFill>
                  </a:tcPr>
                </a:tc>
                <a:tc hMerge="1">
                  <a:txBody>
                    <a:bodyPr/>
                    <a:lstStyle/>
                    <a:p>
                      <a:pPr/>
                    </a:p>
                  </a:txBody>
                  <a:tcPr marL="0" marR="0" marB="0" marT="0"/>
                </a:tc>
                <a:tc rowSpan="2">
                  <a:txBody>
                    <a:bodyPr/>
                    <a:lstStyle/>
                    <a:p>
                      <a:pPr>
                        <a:lnSpc>
                          <a:spcPct val="100000"/>
                        </a:lnSpc>
                      </a:pPr>
                      <a:endParaRPr sz="1000">
                        <a:latin typeface="Times New Roman"/>
                        <a:cs typeface="Times New Roman"/>
                      </a:endParaRPr>
                    </a:p>
                  </a:txBody>
                  <a:tcPr marL="0" marR="0" marB="0" marT="0">
                    <a:lnB w="12700">
                      <a:solidFill>
                        <a:srgbClr val="000000"/>
                      </a:solidFill>
                      <a:prstDash val="solid"/>
                    </a:lnB>
                  </a:tcPr>
                </a:tc>
                <a:tc>
                  <a:txBody>
                    <a:bodyPr/>
                    <a:lstStyle/>
                    <a:p>
                      <a:pPr marL="789305">
                        <a:lnSpc>
                          <a:spcPct val="100000"/>
                        </a:lnSpc>
                        <a:spcBef>
                          <a:spcPts val="370"/>
                        </a:spcBef>
                      </a:pPr>
                      <a:r>
                        <a:rPr dirty="0" sz="1150" b="1">
                          <a:solidFill>
                            <a:srgbClr val="FFFFFF"/>
                          </a:solidFill>
                          <a:latin typeface="Meiryo UI"/>
                          <a:cs typeface="Meiryo UI"/>
                        </a:rPr>
                        <a:t>論点３：個人</a:t>
                      </a:r>
                      <a:r>
                        <a:rPr dirty="0" sz="1150" spc="-5" b="1">
                          <a:solidFill>
                            <a:srgbClr val="FFFFFF"/>
                          </a:solidFill>
                          <a:latin typeface="Meiryo UI"/>
                          <a:cs typeface="Meiryo UI"/>
                        </a:rPr>
                        <a:t>データ</a:t>
                      </a:r>
                      <a:r>
                        <a:rPr dirty="0" sz="1150" b="1">
                          <a:solidFill>
                            <a:srgbClr val="FFFFFF"/>
                          </a:solidFill>
                          <a:latin typeface="Meiryo UI"/>
                          <a:cs typeface="Meiryo UI"/>
                        </a:rPr>
                        <a:t>の活用</a:t>
                      </a:r>
                      <a:endParaRPr sz="1150">
                        <a:latin typeface="Meiryo UI"/>
                        <a:cs typeface="Meiryo UI"/>
                      </a:endParaRPr>
                    </a:p>
                  </a:txBody>
                  <a:tcPr marL="0" marR="0" marB="0" marT="46990">
                    <a:solidFill>
                      <a:srgbClr val="4472C3"/>
                    </a:solidFill>
                  </a:tcPr>
                </a:tc>
                <a:tc>
                  <a:txBody>
                    <a:bodyPr/>
                    <a:lstStyle/>
                    <a:p>
                      <a:pPr>
                        <a:lnSpc>
                          <a:spcPct val="100000"/>
                        </a:lnSpc>
                      </a:pPr>
                      <a:endParaRPr sz="1000">
                        <a:latin typeface="Times New Roman"/>
                        <a:cs typeface="Times New Roman"/>
                      </a:endParaRPr>
                    </a:p>
                  </a:txBody>
                  <a:tcPr marL="0" marR="0" marB="0" marT="0">
                    <a:lnR w="12700">
                      <a:solidFill>
                        <a:srgbClr val="000000"/>
                      </a:solidFill>
                      <a:prstDash val="solid"/>
                    </a:lnR>
                  </a:tcPr>
                </a:tc>
              </a:tr>
              <a:tr h="937260">
                <a:tc vMerge="1">
                  <a:txBody>
                    <a:bodyPr/>
                    <a:lstStyle/>
                    <a:p>
                      <a:pPr/>
                    </a:p>
                  </a:txBody>
                  <a:tcPr marL="0" marR="0" marB="0" marT="0">
                    <a:lnL w="12700">
                      <a:solidFill>
                        <a:srgbClr val="000000"/>
                      </a:solidFill>
                      <a:prstDash val="solid"/>
                    </a:lnL>
                    <a:lnB w="12700">
                      <a:solidFill>
                        <a:srgbClr val="000000"/>
                      </a:solidFill>
                      <a:prstDash val="solid"/>
                    </a:lnB>
                  </a:tcPr>
                </a:tc>
                <a:tc gridSpan="2">
                  <a:txBody>
                    <a:bodyPr/>
                    <a:lstStyle/>
                    <a:p>
                      <a:pPr marL="187325" marR="162560" indent="-97790">
                        <a:lnSpc>
                          <a:spcPct val="102899"/>
                        </a:lnSpc>
                        <a:spcBef>
                          <a:spcPts val="400"/>
                        </a:spcBef>
                      </a:pPr>
                      <a:r>
                        <a:rPr dirty="0" sz="1050">
                          <a:latin typeface="Meiryo UI"/>
                          <a:cs typeface="Meiryo UI"/>
                        </a:rPr>
                        <a:t>・必要な情報を関係者に流通</a:t>
                      </a:r>
                      <a:r>
                        <a:rPr dirty="0" sz="1050" spc="-5">
                          <a:latin typeface="Meiryo UI"/>
                          <a:cs typeface="Meiryo UI"/>
                        </a:rPr>
                        <a:t>させ</a:t>
                      </a:r>
                      <a:r>
                        <a:rPr dirty="0" sz="1050" spc="5">
                          <a:latin typeface="Meiryo UI"/>
                          <a:cs typeface="Meiryo UI"/>
                        </a:rPr>
                        <a:t>る</a:t>
                      </a:r>
                      <a:r>
                        <a:rPr dirty="0" sz="1050">
                          <a:latin typeface="Meiryo UI"/>
                          <a:cs typeface="Meiryo UI"/>
                        </a:rPr>
                        <a:t>た</a:t>
                      </a:r>
                      <a:r>
                        <a:rPr dirty="0" sz="1050" spc="-10">
                          <a:latin typeface="Meiryo UI"/>
                          <a:cs typeface="Meiryo UI"/>
                        </a:rPr>
                        <a:t>め</a:t>
                      </a:r>
                      <a:r>
                        <a:rPr dirty="0" sz="1050">
                          <a:latin typeface="Meiryo UI"/>
                          <a:cs typeface="Meiryo UI"/>
                        </a:rPr>
                        <a:t>には、国際標準 </a:t>
                      </a:r>
                      <a:r>
                        <a:rPr dirty="0" sz="1050" spc="30">
                          <a:latin typeface="Meiryo UI"/>
                          <a:cs typeface="Meiryo UI"/>
                        </a:rPr>
                        <a:t>規格</a:t>
                      </a:r>
                      <a:r>
                        <a:rPr dirty="0" sz="1050" spc="20">
                          <a:latin typeface="Meiryo UI"/>
                          <a:cs typeface="Meiryo UI"/>
                        </a:rPr>
                        <a:t>に</a:t>
                      </a:r>
                      <a:r>
                        <a:rPr dirty="0" sz="1050" spc="30">
                          <a:latin typeface="Meiryo UI"/>
                          <a:cs typeface="Meiryo UI"/>
                        </a:rPr>
                        <a:t>沿</a:t>
                      </a:r>
                      <a:r>
                        <a:rPr dirty="0" sz="1050" spc="10">
                          <a:latin typeface="Meiryo UI"/>
                          <a:cs typeface="Meiryo UI"/>
                        </a:rPr>
                        <a:t>い</a:t>
                      </a:r>
                      <a:r>
                        <a:rPr dirty="0" sz="1050" spc="20">
                          <a:latin typeface="Meiryo UI"/>
                          <a:cs typeface="Meiryo UI"/>
                        </a:rPr>
                        <a:t>つつ</a:t>
                      </a:r>
                      <a:r>
                        <a:rPr dirty="0" sz="1050" spc="20" b="1">
                          <a:latin typeface="Meiryo UI"/>
                          <a:cs typeface="Meiryo UI"/>
                        </a:rPr>
                        <a:t>デー</a:t>
                      </a:r>
                      <a:r>
                        <a:rPr dirty="0" sz="1050" spc="15" b="1">
                          <a:latin typeface="Meiryo UI"/>
                          <a:cs typeface="Meiryo UI"/>
                        </a:rPr>
                        <a:t>タ</a:t>
                      </a:r>
                      <a:r>
                        <a:rPr dirty="0" sz="1050" spc="30" b="1">
                          <a:latin typeface="Meiryo UI"/>
                          <a:cs typeface="Meiryo UI"/>
                        </a:rPr>
                        <a:t>の内容</a:t>
                      </a:r>
                      <a:r>
                        <a:rPr dirty="0" sz="1050" spc="15" b="1">
                          <a:latin typeface="Meiryo UI"/>
                          <a:cs typeface="Meiryo UI"/>
                        </a:rPr>
                        <a:t>・</a:t>
                      </a:r>
                      <a:r>
                        <a:rPr dirty="0" sz="1050" spc="30" b="1">
                          <a:latin typeface="Meiryo UI"/>
                          <a:cs typeface="Meiryo UI"/>
                        </a:rPr>
                        <a:t>形式</a:t>
                      </a:r>
                      <a:r>
                        <a:rPr dirty="0" sz="1050" spc="25" b="1">
                          <a:latin typeface="Meiryo UI"/>
                          <a:cs typeface="Meiryo UI"/>
                        </a:rPr>
                        <a:t>や</a:t>
                      </a:r>
                      <a:r>
                        <a:rPr dirty="0" sz="1050" spc="30" b="1">
                          <a:latin typeface="Meiryo UI"/>
                          <a:cs typeface="Meiryo UI"/>
                        </a:rPr>
                        <a:t>流通方式の標 準化</a:t>
                      </a:r>
                      <a:r>
                        <a:rPr dirty="0" sz="1050" spc="10">
                          <a:latin typeface="Meiryo UI"/>
                          <a:cs typeface="Meiryo UI"/>
                        </a:rPr>
                        <a:t>が</a:t>
                      </a:r>
                      <a:r>
                        <a:rPr dirty="0" sz="1050" spc="30">
                          <a:latin typeface="Meiryo UI"/>
                          <a:cs typeface="Meiryo UI"/>
                        </a:rPr>
                        <a:t>必要</a:t>
                      </a:r>
                      <a:r>
                        <a:rPr dirty="0" sz="1050" spc="30" b="1">
                          <a:latin typeface="Meiryo UI"/>
                          <a:cs typeface="Meiryo UI"/>
                        </a:rPr>
                        <a:t>（相互流通性の確保）</a:t>
                      </a:r>
                      <a:endParaRPr sz="1050">
                        <a:latin typeface="Meiryo UI"/>
                        <a:cs typeface="Meiryo UI"/>
                      </a:endParaRPr>
                    </a:p>
                    <a:p>
                      <a:pPr marL="187325" marR="284480" indent="-97790">
                        <a:lnSpc>
                          <a:spcPct val="102899"/>
                        </a:lnSpc>
                        <a:buFont typeface="Meiryo UI"/>
                        <a:buChar char="•"/>
                        <a:tabLst>
                          <a:tab pos="208915" algn="l"/>
                        </a:tabLst>
                      </a:pPr>
                      <a:r>
                        <a:rPr dirty="0" sz="1050" spc="-5">
                          <a:latin typeface="Meiryo UI"/>
                          <a:cs typeface="Meiryo UI"/>
                        </a:rPr>
                        <a:t>そ</a:t>
                      </a:r>
                      <a:r>
                        <a:rPr dirty="0" sz="1050" spc="-10">
                          <a:latin typeface="Meiryo UI"/>
                          <a:cs typeface="Meiryo UI"/>
                        </a:rPr>
                        <a:t>の</a:t>
                      </a:r>
                      <a:r>
                        <a:rPr dirty="0" sz="1050">
                          <a:latin typeface="Meiryo UI"/>
                          <a:cs typeface="Meiryo UI"/>
                        </a:rPr>
                        <a:t>た</a:t>
                      </a:r>
                      <a:r>
                        <a:rPr dirty="0" sz="1050" spc="-10">
                          <a:latin typeface="Meiryo UI"/>
                          <a:cs typeface="Meiryo UI"/>
                        </a:rPr>
                        <a:t>め</a:t>
                      </a:r>
                      <a:r>
                        <a:rPr dirty="0" sz="1050">
                          <a:latin typeface="Meiryo UI"/>
                          <a:cs typeface="Meiryo UI"/>
                        </a:rPr>
                        <a:t>には、</a:t>
                      </a:r>
                      <a:r>
                        <a:rPr dirty="0" sz="1050" spc="-10">
                          <a:latin typeface="Meiryo UI"/>
                          <a:cs typeface="Meiryo UI"/>
                        </a:rPr>
                        <a:t>ベー</a:t>
                      </a:r>
                      <a:r>
                        <a:rPr dirty="0" sz="1050">
                          <a:latin typeface="Meiryo UI"/>
                          <a:cs typeface="Meiryo UI"/>
                        </a:rPr>
                        <a:t>ス・レジストリ</a:t>
                      </a:r>
                      <a:r>
                        <a:rPr dirty="0" sz="1050" spc="-5">
                          <a:latin typeface="Meiryo UI"/>
                          <a:cs typeface="Meiryo UI"/>
                        </a:rPr>
                        <a:t>や</a:t>
                      </a:r>
                      <a:r>
                        <a:rPr dirty="0" sz="1050">
                          <a:latin typeface="Meiryo UI"/>
                          <a:cs typeface="Meiryo UI"/>
                        </a:rPr>
                        <a:t>文部科学省「教育 </a:t>
                      </a:r>
                      <a:r>
                        <a:rPr dirty="0" sz="1050" spc="10">
                          <a:latin typeface="Meiryo UI"/>
                          <a:cs typeface="Meiryo UI"/>
                        </a:rPr>
                        <a:t>デー</a:t>
                      </a:r>
                      <a:r>
                        <a:rPr dirty="0" sz="1050" spc="15">
                          <a:latin typeface="Meiryo UI"/>
                          <a:cs typeface="Meiryo UI"/>
                        </a:rPr>
                        <a:t>タ</a:t>
                      </a:r>
                      <a:r>
                        <a:rPr dirty="0" sz="1050" spc="30">
                          <a:latin typeface="Meiryo UI"/>
                          <a:cs typeface="Meiryo UI"/>
                        </a:rPr>
                        <a:t>標準</a:t>
                      </a:r>
                      <a:r>
                        <a:rPr dirty="0" sz="1050" spc="15">
                          <a:latin typeface="Meiryo UI"/>
                          <a:cs typeface="Meiryo UI"/>
                        </a:rPr>
                        <a:t>」</a:t>
                      </a:r>
                      <a:r>
                        <a:rPr dirty="0" sz="1050" spc="10">
                          <a:latin typeface="Meiryo UI"/>
                          <a:cs typeface="Meiryo UI"/>
                        </a:rPr>
                        <a:t>の</a:t>
                      </a:r>
                      <a:r>
                        <a:rPr dirty="0" sz="1050" spc="30">
                          <a:latin typeface="Meiryo UI"/>
                          <a:cs typeface="Meiryo UI"/>
                        </a:rPr>
                        <a:t>更</a:t>
                      </a:r>
                      <a:r>
                        <a:rPr dirty="0" sz="1050" spc="25">
                          <a:latin typeface="Meiryo UI"/>
                          <a:cs typeface="Meiryo UI"/>
                        </a:rPr>
                        <a:t>なる</a:t>
                      </a:r>
                      <a:r>
                        <a:rPr dirty="0" sz="1050" spc="30">
                          <a:latin typeface="Meiryo UI"/>
                          <a:cs typeface="Meiryo UI"/>
                        </a:rPr>
                        <a:t>推進</a:t>
                      </a:r>
                      <a:r>
                        <a:rPr dirty="0" sz="1050" spc="10">
                          <a:latin typeface="Meiryo UI"/>
                          <a:cs typeface="Meiryo UI"/>
                        </a:rPr>
                        <a:t>が</a:t>
                      </a:r>
                      <a:r>
                        <a:rPr dirty="0" sz="1050" spc="30">
                          <a:latin typeface="Meiryo UI"/>
                          <a:cs typeface="Meiryo UI"/>
                        </a:rPr>
                        <a:t>必要</a:t>
                      </a:r>
                      <a:endParaRPr sz="1050">
                        <a:latin typeface="Meiryo UI"/>
                        <a:cs typeface="Meiryo UI"/>
                      </a:endParaRPr>
                    </a:p>
                  </a:txBody>
                  <a:tcPr marL="0" marR="0" marB="0" marT="50800">
                    <a:lnB w="12700">
                      <a:solidFill>
                        <a:srgbClr val="000000"/>
                      </a:solidFill>
                      <a:prstDash val="solid"/>
                    </a:lnB>
                    <a:solidFill>
                      <a:srgbClr val="DDEBF6"/>
                    </a:solidFill>
                  </a:tcPr>
                </a:tc>
                <a:tc hMerge="1">
                  <a:txBody>
                    <a:bodyPr/>
                    <a:lstStyle/>
                    <a:p>
                      <a:pPr/>
                    </a:p>
                  </a:txBody>
                  <a:tcPr marL="0" marR="0" marB="0" marT="0"/>
                </a:tc>
                <a:tc vMerge="1">
                  <a:txBody>
                    <a:bodyPr/>
                    <a:lstStyle/>
                    <a:p>
                      <a:pPr/>
                    </a:p>
                  </a:txBody>
                  <a:tcPr marL="0" marR="0" marB="0" marT="0">
                    <a:lnB w="12700">
                      <a:solidFill>
                        <a:srgbClr val="000000"/>
                      </a:solidFill>
                      <a:prstDash val="solid"/>
                    </a:lnB>
                  </a:tcPr>
                </a:tc>
                <a:tc gridSpan="2">
                  <a:txBody>
                    <a:bodyPr/>
                    <a:lstStyle/>
                    <a:p>
                      <a:pPr marL="203835" marR="107950" indent="-97790">
                        <a:lnSpc>
                          <a:spcPct val="102899"/>
                        </a:lnSpc>
                        <a:spcBef>
                          <a:spcPts val="409"/>
                        </a:spcBef>
                      </a:pPr>
                      <a:r>
                        <a:rPr dirty="0" sz="1050" spc="15">
                          <a:latin typeface="Meiryo UI"/>
                          <a:cs typeface="Meiryo UI"/>
                        </a:rPr>
                        <a:t>・</a:t>
                      </a:r>
                      <a:r>
                        <a:rPr dirty="0" sz="1050" spc="30">
                          <a:latin typeface="Meiryo UI"/>
                          <a:cs typeface="Meiryo UI"/>
                        </a:rPr>
                        <a:t>全国</a:t>
                      </a:r>
                      <a:r>
                        <a:rPr dirty="0" sz="1050" spc="10">
                          <a:latin typeface="Meiryo UI"/>
                          <a:cs typeface="Meiryo UI"/>
                        </a:rPr>
                        <a:t>の</a:t>
                      </a:r>
                      <a:r>
                        <a:rPr dirty="0" sz="1050" spc="30">
                          <a:latin typeface="Meiryo UI"/>
                          <a:cs typeface="Meiryo UI"/>
                        </a:rPr>
                        <a:t>学校</a:t>
                      </a:r>
                      <a:r>
                        <a:rPr dirty="0" sz="1050" spc="20">
                          <a:latin typeface="Meiryo UI"/>
                          <a:cs typeface="Meiryo UI"/>
                        </a:rPr>
                        <a:t>や</a:t>
                      </a:r>
                      <a:r>
                        <a:rPr dirty="0" sz="1050" spc="30">
                          <a:latin typeface="Meiryo UI"/>
                          <a:cs typeface="Meiryo UI"/>
                        </a:rPr>
                        <a:t>教育委員会等</a:t>
                      </a:r>
                      <a:r>
                        <a:rPr dirty="0" sz="1050" spc="10">
                          <a:latin typeface="Meiryo UI"/>
                          <a:cs typeface="Meiryo UI"/>
                        </a:rPr>
                        <a:t>が</a:t>
                      </a:r>
                      <a:r>
                        <a:rPr dirty="0" sz="1050" spc="30">
                          <a:latin typeface="Meiryo UI"/>
                          <a:cs typeface="Meiryo UI"/>
                        </a:rPr>
                        <a:t>教育</a:t>
                      </a:r>
                      <a:r>
                        <a:rPr dirty="0" sz="1050" spc="10">
                          <a:latin typeface="Meiryo UI"/>
                          <a:cs typeface="Meiryo UI"/>
                        </a:rPr>
                        <a:t>デー</a:t>
                      </a:r>
                      <a:r>
                        <a:rPr dirty="0" sz="1050" spc="15">
                          <a:latin typeface="Meiryo UI"/>
                          <a:cs typeface="Meiryo UI"/>
                        </a:rPr>
                        <a:t>タ</a:t>
                      </a:r>
                      <a:r>
                        <a:rPr dirty="0" sz="1050" spc="20">
                          <a:latin typeface="Meiryo UI"/>
                          <a:cs typeface="Meiryo UI"/>
                        </a:rPr>
                        <a:t>を</a:t>
                      </a:r>
                      <a:r>
                        <a:rPr dirty="0" sz="1050" spc="30">
                          <a:latin typeface="Meiryo UI"/>
                          <a:cs typeface="Meiryo UI"/>
                        </a:rPr>
                        <a:t>蓄積</a:t>
                      </a:r>
                      <a:r>
                        <a:rPr dirty="0" sz="1050" spc="10">
                          <a:latin typeface="Meiryo UI"/>
                          <a:cs typeface="Meiryo UI"/>
                        </a:rPr>
                        <a:t>で</a:t>
                      </a:r>
                      <a:r>
                        <a:rPr dirty="0" sz="1050" spc="20">
                          <a:latin typeface="Meiryo UI"/>
                          <a:cs typeface="Meiryo UI"/>
                        </a:rPr>
                        <a:t>き</a:t>
                      </a:r>
                      <a:r>
                        <a:rPr dirty="0" sz="1050" spc="25">
                          <a:latin typeface="Meiryo UI"/>
                          <a:cs typeface="Meiryo UI"/>
                        </a:rPr>
                        <a:t>る</a:t>
                      </a:r>
                      <a:r>
                        <a:rPr dirty="0" sz="1050" spc="20">
                          <a:latin typeface="Meiryo UI"/>
                          <a:cs typeface="Meiryo UI"/>
                        </a:rPr>
                        <a:t>よ うにす</a:t>
                      </a:r>
                      <a:r>
                        <a:rPr dirty="0" sz="1050" spc="25">
                          <a:latin typeface="Meiryo UI"/>
                          <a:cs typeface="Meiryo UI"/>
                        </a:rPr>
                        <a:t>る</a:t>
                      </a:r>
                      <a:r>
                        <a:rPr dirty="0" sz="1050" spc="15">
                          <a:latin typeface="Meiryo UI"/>
                          <a:cs typeface="Meiryo UI"/>
                        </a:rPr>
                        <a:t>とと</a:t>
                      </a:r>
                      <a:r>
                        <a:rPr dirty="0" sz="1050" spc="25">
                          <a:latin typeface="Meiryo UI"/>
                          <a:cs typeface="Meiryo UI"/>
                        </a:rPr>
                        <a:t>も</a:t>
                      </a:r>
                      <a:r>
                        <a:rPr dirty="0" sz="1050" spc="20">
                          <a:latin typeface="Meiryo UI"/>
                          <a:cs typeface="Meiryo UI"/>
                        </a:rPr>
                        <a:t>に</a:t>
                      </a:r>
                      <a:r>
                        <a:rPr dirty="0" sz="1050" spc="15">
                          <a:latin typeface="Meiryo UI"/>
                          <a:cs typeface="Meiryo UI"/>
                        </a:rPr>
                        <a:t>、</a:t>
                      </a:r>
                      <a:r>
                        <a:rPr dirty="0" sz="1050" spc="30" b="1">
                          <a:latin typeface="Meiryo UI"/>
                          <a:cs typeface="Meiryo UI"/>
                        </a:rPr>
                        <a:t>教育</a:t>
                      </a:r>
                      <a:r>
                        <a:rPr dirty="0" sz="1050" spc="20" b="1">
                          <a:latin typeface="Meiryo UI"/>
                          <a:cs typeface="Meiryo UI"/>
                        </a:rPr>
                        <a:t>デー</a:t>
                      </a:r>
                      <a:r>
                        <a:rPr dirty="0" sz="1050" spc="15" b="1">
                          <a:latin typeface="Meiryo UI"/>
                          <a:cs typeface="Meiryo UI"/>
                        </a:rPr>
                        <a:t>タを</a:t>
                      </a:r>
                      <a:r>
                        <a:rPr dirty="0" sz="1050" spc="10" b="1">
                          <a:latin typeface="Meiryo UI"/>
                          <a:cs typeface="Meiryo UI"/>
                        </a:rPr>
                        <a:t>シ</a:t>
                      </a:r>
                      <a:r>
                        <a:rPr dirty="0" sz="1050" spc="20" b="1">
                          <a:latin typeface="Meiryo UI"/>
                          <a:cs typeface="Meiryo UI"/>
                        </a:rPr>
                        <a:t>ー</a:t>
                      </a:r>
                      <a:r>
                        <a:rPr dirty="0" sz="1050" spc="15" b="1">
                          <a:latin typeface="Meiryo UI"/>
                          <a:cs typeface="Meiryo UI"/>
                        </a:rPr>
                        <a:t>ムレ</a:t>
                      </a:r>
                      <a:r>
                        <a:rPr dirty="0" sz="1050" spc="10" b="1">
                          <a:latin typeface="Meiryo UI"/>
                          <a:cs typeface="Meiryo UI"/>
                        </a:rPr>
                        <a:t>ス</a:t>
                      </a:r>
                      <a:r>
                        <a:rPr dirty="0" sz="1050" spc="15" b="1">
                          <a:latin typeface="Meiryo UI"/>
                          <a:cs typeface="Meiryo UI"/>
                        </a:rPr>
                        <a:t>に</a:t>
                      </a:r>
                      <a:r>
                        <a:rPr dirty="0" sz="1050" spc="30" b="1">
                          <a:latin typeface="Meiryo UI"/>
                          <a:cs typeface="Meiryo UI"/>
                        </a:rPr>
                        <a:t>連携</a:t>
                      </a:r>
                      <a:r>
                        <a:rPr dirty="0" sz="1050" spc="15">
                          <a:latin typeface="Meiryo UI"/>
                          <a:cs typeface="Meiryo UI"/>
                        </a:rPr>
                        <a:t>さ</a:t>
                      </a:r>
                      <a:r>
                        <a:rPr dirty="0" sz="1050" spc="20">
                          <a:latin typeface="Meiryo UI"/>
                          <a:cs typeface="Meiryo UI"/>
                        </a:rPr>
                        <a:t>せ</a:t>
                      </a:r>
                      <a:r>
                        <a:rPr dirty="0" sz="1050" spc="25">
                          <a:latin typeface="Meiryo UI"/>
                          <a:cs typeface="Meiryo UI"/>
                        </a:rPr>
                        <a:t>る</a:t>
                      </a:r>
                      <a:r>
                        <a:rPr dirty="0" sz="1050" spc="30">
                          <a:latin typeface="Meiryo UI"/>
                          <a:cs typeface="Meiryo UI"/>
                        </a:rPr>
                        <a:t>仕 組</a:t>
                      </a:r>
                      <a:r>
                        <a:rPr dirty="0" sz="1050" spc="25">
                          <a:latin typeface="Meiryo UI"/>
                          <a:cs typeface="Meiryo UI"/>
                        </a:rPr>
                        <a:t>み</a:t>
                      </a:r>
                      <a:r>
                        <a:rPr dirty="0" sz="1050" spc="10">
                          <a:latin typeface="Meiryo UI"/>
                          <a:cs typeface="Meiryo UI"/>
                        </a:rPr>
                        <a:t>が</a:t>
                      </a:r>
                      <a:r>
                        <a:rPr dirty="0" sz="1050" spc="30">
                          <a:latin typeface="Meiryo UI"/>
                          <a:cs typeface="Meiryo UI"/>
                        </a:rPr>
                        <a:t>必要</a:t>
                      </a:r>
                      <a:r>
                        <a:rPr dirty="0" sz="1050" spc="10">
                          <a:latin typeface="Meiryo UI"/>
                          <a:cs typeface="Meiryo UI"/>
                        </a:rPr>
                        <a:t>であ</a:t>
                      </a:r>
                      <a:r>
                        <a:rPr dirty="0" sz="1050" spc="15">
                          <a:latin typeface="Meiryo UI"/>
                          <a:cs typeface="Meiryo UI"/>
                        </a:rPr>
                        <a:t>り、</a:t>
                      </a:r>
                      <a:r>
                        <a:rPr dirty="0" sz="1050" spc="15" b="1">
                          <a:latin typeface="Meiryo UI"/>
                          <a:cs typeface="Meiryo UI"/>
                        </a:rPr>
                        <a:t>ガ</a:t>
                      </a:r>
                      <a:r>
                        <a:rPr dirty="0" sz="1050" spc="25" b="1">
                          <a:latin typeface="Meiryo UI"/>
                          <a:cs typeface="Meiryo UI"/>
                        </a:rPr>
                        <a:t>バ</a:t>
                      </a:r>
                      <a:r>
                        <a:rPr dirty="0" sz="1050" spc="15" b="1">
                          <a:latin typeface="Meiryo UI"/>
                          <a:cs typeface="Meiryo UI"/>
                        </a:rPr>
                        <a:t>メ</a:t>
                      </a:r>
                      <a:r>
                        <a:rPr dirty="0" sz="1050" spc="20" b="1">
                          <a:latin typeface="Meiryo UI"/>
                          <a:cs typeface="Meiryo UI"/>
                        </a:rPr>
                        <a:t>ントク</a:t>
                      </a:r>
                      <a:r>
                        <a:rPr dirty="0" sz="1050" spc="15" b="1">
                          <a:latin typeface="Meiryo UI"/>
                          <a:cs typeface="Meiryo UI"/>
                        </a:rPr>
                        <a:t>ラウ</a:t>
                      </a:r>
                      <a:r>
                        <a:rPr dirty="0" sz="1050" spc="20" b="1">
                          <a:latin typeface="Meiryo UI"/>
                          <a:cs typeface="Meiryo UI"/>
                        </a:rPr>
                        <a:t>ド</a:t>
                      </a:r>
                      <a:r>
                        <a:rPr dirty="0" sz="1050" spc="10">
                          <a:latin typeface="Meiryo UI"/>
                          <a:cs typeface="Meiryo UI"/>
                        </a:rPr>
                        <a:t>の</a:t>
                      </a:r>
                      <a:r>
                        <a:rPr dirty="0" sz="1050" spc="30">
                          <a:latin typeface="Meiryo UI"/>
                          <a:cs typeface="Meiryo UI"/>
                        </a:rPr>
                        <a:t>活用</a:t>
                      </a:r>
                      <a:r>
                        <a:rPr dirty="0" sz="1050" spc="20">
                          <a:latin typeface="Meiryo UI"/>
                          <a:cs typeface="Meiryo UI"/>
                        </a:rPr>
                        <a:t>を</a:t>
                      </a:r>
                      <a:r>
                        <a:rPr dirty="0" sz="1050" spc="30">
                          <a:latin typeface="Meiryo UI"/>
                          <a:cs typeface="Meiryo UI"/>
                        </a:rPr>
                        <a:t>含</a:t>
                      </a:r>
                      <a:r>
                        <a:rPr dirty="0" sz="1050" spc="10">
                          <a:latin typeface="Meiryo UI"/>
                          <a:cs typeface="Meiryo UI"/>
                        </a:rPr>
                        <a:t>め</a:t>
                      </a:r>
                      <a:r>
                        <a:rPr dirty="0" sz="1050" spc="15">
                          <a:latin typeface="Meiryo UI"/>
                          <a:cs typeface="Meiryo UI"/>
                        </a:rPr>
                        <a:t>、</a:t>
                      </a:r>
                      <a:r>
                        <a:rPr dirty="0" sz="1050" spc="30">
                          <a:latin typeface="Meiryo UI"/>
                          <a:cs typeface="Meiryo UI"/>
                        </a:rPr>
                        <a:t>検討</a:t>
                      </a:r>
                      <a:endParaRPr sz="1050">
                        <a:latin typeface="Meiryo UI"/>
                        <a:cs typeface="Meiryo UI"/>
                      </a:endParaRPr>
                    </a:p>
                    <a:p>
                      <a:pPr marL="203835" marR="269875" indent="-97790">
                        <a:lnSpc>
                          <a:spcPct val="102899"/>
                        </a:lnSpc>
                      </a:pPr>
                      <a:r>
                        <a:rPr dirty="0" sz="1050">
                          <a:latin typeface="Meiryo UI"/>
                          <a:cs typeface="Meiryo UI"/>
                        </a:rPr>
                        <a:t>・全国</a:t>
                      </a:r>
                      <a:r>
                        <a:rPr dirty="0" sz="1050" spc="-10">
                          <a:latin typeface="Meiryo UI"/>
                          <a:cs typeface="Meiryo UI"/>
                        </a:rPr>
                        <a:t>の</a:t>
                      </a:r>
                      <a:r>
                        <a:rPr dirty="0" sz="1050">
                          <a:latin typeface="Meiryo UI"/>
                          <a:cs typeface="Meiryo UI"/>
                        </a:rPr>
                        <a:t>学校</a:t>
                      </a:r>
                      <a:r>
                        <a:rPr dirty="0" sz="1050" spc="-10">
                          <a:latin typeface="Meiryo UI"/>
                          <a:cs typeface="Meiryo UI"/>
                        </a:rPr>
                        <a:t>で</a:t>
                      </a:r>
                      <a:r>
                        <a:rPr dirty="0" sz="1050" b="1">
                          <a:latin typeface="Meiryo UI"/>
                          <a:cs typeface="Meiryo UI"/>
                        </a:rPr>
                        <a:t>CB</a:t>
                      </a:r>
                      <a:r>
                        <a:rPr dirty="0" sz="1050" spc="5" b="1">
                          <a:latin typeface="Meiryo UI"/>
                          <a:cs typeface="Meiryo UI"/>
                        </a:rPr>
                        <a:t>T</a:t>
                      </a:r>
                      <a:r>
                        <a:rPr dirty="0" sz="1050" spc="-5" b="1">
                          <a:latin typeface="Meiryo UI"/>
                          <a:cs typeface="Meiryo UI"/>
                        </a:rPr>
                        <a:t>を</a:t>
                      </a:r>
                      <a:r>
                        <a:rPr dirty="0" sz="1050" b="1">
                          <a:latin typeface="Meiryo UI"/>
                          <a:cs typeface="Meiryo UI"/>
                        </a:rPr>
                        <a:t>活用</a:t>
                      </a:r>
                      <a:r>
                        <a:rPr dirty="0" sz="1050" spc="-5">
                          <a:latin typeface="Meiryo UI"/>
                          <a:cs typeface="Meiryo UI"/>
                        </a:rPr>
                        <a:t>し</a:t>
                      </a:r>
                      <a:r>
                        <a:rPr dirty="0" sz="1050">
                          <a:latin typeface="Meiryo UI"/>
                          <a:cs typeface="Meiryo UI"/>
                        </a:rPr>
                        <a:t>た学習診断</a:t>
                      </a:r>
                      <a:r>
                        <a:rPr dirty="0" sz="1050" spc="-10">
                          <a:latin typeface="Meiryo UI"/>
                          <a:cs typeface="Meiryo UI"/>
                        </a:rPr>
                        <a:t>がで</a:t>
                      </a:r>
                      <a:r>
                        <a:rPr dirty="0" sz="1050">
                          <a:latin typeface="Meiryo UI"/>
                          <a:cs typeface="Meiryo UI"/>
                        </a:rPr>
                        <a:t>き</a:t>
                      </a:r>
                      <a:r>
                        <a:rPr dirty="0" sz="1050" spc="5">
                          <a:latin typeface="Meiryo UI"/>
                          <a:cs typeface="Meiryo UI"/>
                        </a:rPr>
                        <a:t>る</a:t>
                      </a:r>
                      <a:r>
                        <a:rPr dirty="0" sz="1050">
                          <a:latin typeface="Meiryo UI"/>
                          <a:cs typeface="Meiryo UI"/>
                        </a:rPr>
                        <a:t>プ</a:t>
                      </a:r>
                      <a:r>
                        <a:rPr dirty="0" sz="1050" spc="-5">
                          <a:latin typeface="Meiryo UI"/>
                          <a:cs typeface="Meiryo UI"/>
                        </a:rPr>
                        <a:t>ラッ</a:t>
                      </a:r>
                      <a:r>
                        <a:rPr dirty="0" sz="1050">
                          <a:latin typeface="Meiryo UI"/>
                          <a:cs typeface="Meiryo UI"/>
                        </a:rPr>
                        <a:t>ト </a:t>
                      </a:r>
                      <a:r>
                        <a:rPr dirty="0" sz="1050" spc="20">
                          <a:latin typeface="Meiryo UI"/>
                          <a:cs typeface="Meiryo UI"/>
                        </a:rPr>
                        <a:t>フ</a:t>
                      </a:r>
                      <a:r>
                        <a:rPr dirty="0" sz="1050" spc="10">
                          <a:latin typeface="Meiryo UI"/>
                          <a:cs typeface="Meiryo UI"/>
                        </a:rPr>
                        <a:t>ォームの</a:t>
                      </a:r>
                      <a:r>
                        <a:rPr dirty="0" sz="1050" spc="30">
                          <a:latin typeface="Meiryo UI"/>
                          <a:cs typeface="Meiryo UI"/>
                        </a:rPr>
                        <a:t>活用</a:t>
                      </a:r>
                      <a:r>
                        <a:rPr dirty="0" sz="1050" spc="20">
                          <a:latin typeface="Meiryo UI"/>
                          <a:cs typeface="Meiryo UI"/>
                        </a:rPr>
                        <a:t>を</a:t>
                      </a:r>
                      <a:r>
                        <a:rPr dirty="0" sz="1050" spc="30">
                          <a:latin typeface="Meiryo UI"/>
                          <a:cs typeface="Meiryo UI"/>
                        </a:rPr>
                        <a:t>促進</a:t>
                      </a:r>
                      <a:endParaRPr sz="1050">
                        <a:latin typeface="Meiryo UI"/>
                        <a:cs typeface="Meiryo UI"/>
                      </a:endParaRPr>
                    </a:p>
                  </a:txBody>
                  <a:tcPr marL="0" marR="0" marB="0" marT="52069">
                    <a:lnB w="12700">
                      <a:solidFill>
                        <a:srgbClr val="000000"/>
                      </a:solidFill>
                      <a:prstDash val="solid"/>
                    </a:lnB>
                    <a:solidFill>
                      <a:srgbClr val="DDEBF6"/>
                    </a:solidFill>
                  </a:tcPr>
                </a:tc>
                <a:tc hMerge="1">
                  <a:txBody>
                    <a:bodyPr/>
                    <a:lstStyle/>
                    <a:p>
                      <a:pPr/>
                    </a:p>
                  </a:txBody>
                  <a:tcPr marL="0" marR="0" marB="0" marT="0"/>
                </a:tc>
                <a:tc vMerge="1">
                  <a:txBody>
                    <a:bodyPr/>
                    <a:lstStyle/>
                    <a:p>
                      <a:pPr/>
                    </a:p>
                  </a:txBody>
                  <a:tcPr marL="0" marR="0" marB="0" marT="0">
                    <a:lnB w="12700">
                      <a:solidFill>
                        <a:srgbClr val="000000"/>
                      </a:solidFill>
                      <a:prstDash val="solid"/>
                    </a:lnB>
                  </a:tcPr>
                </a:tc>
                <a:tc>
                  <a:txBody>
                    <a:bodyPr/>
                    <a:lstStyle/>
                    <a:p>
                      <a:pPr marL="187325" marR="138430" indent="-97790">
                        <a:lnSpc>
                          <a:spcPct val="102899"/>
                        </a:lnSpc>
                        <a:spcBef>
                          <a:spcPts val="390"/>
                        </a:spcBef>
                      </a:pPr>
                      <a:r>
                        <a:rPr dirty="0" sz="1050" spc="15">
                          <a:latin typeface="Meiryo UI"/>
                          <a:cs typeface="Meiryo UI"/>
                        </a:rPr>
                        <a:t>・</a:t>
                      </a:r>
                      <a:r>
                        <a:rPr dirty="0" sz="1050" spc="30" b="1">
                          <a:latin typeface="Meiryo UI"/>
                          <a:cs typeface="Meiryo UI"/>
                        </a:rPr>
                        <a:t>学校内外の</a:t>
                      </a:r>
                      <a:r>
                        <a:rPr dirty="0" sz="1050" spc="20" b="1">
                          <a:latin typeface="Meiryo UI"/>
                          <a:cs typeface="Meiryo UI"/>
                        </a:rPr>
                        <a:t>デー</a:t>
                      </a:r>
                      <a:r>
                        <a:rPr dirty="0" sz="1050" spc="15" b="1">
                          <a:latin typeface="Meiryo UI"/>
                          <a:cs typeface="Meiryo UI"/>
                        </a:rPr>
                        <a:t>タ</a:t>
                      </a:r>
                      <a:r>
                        <a:rPr dirty="0" sz="1050" spc="30" b="1">
                          <a:latin typeface="Meiryo UI"/>
                          <a:cs typeface="Meiryo UI"/>
                        </a:rPr>
                        <a:t>の将来的</a:t>
                      </a:r>
                      <a:r>
                        <a:rPr dirty="0" sz="1050" spc="20" b="1">
                          <a:latin typeface="Meiryo UI"/>
                          <a:cs typeface="Meiryo UI"/>
                        </a:rPr>
                        <a:t>な</a:t>
                      </a:r>
                      <a:r>
                        <a:rPr dirty="0" sz="1050" spc="30" b="1">
                          <a:latin typeface="Meiryo UI"/>
                          <a:cs typeface="Meiryo UI"/>
                        </a:rPr>
                        <a:t>連携</a:t>
                      </a:r>
                      <a:r>
                        <a:rPr dirty="0" sz="1050" spc="25">
                          <a:latin typeface="Meiryo UI"/>
                          <a:cs typeface="Meiryo UI"/>
                        </a:rPr>
                        <a:t>も</a:t>
                      </a:r>
                      <a:r>
                        <a:rPr dirty="0" sz="1050" spc="30">
                          <a:latin typeface="Meiryo UI"/>
                          <a:cs typeface="Meiryo UI"/>
                        </a:rPr>
                        <a:t>見据</a:t>
                      </a:r>
                      <a:r>
                        <a:rPr dirty="0" sz="1050" spc="20">
                          <a:latin typeface="Meiryo UI"/>
                          <a:cs typeface="Meiryo UI"/>
                        </a:rPr>
                        <a:t>え</a:t>
                      </a:r>
                      <a:r>
                        <a:rPr dirty="0" sz="1050" spc="15">
                          <a:latin typeface="Meiryo UI"/>
                          <a:cs typeface="Meiryo UI"/>
                        </a:rPr>
                        <a:t>、</a:t>
                      </a:r>
                      <a:r>
                        <a:rPr dirty="0" sz="1050" spc="30">
                          <a:latin typeface="Meiryo UI"/>
                          <a:cs typeface="Meiryo UI"/>
                        </a:rPr>
                        <a:t>目指</a:t>
                      </a:r>
                      <a:r>
                        <a:rPr dirty="0" sz="1050" spc="25">
                          <a:latin typeface="Meiryo UI"/>
                          <a:cs typeface="Meiryo UI"/>
                        </a:rPr>
                        <a:t>す </a:t>
                      </a:r>
                      <a:r>
                        <a:rPr dirty="0" sz="1050" spc="-10">
                          <a:latin typeface="Meiryo UI"/>
                          <a:cs typeface="Meiryo UI"/>
                        </a:rPr>
                        <a:t>べ</a:t>
                      </a:r>
                      <a:r>
                        <a:rPr dirty="0" sz="1050">
                          <a:latin typeface="Meiryo UI"/>
                          <a:cs typeface="Meiryo UI"/>
                        </a:rPr>
                        <a:t>き姿</a:t>
                      </a:r>
                      <a:r>
                        <a:rPr dirty="0" sz="1050" spc="-5">
                          <a:latin typeface="Meiryo UI"/>
                          <a:cs typeface="Meiryo UI"/>
                        </a:rPr>
                        <a:t>やそ</a:t>
                      </a:r>
                      <a:r>
                        <a:rPr dirty="0" sz="1050" spc="-10">
                          <a:latin typeface="Meiryo UI"/>
                          <a:cs typeface="Meiryo UI"/>
                        </a:rPr>
                        <a:t>の</a:t>
                      </a:r>
                      <a:r>
                        <a:rPr dirty="0" sz="1050">
                          <a:latin typeface="Meiryo UI"/>
                          <a:cs typeface="Meiryo UI"/>
                        </a:rPr>
                        <a:t>実現に向</a:t>
                      </a:r>
                      <a:r>
                        <a:rPr dirty="0" sz="1050" spc="-10">
                          <a:latin typeface="Meiryo UI"/>
                          <a:cs typeface="Meiryo UI"/>
                        </a:rPr>
                        <a:t>け</a:t>
                      </a:r>
                      <a:r>
                        <a:rPr dirty="0" sz="1050">
                          <a:latin typeface="Meiryo UI"/>
                          <a:cs typeface="Meiryo UI"/>
                        </a:rPr>
                        <a:t>て必要な措置を検討</a:t>
                      </a:r>
                      <a:r>
                        <a:rPr dirty="0" sz="1050" spc="-5">
                          <a:latin typeface="Meiryo UI"/>
                          <a:cs typeface="Meiryo UI"/>
                        </a:rPr>
                        <a:t>す</a:t>
                      </a:r>
                      <a:r>
                        <a:rPr dirty="0" sz="1050" spc="5">
                          <a:latin typeface="Meiryo UI"/>
                          <a:cs typeface="Meiryo UI"/>
                        </a:rPr>
                        <a:t>る</a:t>
                      </a:r>
                      <a:r>
                        <a:rPr dirty="0" sz="1050">
                          <a:latin typeface="Meiryo UI"/>
                          <a:cs typeface="Meiryo UI"/>
                        </a:rPr>
                        <a:t>必要</a:t>
                      </a:r>
                      <a:endParaRPr sz="1050">
                        <a:latin typeface="Meiryo UI"/>
                        <a:cs typeface="Meiryo UI"/>
                      </a:endParaRPr>
                    </a:p>
                    <a:p>
                      <a:pPr marL="187325" marR="183515" indent="-97790">
                        <a:lnSpc>
                          <a:spcPct val="102899"/>
                        </a:lnSpc>
                        <a:spcBef>
                          <a:spcPts val="515"/>
                        </a:spcBef>
                      </a:pPr>
                      <a:r>
                        <a:rPr dirty="0" sz="1050">
                          <a:latin typeface="Meiryo UI"/>
                          <a:cs typeface="Meiryo UI"/>
                        </a:rPr>
                        <a:t>・個人を起点と</a:t>
                      </a:r>
                      <a:r>
                        <a:rPr dirty="0" sz="1050" spc="-5">
                          <a:latin typeface="Meiryo UI"/>
                          <a:cs typeface="Meiryo UI"/>
                        </a:rPr>
                        <a:t>し</a:t>
                      </a:r>
                      <a:r>
                        <a:rPr dirty="0" sz="1050">
                          <a:latin typeface="Meiryo UI"/>
                          <a:cs typeface="Meiryo UI"/>
                        </a:rPr>
                        <a:t>た</a:t>
                      </a:r>
                      <a:r>
                        <a:rPr dirty="0" sz="1050" spc="-10">
                          <a:latin typeface="Meiryo UI"/>
                          <a:cs typeface="Meiryo UI"/>
                        </a:rPr>
                        <a:t>デー</a:t>
                      </a:r>
                      <a:r>
                        <a:rPr dirty="0" sz="1050" spc="-5">
                          <a:latin typeface="Meiryo UI"/>
                          <a:cs typeface="Meiryo UI"/>
                        </a:rPr>
                        <a:t>タ</a:t>
                      </a:r>
                      <a:r>
                        <a:rPr dirty="0" sz="1050">
                          <a:latin typeface="Meiryo UI"/>
                          <a:cs typeface="Meiryo UI"/>
                        </a:rPr>
                        <a:t>利活用に向</a:t>
                      </a:r>
                      <a:r>
                        <a:rPr dirty="0" sz="1050" spc="-10">
                          <a:latin typeface="Meiryo UI"/>
                          <a:cs typeface="Meiryo UI"/>
                        </a:rPr>
                        <a:t>け</a:t>
                      </a:r>
                      <a:r>
                        <a:rPr dirty="0" sz="1050">
                          <a:latin typeface="Meiryo UI"/>
                          <a:cs typeface="Meiryo UI"/>
                        </a:rPr>
                        <a:t>、</a:t>
                      </a:r>
                      <a:r>
                        <a:rPr dirty="0" sz="1050" b="1">
                          <a:latin typeface="Meiryo UI"/>
                          <a:cs typeface="Meiryo UI"/>
                        </a:rPr>
                        <a:t>P</a:t>
                      </a:r>
                      <a:r>
                        <a:rPr dirty="0" sz="1050" spc="-5" b="1">
                          <a:latin typeface="Meiryo UI"/>
                          <a:cs typeface="Meiryo UI"/>
                        </a:rPr>
                        <a:t>D</a:t>
                      </a:r>
                      <a:r>
                        <a:rPr dirty="0" sz="1050" b="1">
                          <a:latin typeface="Meiryo UI"/>
                          <a:cs typeface="Meiryo UI"/>
                        </a:rPr>
                        <a:t>Sや情報銀 </a:t>
                      </a:r>
                      <a:r>
                        <a:rPr dirty="0" sz="1050" spc="30" b="1">
                          <a:latin typeface="Meiryo UI"/>
                          <a:cs typeface="Meiryo UI"/>
                        </a:rPr>
                        <a:t>行の活用の</a:t>
                      </a:r>
                      <a:r>
                        <a:rPr dirty="0" sz="1050" spc="25" b="1">
                          <a:latin typeface="Meiryo UI"/>
                          <a:cs typeface="Meiryo UI"/>
                        </a:rPr>
                        <a:t>あ</a:t>
                      </a:r>
                      <a:r>
                        <a:rPr dirty="0" sz="1050" spc="20" b="1">
                          <a:latin typeface="Meiryo UI"/>
                          <a:cs typeface="Meiryo UI"/>
                        </a:rPr>
                        <a:t>り</a:t>
                      </a:r>
                      <a:r>
                        <a:rPr dirty="0" sz="1050" spc="30" b="1">
                          <a:latin typeface="Meiryo UI"/>
                          <a:cs typeface="Meiryo UI"/>
                        </a:rPr>
                        <a:t>方</a:t>
                      </a:r>
                      <a:r>
                        <a:rPr dirty="0" sz="1050" spc="30">
                          <a:latin typeface="Meiryo UI"/>
                          <a:cs typeface="Meiryo UI"/>
                        </a:rPr>
                        <a:t>等</a:t>
                      </a:r>
                      <a:r>
                        <a:rPr dirty="0" sz="1050" spc="20">
                          <a:latin typeface="Meiryo UI"/>
                          <a:cs typeface="Meiryo UI"/>
                        </a:rPr>
                        <a:t>につ</a:t>
                      </a:r>
                      <a:r>
                        <a:rPr dirty="0" sz="1050" spc="10">
                          <a:latin typeface="Meiryo UI"/>
                          <a:cs typeface="Meiryo UI"/>
                        </a:rPr>
                        <a:t>い</a:t>
                      </a:r>
                      <a:r>
                        <a:rPr dirty="0" sz="1050" spc="20">
                          <a:latin typeface="Meiryo UI"/>
                          <a:cs typeface="Meiryo UI"/>
                        </a:rPr>
                        <a:t>て</a:t>
                      </a:r>
                      <a:r>
                        <a:rPr dirty="0" sz="1050" spc="30">
                          <a:latin typeface="Meiryo UI"/>
                          <a:cs typeface="Meiryo UI"/>
                        </a:rPr>
                        <a:t>検討</a:t>
                      </a:r>
                      <a:r>
                        <a:rPr dirty="0" sz="1050" spc="10">
                          <a:latin typeface="Meiryo UI"/>
                          <a:cs typeface="Meiryo UI"/>
                        </a:rPr>
                        <a:t>が</a:t>
                      </a:r>
                      <a:r>
                        <a:rPr dirty="0" sz="1050" spc="30">
                          <a:latin typeface="Meiryo UI"/>
                          <a:cs typeface="Meiryo UI"/>
                        </a:rPr>
                        <a:t>必要</a:t>
                      </a:r>
                      <a:endParaRPr sz="1050">
                        <a:latin typeface="Meiryo UI"/>
                        <a:cs typeface="Meiryo UI"/>
                      </a:endParaRPr>
                    </a:p>
                  </a:txBody>
                  <a:tcPr marL="0" marR="0" marB="0" marT="49530">
                    <a:lnB w="12700">
                      <a:solidFill>
                        <a:srgbClr val="000000"/>
                      </a:solidFill>
                      <a:prstDash val="solid"/>
                    </a:lnB>
                    <a:solidFill>
                      <a:srgbClr val="DDEBF6"/>
                    </a:solidFill>
                  </a:tcPr>
                </a:tc>
                <a:tc>
                  <a:txBody>
                    <a:bodyPr/>
                    <a:lstStyle/>
                    <a:p>
                      <a:pPr>
                        <a:lnSpc>
                          <a:spcPct val="100000"/>
                        </a:lnSpc>
                      </a:pPr>
                      <a:endParaRPr sz="1000">
                        <a:latin typeface="Times New Roman"/>
                        <a:cs typeface="Times New Roman"/>
                      </a:endParaRPr>
                    </a:p>
                  </a:txBody>
                  <a:tcPr marL="0" marR="0" marB="0" marT="0">
                    <a:lnR w="12700">
                      <a:solidFill>
                        <a:srgbClr val="000000"/>
                      </a:solidFill>
                      <a:prstDash val="solid"/>
                    </a:lnR>
                    <a:lnB w="12700">
                      <a:solidFill>
                        <a:srgbClr val="000000"/>
                      </a:solidFill>
                      <a:prstDash val="solid"/>
                    </a:lnB>
                    <a:solidFill>
                      <a:srgbClr val="DDEBF6"/>
                    </a:solidFill>
                  </a:tcPr>
                </a:tc>
              </a:tr>
            </a:tbl>
          </a:graphicData>
        </a:graphic>
      </p:graphicFrame>
      <p:sp>
        <p:nvSpPr>
          <p:cNvPr id="14" name="object 14"/>
          <p:cNvSpPr txBox="1"/>
          <p:nvPr/>
        </p:nvSpPr>
        <p:spPr>
          <a:xfrm>
            <a:off x="8258047" y="4553203"/>
            <a:ext cx="2061845" cy="436880"/>
          </a:xfrm>
          <a:prstGeom prst="rect">
            <a:avLst/>
          </a:prstGeom>
        </p:spPr>
        <p:txBody>
          <a:bodyPr wrap="square" lIns="0" tIns="17145" rIns="0" bIns="0" rtlCol="0" vert="horz">
            <a:spAutoFit/>
          </a:bodyPr>
          <a:lstStyle/>
          <a:p>
            <a:pPr marL="12700">
              <a:lnSpc>
                <a:spcPct val="100000"/>
              </a:lnSpc>
              <a:spcBef>
                <a:spcPts val="135"/>
              </a:spcBef>
            </a:pPr>
            <a:r>
              <a:rPr dirty="0" sz="1150" spc="35" b="1">
                <a:latin typeface="Meiryo UI"/>
                <a:cs typeface="Meiryo UI"/>
              </a:rPr>
              <a:t>民間事業者</a:t>
            </a:r>
            <a:endParaRPr sz="1150">
              <a:latin typeface="Meiryo UI"/>
              <a:cs typeface="Meiryo UI"/>
            </a:endParaRPr>
          </a:p>
          <a:p>
            <a:pPr marL="62865" marR="5080">
              <a:lnSpc>
                <a:spcPts val="910"/>
              </a:lnSpc>
              <a:spcBef>
                <a:spcPts val="30"/>
              </a:spcBef>
            </a:pPr>
            <a:r>
              <a:rPr dirty="0" sz="750" spc="5" i="1">
                <a:latin typeface="Meiryo UI"/>
                <a:cs typeface="Meiryo UI"/>
              </a:rPr>
              <a:t>学習者個々</a:t>
            </a:r>
            <a:r>
              <a:rPr dirty="0" sz="750" spc="-10" i="1">
                <a:latin typeface="Meiryo UI"/>
                <a:cs typeface="Meiryo UI"/>
              </a:rPr>
              <a:t>の</a:t>
            </a:r>
            <a:r>
              <a:rPr dirty="0" sz="750" spc="5" i="1">
                <a:latin typeface="Meiryo UI"/>
                <a:cs typeface="Meiryo UI"/>
              </a:rPr>
              <a:t>教育</a:t>
            </a:r>
            <a:r>
              <a:rPr dirty="0" sz="750" spc="-10" i="1">
                <a:latin typeface="Meiryo UI"/>
                <a:cs typeface="Meiryo UI"/>
              </a:rPr>
              <a:t>デー</a:t>
            </a:r>
            <a:r>
              <a:rPr dirty="0" sz="750" spc="5" i="1">
                <a:latin typeface="Meiryo UI"/>
                <a:cs typeface="Meiryo UI"/>
              </a:rPr>
              <a:t>タ</a:t>
            </a:r>
            <a:r>
              <a:rPr dirty="0" sz="750" spc="-10" i="1">
                <a:latin typeface="Meiryo UI"/>
                <a:cs typeface="Meiryo UI"/>
              </a:rPr>
              <a:t>を</a:t>
            </a:r>
            <a:r>
              <a:rPr dirty="0" sz="750" spc="5" i="1">
                <a:latin typeface="Meiryo UI"/>
                <a:cs typeface="Meiryo UI"/>
              </a:rPr>
              <a:t>活</a:t>
            </a:r>
            <a:r>
              <a:rPr dirty="0" sz="750" spc="-10" i="1">
                <a:latin typeface="Meiryo UI"/>
                <a:cs typeface="Meiryo UI"/>
              </a:rPr>
              <a:t>か</a:t>
            </a:r>
            <a:r>
              <a:rPr dirty="0" sz="750" spc="5" i="1">
                <a:latin typeface="Meiryo UI"/>
                <a:cs typeface="Meiryo UI"/>
              </a:rPr>
              <a:t>し</a:t>
            </a:r>
            <a:r>
              <a:rPr dirty="0" sz="750" spc="-10" i="1">
                <a:latin typeface="Meiryo UI"/>
                <a:cs typeface="Meiryo UI"/>
              </a:rPr>
              <a:t>た</a:t>
            </a:r>
            <a:r>
              <a:rPr dirty="0" sz="750" spc="5" i="1">
                <a:latin typeface="Meiryo UI"/>
                <a:cs typeface="Meiryo UI"/>
              </a:rPr>
              <a:t>コ</a:t>
            </a:r>
            <a:r>
              <a:rPr dirty="0" sz="750" i="1">
                <a:latin typeface="Meiryo UI"/>
                <a:cs typeface="Meiryo UI"/>
              </a:rPr>
              <a:t>ン</a:t>
            </a:r>
            <a:r>
              <a:rPr dirty="0" sz="750" spc="-5" i="1">
                <a:latin typeface="Meiryo UI"/>
                <a:cs typeface="Meiryo UI"/>
              </a:rPr>
              <a:t>テ</a:t>
            </a:r>
            <a:r>
              <a:rPr dirty="0" sz="750" i="1">
                <a:latin typeface="Meiryo UI"/>
                <a:cs typeface="Meiryo UI"/>
              </a:rPr>
              <a:t>ン</a:t>
            </a:r>
            <a:r>
              <a:rPr dirty="0" sz="750" spc="-5" i="1">
                <a:latin typeface="Meiryo UI"/>
                <a:cs typeface="Meiryo UI"/>
              </a:rPr>
              <a:t>ツ</a:t>
            </a:r>
            <a:r>
              <a:rPr dirty="0" sz="750" spc="-10" i="1">
                <a:latin typeface="Meiryo UI"/>
                <a:cs typeface="Meiryo UI"/>
              </a:rPr>
              <a:t>の</a:t>
            </a:r>
            <a:r>
              <a:rPr dirty="0" sz="750" spc="5" i="1">
                <a:latin typeface="Meiryo UI"/>
                <a:cs typeface="Meiryo UI"/>
              </a:rPr>
              <a:t>改修 質</a:t>
            </a:r>
            <a:r>
              <a:rPr dirty="0" sz="750" spc="-10" i="1">
                <a:latin typeface="Meiryo UI"/>
                <a:cs typeface="Meiryo UI"/>
              </a:rPr>
              <a:t>の</a:t>
            </a:r>
            <a:r>
              <a:rPr dirty="0" sz="750" spc="5" i="1">
                <a:latin typeface="Meiryo UI"/>
                <a:cs typeface="Meiryo UI"/>
              </a:rPr>
              <a:t>高</a:t>
            </a:r>
            <a:r>
              <a:rPr dirty="0" sz="750" spc="-10" i="1">
                <a:latin typeface="Meiryo UI"/>
                <a:cs typeface="Meiryo UI"/>
              </a:rPr>
              <a:t>いサー</a:t>
            </a:r>
            <a:r>
              <a:rPr dirty="0" sz="750" spc="5" i="1">
                <a:latin typeface="Meiryo UI"/>
                <a:cs typeface="Meiryo UI"/>
              </a:rPr>
              <a:t>ビ</a:t>
            </a:r>
            <a:r>
              <a:rPr dirty="0" sz="750" spc="-5" i="1">
                <a:latin typeface="Meiryo UI"/>
                <a:cs typeface="Meiryo UI"/>
              </a:rPr>
              <a:t>ス</a:t>
            </a:r>
            <a:r>
              <a:rPr dirty="0" sz="750" spc="-10" i="1">
                <a:latin typeface="Meiryo UI"/>
                <a:cs typeface="Meiryo UI"/>
              </a:rPr>
              <a:t>の</a:t>
            </a:r>
            <a:r>
              <a:rPr dirty="0" sz="750" spc="5" i="1">
                <a:latin typeface="Meiryo UI"/>
                <a:cs typeface="Meiryo UI"/>
              </a:rPr>
              <a:t>提供</a:t>
            </a:r>
            <a:r>
              <a:rPr dirty="0" sz="750" i="1">
                <a:latin typeface="Meiryo UI"/>
                <a:cs typeface="Meiryo UI"/>
              </a:rPr>
              <a:t>（EdTech</a:t>
            </a:r>
            <a:r>
              <a:rPr dirty="0" sz="750" spc="-10" i="1">
                <a:latin typeface="Meiryo UI"/>
                <a:cs typeface="Meiryo UI"/>
              </a:rPr>
              <a:t>の</a:t>
            </a:r>
            <a:r>
              <a:rPr dirty="0" sz="750" spc="5" i="1">
                <a:latin typeface="Meiryo UI"/>
                <a:cs typeface="Meiryo UI"/>
              </a:rPr>
              <a:t>推進）</a:t>
            </a:r>
            <a:endParaRPr sz="750">
              <a:latin typeface="Meiryo UI"/>
              <a:cs typeface="Meiryo UI"/>
            </a:endParaRPr>
          </a:p>
        </p:txBody>
      </p:sp>
      <p:sp>
        <p:nvSpPr>
          <p:cNvPr id="15" name="object 15"/>
          <p:cNvSpPr txBox="1"/>
          <p:nvPr/>
        </p:nvSpPr>
        <p:spPr>
          <a:xfrm>
            <a:off x="598423" y="4556252"/>
            <a:ext cx="1555115" cy="433705"/>
          </a:xfrm>
          <a:prstGeom prst="rect">
            <a:avLst/>
          </a:prstGeom>
        </p:spPr>
        <p:txBody>
          <a:bodyPr wrap="square" lIns="0" tIns="17145" rIns="0" bIns="0" rtlCol="0" vert="horz">
            <a:spAutoFit/>
          </a:bodyPr>
          <a:lstStyle/>
          <a:p>
            <a:pPr marL="12700">
              <a:lnSpc>
                <a:spcPts val="1370"/>
              </a:lnSpc>
              <a:spcBef>
                <a:spcPts val="135"/>
              </a:spcBef>
            </a:pPr>
            <a:r>
              <a:rPr dirty="0" sz="1150" spc="35" b="1">
                <a:latin typeface="Meiryo UI"/>
                <a:cs typeface="Meiryo UI"/>
              </a:rPr>
              <a:t>学習者</a:t>
            </a:r>
            <a:endParaRPr sz="1150">
              <a:latin typeface="Meiryo UI"/>
              <a:cs typeface="Meiryo UI"/>
            </a:endParaRPr>
          </a:p>
          <a:p>
            <a:pPr marL="43180">
              <a:lnSpc>
                <a:spcPts val="890"/>
              </a:lnSpc>
            </a:pPr>
            <a:r>
              <a:rPr dirty="0" sz="750" spc="5" i="1">
                <a:latin typeface="Meiryo UI"/>
                <a:cs typeface="Meiryo UI"/>
              </a:rPr>
              <a:t>学習者自身</a:t>
            </a:r>
            <a:r>
              <a:rPr dirty="0" sz="750" spc="-10" i="1">
                <a:latin typeface="Meiryo UI"/>
                <a:cs typeface="Meiryo UI"/>
              </a:rPr>
              <a:t>での</a:t>
            </a:r>
            <a:r>
              <a:rPr dirty="0" sz="750" spc="5" i="1">
                <a:latin typeface="Meiryo UI"/>
                <a:cs typeface="Meiryo UI"/>
              </a:rPr>
              <a:t>学</a:t>
            </a:r>
            <a:r>
              <a:rPr dirty="0" sz="750" i="1">
                <a:latin typeface="Meiryo UI"/>
                <a:cs typeface="Meiryo UI"/>
              </a:rPr>
              <a:t>び</a:t>
            </a:r>
            <a:r>
              <a:rPr dirty="0" sz="750" spc="-10" i="1">
                <a:latin typeface="Meiryo UI"/>
                <a:cs typeface="Meiryo UI"/>
              </a:rPr>
              <a:t>の</a:t>
            </a:r>
            <a:r>
              <a:rPr dirty="0" sz="750" i="1">
                <a:latin typeface="Meiryo UI"/>
                <a:cs typeface="Meiryo UI"/>
              </a:rPr>
              <a:t>振り返り</a:t>
            </a:r>
            <a:endParaRPr sz="750">
              <a:latin typeface="Meiryo UI"/>
              <a:cs typeface="Meiryo UI"/>
            </a:endParaRPr>
          </a:p>
          <a:p>
            <a:pPr marL="43180">
              <a:lnSpc>
                <a:spcPct val="100000"/>
              </a:lnSpc>
              <a:spcBef>
                <a:spcPts val="15"/>
              </a:spcBef>
            </a:pPr>
            <a:r>
              <a:rPr dirty="0" sz="750" spc="5" i="1">
                <a:latin typeface="Meiryo UI"/>
                <a:cs typeface="Meiryo UI"/>
              </a:rPr>
              <a:t>最適な教材</a:t>
            </a:r>
            <a:r>
              <a:rPr dirty="0" sz="750" spc="5" i="1">
                <a:latin typeface="Meiryo UI"/>
                <a:cs typeface="Meiryo UI"/>
              </a:rPr>
              <a:t>・</a:t>
            </a:r>
            <a:r>
              <a:rPr dirty="0" sz="750" spc="5" i="1">
                <a:latin typeface="Meiryo UI"/>
                <a:cs typeface="Meiryo UI"/>
              </a:rPr>
              <a:t>学習法</a:t>
            </a:r>
            <a:r>
              <a:rPr dirty="0" sz="750" spc="-10" i="1">
                <a:latin typeface="Meiryo UI"/>
                <a:cs typeface="Meiryo UI"/>
              </a:rPr>
              <a:t>の</a:t>
            </a:r>
            <a:r>
              <a:rPr dirty="0" sz="750" spc="5" i="1">
                <a:latin typeface="Meiryo UI"/>
                <a:cs typeface="Meiryo UI"/>
              </a:rPr>
              <a:t>検索</a:t>
            </a:r>
            <a:r>
              <a:rPr dirty="0" sz="750" i="1">
                <a:latin typeface="Meiryo UI"/>
                <a:cs typeface="Meiryo UI"/>
              </a:rPr>
              <a:t>や</a:t>
            </a:r>
            <a:r>
              <a:rPr dirty="0" sz="750" spc="-10" i="1">
                <a:latin typeface="Meiryo UI"/>
                <a:cs typeface="Meiryo UI"/>
              </a:rPr>
              <a:t>レ</a:t>
            </a:r>
            <a:r>
              <a:rPr dirty="0" sz="750" spc="5" i="1">
                <a:latin typeface="Meiryo UI"/>
                <a:cs typeface="Meiryo UI"/>
              </a:rPr>
              <a:t>コメ</a:t>
            </a:r>
            <a:r>
              <a:rPr dirty="0" sz="750" i="1">
                <a:latin typeface="Meiryo UI"/>
                <a:cs typeface="Meiryo UI"/>
              </a:rPr>
              <a:t>ンド</a:t>
            </a:r>
            <a:endParaRPr sz="750">
              <a:latin typeface="Meiryo UI"/>
              <a:cs typeface="Meiryo UI"/>
            </a:endParaRPr>
          </a:p>
        </p:txBody>
      </p:sp>
      <p:sp>
        <p:nvSpPr>
          <p:cNvPr id="16" name="object 16"/>
          <p:cNvSpPr txBox="1"/>
          <p:nvPr/>
        </p:nvSpPr>
        <p:spPr>
          <a:xfrm>
            <a:off x="2610104" y="4556252"/>
            <a:ext cx="1808480" cy="441325"/>
          </a:xfrm>
          <a:prstGeom prst="rect">
            <a:avLst/>
          </a:prstGeom>
        </p:spPr>
        <p:txBody>
          <a:bodyPr wrap="square" lIns="0" tIns="17145" rIns="0" bIns="0" rtlCol="0" vert="horz">
            <a:spAutoFit/>
          </a:bodyPr>
          <a:lstStyle/>
          <a:p>
            <a:pPr marL="12700">
              <a:lnSpc>
                <a:spcPct val="100000"/>
              </a:lnSpc>
              <a:spcBef>
                <a:spcPts val="135"/>
              </a:spcBef>
            </a:pPr>
            <a:r>
              <a:rPr dirty="0" sz="1150" spc="35" b="1">
                <a:latin typeface="Meiryo UI"/>
                <a:cs typeface="Meiryo UI"/>
              </a:rPr>
              <a:t>教員</a:t>
            </a:r>
            <a:r>
              <a:rPr dirty="0" sz="1150" spc="25" b="1">
                <a:latin typeface="Meiryo UI"/>
                <a:cs typeface="Meiryo UI"/>
              </a:rPr>
              <a:t>や</a:t>
            </a:r>
            <a:r>
              <a:rPr dirty="0" sz="1150" spc="35" b="1">
                <a:latin typeface="Meiryo UI"/>
                <a:cs typeface="Meiryo UI"/>
              </a:rPr>
              <a:t>学校</a:t>
            </a:r>
            <a:endParaRPr sz="1150">
              <a:latin typeface="Meiryo UI"/>
              <a:cs typeface="Meiryo UI"/>
            </a:endParaRPr>
          </a:p>
          <a:p>
            <a:pPr marL="74930" marR="5080">
              <a:lnSpc>
                <a:spcPct val="101299"/>
              </a:lnSpc>
              <a:spcBef>
                <a:spcPts val="30"/>
              </a:spcBef>
            </a:pPr>
            <a:r>
              <a:rPr dirty="0" sz="750" spc="-10" i="1">
                <a:latin typeface="Meiryo UI"/>
                <a:cs typeface="Meiryo UI"/>
              </a:rPr>
              <a:t>デー</a:t>
            </a:r>
            <a:r>
              <a:rPr dirty="0" sz="750" spc="5" i="1">
                <a:latin typeface="Meiryo UI"/>
                <a:cs typeface="Meiryo UI"/>
              </a:rPr>
              <a:t>タ</a:t>
            </a:r>
            <a:r>
              <a:rPr dirty="0" sz="750" spc="-10" i="1">
                <a:latin typeface="Meiryo UI"/>
                <a:cs typeface="Meiryo UI"/>
              </a:rPr>
              <a:t>に</a:t>
            </a:r>
            <a:r>
              <a:rPr dirty="0" sz="750" spc="5" i="1">
                <a:latin typeface="Meiryo UI"/>
                <a:cs typeface="Meiryo UI"/>
              </a:rPr>
              <a:t>基</a:t>
            </a:r>
            <a:r>
              <a:rPr dirty="0" sz="750" spc="-10" i="1">
                <a:latin typeface="Meiryo UI"/>
                <a:cs typeface="Meiryo UI"/>
              </a:rPr>
              <a:t>づ</a:t>
            </a:r>
            <a:r>
              <a:rPr dirty="0" sz="750" spc="5" i="1">
                <a:latin typeface="Meiryo UI"/>
                <a:cs typeface="Meiryo UI"/>
              </a:rPr>
              <a:t>く客観的な分析</a:t>
            </a:r>
            <a:r>
              <a:rPr dirty="0" sz="750" i="1">
                <a:latin typeface="Meiryo UI"/>
                <a:cs typeface="Meiryo UI"/>
              </a:rPr>
              <a:t>や</a:t>
            </a:r>
            <a:r>
              <a:rPr dirty="0" sz="750" spc="5" i="1">
                <a:latin typeface="Meiryo UI"/>
                <a:cs typeface="Meiryo UI"/>
              </a:rPr>
              <a:t>経験知</a:t>
            </a:r>
            <a:r>
              <a:rPr dirty="0" sz="750" spc="-10" i="1">
                <a:latin typeface="Meiryo UI"/>
                <a:cs typeface="Meiryo UI"/>
              </a:rPr>
              <a:t>の</a:t>
            </a:r>
            <a:r>
              <a:rPr dirty="0" sz="750" i="1">
                <a:latin typeface="Meiryo UI"/>
                <a:cs typeface="Meiryo UI"/>
              </a:rPr>
              <a:t>共有 </a:t>
            </a:r>
            <a:r>
              <a:rPr dirty="0" sz="750" spc="-10" i="1">
                <a:latin typeface="Meiryo UI"/>
                <a:cs typeface="Meiryo UI"/>
              </a:rPr>
              <a:t>エ</a:t>
            </a:r>
            <a:r>
              <a:rPr dirty="0" sz="750" spc="5" i="1">
                <a:latin typeface="Meiryo UI"/>
                <a:cs typeface="Meiryo UI"/>
              </a:rPr>
              <a:t>ビ</a:t>
            </a:r>
            <a:r>
              <a:rPr dirty="0" sz="750" spc="-10" i="1">
                <a:latin typeface="Meiryo UI"/>
                <a:cs typeface="Meiryo UI"/>
              </a:rPr>
              <a:t>デ</a:t>
            </a:r>
            <a:r>
              <a:rPr dirty="0" sz="750" i="1">
                <a:latin typeface="Meiryo UI"/>
                <a:cs typeface="Meiryo UI"/>
              </a:rPr>
              <a:t>ン</a:t>
            </a:r>
            <a:r>
              <a:rPr dirty="0" sz="750" spc="-5" i="1">
                <a:latin typeface="Meiryo UI"/>
                <a:cs typeface="Meiryo UI"/>
              </a:rPr>
              <a:t>ス</a:t>
            </a:r>
            <a:r>
              <a:rPr dirty="0" sz="750" spc="5" i="1">
                <a:latin typeface="Meiryo UI"/>
                <a:cs typeface="Meiryo UI"/>
              </a:rPr>
              <a:t>重視</a:t>
            </a:r>
            <a:r>
              <a:rPr dirty="0" sz="750" spc="-10" i="1">
                <a:latin typeface="Meiryo UI"/>
                <a:cs typeface="Meiryo UI"/>
              </a:rPr>
              <a:t>の</a:t>
            </a:r>
            <a:r>
              <a:rPr dirty="0" sz="750" spc="5" i="1">
                <a:latin typeface="Meiryo UI"/>
                <a:cs typeface="Meiryo UI"/>
              </a:rPr>
              <a:t>指導</a:t>
            </a:r>
            <a:r>
              <a:rPr dirty="0" sz="750" spc="-10" i="1">
                <a:latin typeface="Meiryo UI"/>
                <a:cs typeface="Meiryo UI"/>
              </a:rPr>
              <a:t>へシ</a:t>
            </a:r>
            <a:r>
              <a:rPr dirty="0" sz="750" spc="5" i="1">
                <a:latin typeface="Meiryo UI"/>
                <a:cs typeface="Meiryo UI"/>
              </a:rPr>
              <a:t>フト</a:t>
            </a:r>
            <a:r>
              <a:rPr dirty="0" sz="750" i="1">
                <a:latin typeface="Meiryo UI"/>
                <a:cs typeface="Meiryo UI"/>
              </a:rPr>
              <a:t>、</a:t>
            </a:r>
            <a:r>
              <a:rPr dirty="0" sz="750" spc="-10" i="1">
                <a:latin typeface="Meiryo UI"/>
                <a:cs typeface="Meiryo UI"/>
              </a:rPr>
              <a:t>きめ</a:t>
            </a:r>
            <a:r>
              <a:rPr dirty="0" sz="750" spc="5" i="1">
                <a:latin typeface="Meiryo UI"/>
                <a:cs typeface="Meiryo UI"/>
              </a:rPr>
              <a:t>細</a:t>
            </a:r>
            <a:r>
              <a:rPr dirty="0" sz="750" i="1">
                <a:latin typeface="Meiryo UI"/>
                <a:cs typeface="Meiryo UI"/>
              </a:rPr>
              <a:t>や</a:t>
            </a:r>
            <a:r>
              <a:rPr dirty="0" sz="750" spc="-10" i="1">
                <a:latin typeface="Meiryo UI"/>
                <a:cs typeface="Meiryo UI"/>
              </a:rPr>
              <a:t>か</a:t>
            </a:r>
            <a:r>
              <a:rPr dirty="0" sz="750" spc="5" i="1">
                <a:latin typeface="Meiryo UI"/>
                <a:cs typeface="Meiryo UI"/>
              </a:rPr>
              <a:t>な</a:t>
            </a:r>
            <a:endParaRPr sz="750">
              <a:latin typeface="Meiryo UI"/>
              <a:cs typeface="Meiryo UI"/>
            </a:endParaRPr>
          </a:p>
        </p:txBody>
      </p:sp>
      <p:sp>
        <p:nvSpPr>
          <p:cNvPr id="17" name="object 17"/>
          <p:cNvSpPr txBox="1"/>
          <p:nvPr/>
        </p:nvSpPr>
        <p:spPr>
          <a:xfrm>
            <a:off x="4349496" y="4863413"/>
            <a:ext cx="192405" cy="122555"/>
          </a:xfrm>
          <a:prstGeom prst="rect">
            <a:avLst/>
          </a:prstGeom>
        </p:spPr>
        <p:txBody>
          <a:bodyPr wrap="square" lIns="0" tIns="6350" rIns="0" bIns="0" rtlCol="0" vert="horz">
            <a:spAutoFit/>
          </a:bodyPr>
          <a:lstStyle/>
          <a:p>
            <a:pPr>
              <a:lnSpc>
                <a:spcPct val="100000"/>
              </a:lnSpc>
              <a:spcBef>
                <a:spcPts val="50"/>
              </a:spcBef>
            </a:pPr>
            <a:r>
              <a:rPr dirty="0" sz="750" spc="5" i="1">
                <a:latin typeface="Meiryo UI"/>
                <a:cs typeface="Meiryo UI"/>
              </a:rPr>
              <a:t>指導</a:t>
            </a:r>
            <a:endParaRPr sz="750">
              <a:latin typeface="Meiryo UI"/>
              <a:cs typeface="Meiryo UI"/>
            </a:endParaRPr>
          </a:p>
        </p:txBody>
      </p:sp>
      <p:grpSp>
        <p:nvGrpSpPr>
          <p:cNvPr id="18" name="object 18"/>
          <p:cNvGrpSpPr/>
          <p:nvPr/>
        </p:nvGrpSpPr>
        <p:grpSpPr>
          <a:xfrm>
            <a:off x="5125211" y="4532122"/>
            <a:ext cx="2897505" cy="495934"/>
            <a:chOff x="5125211" y="4532122"/>
            <a:chExt cx="2897505" cy="495934"/>
          </a:xfrm>
        </p:grpSpPr>
        <p:sp>
          <p:nvSpPr>
            <p:cNvPr id="19" name="object 19"/>
            <p:cNvSpPr/>
            <p:nvPr/>
          </p:nvSpPr>
          <p:spPr>
            <a:xfrm>
              <a:off x="5125211" y="4532376"/>
              <a:ext cx="294640" cy="414655"/>
            </a:xfrm>
            <a:custGeom>
              <a:avLst/>
              <a:gdLst/>
              <a:ahLst/>
              <a:cxnLst/>
              <a:rect l="l" t="t" r="r" b="b"/>
              <a:pathLst>
                <a:path w="294639" h="414654">
                  <a:moveTo>
                    <a:pt x="21336" y="332231"/>
                  </a:moveTo>
                  <a:lnTo>
                    <a:pt x="0" y="332231"/>
                  </a:lnTo>
                  <a:lnTo>
                    <a:pt x="0" y="414527"/>
                  </a:lnTo>
                  <a:lnTo>
                    <a:pt x="21336" y="414527"/>
                  </a:lnTo>
                  <a:lnTo>
                    <a:pt x="21336" y="332231"/>
                  </a:lnTo>
                  <a:close/>
                </a:path>
                <a:path w="294639" h="414654">
                  <a:moveTo>
                    <a:pt x="21336" y="188975"/>
                  </a:moveTo>
                  <a:lnTo>
                    <a:pt x="0" y="188975"/>
                  </a:lnTo>
                  <a:lnTo>
                    <a:pt x="0" y="271271"/>
                  </a:lnTo>
                  <a:lnTo>
                    <a:pt x="21336" y="271271"/>
                  </a:lnTo>
                  <a:lnTo>
                    <a:pt x="21336" y="188975"/>
                  </a:lnTo>
                  <a:close/>
                </a:path>
                <a:path w="294639" h="414654">
                  <a:moveTo>
                    <a:pt x="10667" y="41147"/>
                  </a:moveTo>
                  <a:lnTo>
                    <a:pt x="6096" y="48767"/>
                  </a:lnTo>
                  <a:lnTo>
                    <a:pt x="4572" y="56387"/>
                  </a:lnTo>
                  <a:lnTo>
                    <a:pt x="1524" y="64007"/>
                  </a:lnTo>
                  <a:lnTo>
                    <a:pt x="1524" y="71627"/>
                  </a:lnTo>
                  <a:lnTo>
                    <a:pt x="0" y="79247"/>
                  </a:lnTo>
                  <a:lnTo>
                    <a:pt x="0" y="126491"/>
                  </a:lnTo>
                  <a:lnTo>
                    <a:pt x="21336" y="126491"/>
                  </a:lnTo>
                  <a:lnTo>
                    <a:pt x="21336" y="73151"/>
                  </a:lnTo>
                  <a:lnTo>
                    <a:pt x="21640" y="73151"/>
                  </a:lnTo>
                  <a:lnTo>
                    <a:pt x="22860" y="67055"/>
                  </a:lnTo>
                  <a:lnTo>
                    <a:pt x="23164" y="67055"/>
                  </a:lnTo>
                  <a:lnTo>
                    <a:pt x="24079" y="62483"/>
                  </a:lnTo>
                  <a:lnTo>
                    <a:pt x="22860" y="62483"/>
                  </a:lnTo>
                  <a:lnTo>
                    <a:pt x="28193" y="51815"/>
                  </a:lnTo>
                  <a:lnTo>
                    <a:pt x="27432" y="51815"/>
                  </a:lnTo>
                  <a:lnTo>
                    <a:pt x="10667" y="41147"/>
                  </a:lnTo>
                  <a:close/>
                </a:path>
                <a:path w="294639" h="414654">
                  <a:moveTo>
                    <a:pt x="21640" y="73151"/>
                  </a:moveTo>
                  <a:lnTo>
                    <a:pt x="21336" y="73151"/>
                  </a:lnTo>
                  <a:lnTo>
                    <a:pt x="21336" y="74675"/>
                  </a:lnTo>
                  <a:lnTo>
                    <a:pt x="21640" y="73151"/>
                  </a:lnTo>
                  <a:close/>
                </a:path>
                <a:path w="294639" h="414654">
                  <a:moveTo>
                    <a:pt x="23164" y="67055"/>
                  </a:moveTo>
                  <a:lnTo>
                    <a:pt x="22860" y="67055"/>
                  </a:lnTo>
                  <a:lnTo>
                    <a:pt x="22860" y="68579"/>
                  </a:lnTo>
                  <a:lnTo>
                    <a:pt x="23164" y="67055"/>
                  </a:lnTo>
                  <a:close/>
                </a:path>
                <a:path w="294639" h="414654">
                  <a:moveTo>
                    <a:pt x="24384" y="60959"/>
                  </a:moveTo>
                  <a:lnTo>
                    <a:pt x="22860" y="62483"/>
                  </a:lnTo>
                  <a:lnTo>
                    <a:pt x="24079" y="62483"/>
                  </a:lnTo>
                  <a:lnTo>
                    <a:pt x="24384" y="60959"/>
                  </a:lnTo>
                  <a:close/>
                </a:path>
                <a:path w="294639" h="414654">
                  <a:moveTo>
                    <a:pt x="28955" y="50291"/>
                  </a:moveTo>
                  <a:lnTo>
                    <a:pt x="27432" y="51815"/>
                  </a:lnTo>
                  <a:lnTo>
                    <a:pt x="28193" y="51815"/>
                  </a:lnTo>
                  <a:lnTo>
                    <a:pt x="28955" y="50291"/>
                  </a:lnTo>
                  <a:close/>
                </a:path>
                <a:path w="294639" h="414654">
                  <a:moveTo>
                    <a:pt x="149351" y="0"/>
                  </a:moveTo>
                  <a:lnTo>
                    <a:pt x="73151" y="0"/>
                  </a:lnTo>
                  <a:lnTo>
                    <a:pt x="65532" y="1523"/>
                  </a:lnTo>
                  <a:lnTo>
                    <a:pt x="68579" y="21335"/>
                  </a:lnTo>
                  <a:lnTo>
                    <a:pt x="74675" y="19811"/>
                  </a:lnTo>
                  <a:lnTo>
                    <a:pt x="149351" y="19811"/>
                  </a:lnTo>
                  <a:lnTo>
                    <a:pt x="149351" y="0"/>
                  </a:lnTo>
                  <a:close/>
                </a:path>
                <a:path w="294639" h="414654">
                  <a:moveTo>
                    <a:pt x="294132" y="0"/>
                  </a:moveTo>
                  <a:lnTo>
                    <a:pt x="211836" y="0"/>
                  </a:lnTo>
                  <a:lnTo>
                    <a:pt x="211836" y="19811"/>
                  </a:lnTo>
                  <a:lnTo>
                    <a:pt x="294132" y="19811"/>
                  </a:lnTo>
                  <a:lnTo>
                    <a:pt x="294132" y="0"/>
                  </a:lnTo>
                  <a:close/>
                </a:path>
              </a:pathLst>
            </a:custGeom>
            <a:solidFill>
              <a:srgbClr val="7E7E7E"/>
            </a:solidFill>
          </p:spPr>
          <p:txBody>
            <a:bodyPr wrap="square" lIns="0" tIns="0" rIns="0" bIns="0" rtlCol="0"/>
            <a:lstStyle/>
            <a:p/>
          </p:txBody>
        </p:sp>
        <p:sp>
          <p:nvSpPr>
            <p:cNvPr id="20" name="object 20"/>
            <p:cNvSpPr/>
            <p:nvPr/>
          </p:nvSpPr>
          <p:spPr>
            <a:xfrm>
              <a:off x="5480303" y="4542282"/>
              <a:ext cx="2097405" cy="0"/>
            </a:xfrm>
            <a:custGeom>
              <a:avLst/>
              <a:gdLst/>
              <a:ahLst/>
              <a:cxnLst/>
              <a:rect l="l" t="t" r="r" b="b"/>
              <a:pathLst>
                <a:path w="2097404" h="0">
                  <a:moveTo>
                    <a:pt x="0" y="0"/>
                  </a:moveTo>
                  <a:lnTo>
                    <a:pt x="2097024" y="0"/>
                  </a:lnTo>
                </a:path>
              </a:pathLst>
            </a:custGeom>
            <a:ln w="19811">
              <a:solidFill>
                <a:srgbClr val="7E7E7E"/>
              </a:solidFill>
              <a:prstDash val="sysDash"/>
            </a:ln>
          </p:spPr>
          <p:txBody>
            <a:bodyPr wrap="square" lIns="0" tIns="0" rIns="0" bIns="0" rtlCol="0"/>
            <a:lstStyle/>
            <a:p/>
          </p:txBody>
        </p:sp>
        <p:sp>
          <p:nvSpPr>
            <p:cNvPr id="21" name="object 21"/>
            <p:cNvSpPr/>
            <p:nvPr/>
          </p:nvSpPr>
          <p:spPr>
            <a:xfrm>
              <a:off x="5131308" y="4532376"/>
              <a:ext cx="2891155" cy="495300"/>
            </a:xfrm>
            <a:custGeom>
              <a:avLst/>
              <a:gdLst/>
              <a:ahLst/>
              <a:cxnLst/>
              <a:rect l="l" t="t" r="r" b="b"/>
              <a:pathLst>
                <a:path w="2891154" h="495300">
                  <a:moveTo>
                    <a:pt x="73152" y="473964"/>
                  </a:moveTo>
                  <a:lnTo>
                    <a:pt x="62484" y="473964"/>
                  </a:lnTo>
                  <a:lnTo>
                    <a:pt x="56388" y="472440"/>
                  </a:lnTo>
                  <a:lnTo>
                    <a:pt x="57912" y="472440"/>
                  </a:lnTo>
                  <a:lnTo>
                    <a:pt x="54102" y="470916"/>
                  </a:lnTo>
                  <a:lnTo>
                    <a:pt x="50292" y="469392"/>
                  </a:lnTo>
                  <a:lnTo>
                    <a:pt x="51816" y="470916"/>
                  </a:lnTo>
                  <a:lnTo>
                    <a:pt x="45720" y="467868"/>
                  </a:lnTo>
                  <a:lnTo>
                    <a:pt x="47244" y="467868"/>
                  </a:lnTo>
                  <a:lnTo>
                    <a:pt x="41148" y="464820"/>
                  </a:lnTo>
                  <a:lnTo>
                    <a:pt x="42672" y="464820"/>
                  </a:lnTo>
                  <a:lnTo>
                    <a:pt x="32004" y="457200"/>
                  </a:lnTo>
                  <a:lnTo>
                    <a:pt x="33528" y="457200"/>
                  </a:lnTo>
                  <a:lnTo>
                    <a:pt x="24384" y="448056"/>
                  </a:lnTo>
                  <a:lnTo>
                    <a:pt x="25908" y="448056"/>
                  </a:lnTo>
                  <a:lnTo>
                    <a:pt x="21336" y="443484"/>
                  </a:lnTo>
                  <a:lnTo>
                    <a:pt x="22860" y="443484"/>
                  </a:lnTo>
                  <a:lnTo>
                    <a:pt x="20574" y="438912"/>
                  </a:lnTo>
                  <a:lnTo>
                    <a:pt x="19812" y="437388"/>
                  </a:lnTo>
                  <a:lnTo>
                    <a:pt x="19812" y="438912"/>
                  </a:lnTo>
                  <a:lnTo>
                    <a:pt x="18288" y="435864"/>
                  </a:lnTo>
                  <a:lnTo>
                    <a:pt x="0" y="443484"/>
                  </a:lnTo>
                  <a:lnTo>
                    <a:pt x="0" y="446532"/>
                  </a:lnTo>
                  <a:lnTo>
                    <a:pt x="4572" y="452628"/>
                  </a:lnTo>
                  <a:lnTo>
                    <a:pt x="7620" y="460248"/>
                  </a:lnTo>
                  <a:lnTo>
                    <a:pt x="18288" y="472440"/>
                  </a:lnTo>
                  <a:lnTo>
                    <a:pt x="28956" y="481584"/>
                  </a:lnTo>
                  <a:lnTo>
                    <a:pt x="36576" y="486156"/>
                  </a:lnTo>
                  <a:lnTo>
                    <a:pt x="44196" y="489204"/>
                  </a:lnTo>
                  <a:lnTo>
                    <a:pt x="50292" y="492252"/>
                  </a:lnTo>
                  <a:lnTo>
                    <a:pt x="57912" y="493776"/>
                  </a:lnTo>
                  <a:lnTo>
                    <a:pt x="67056" y="495300"/>
                  </a:lnTo>
                  <a:lnTo>
                    <a:pt x="71628" y="495300"/>
                  </a:lnTo>
                  <a:lnTo>
                    <a:pt x="73152" y="473964"/>
                  </a:lnTo>
                  <a:close/>
                </a:path>
                <a:path w="2891154" h="495300">
                  <a:moveTo>
                    <a:pt x="216408" y="475488"/>
                  </a:moveTo>
                  <a:lnTo>
                    <a:pt x="134112" y="475488"/>
                  </a:lnTo>
                  <a:lnTo>
                    <a:pt x="134112" y="495300"/>
                  </a:lnTo>
                  <a:lnTo>
                    <a:pt x="216408" y="495300"/>
                  </a:lnTo>
                  <a:lnTo>
                    <a:pt x="216408" y="475488"/>
                  </a:lnTo>
                  <a:close/>
                </a:path>
                <a:path w="2891154" h="495300">
                  <a:moveTo>
                    <a:pt x="359664" y="475488"/>
                  </a:moveTo>
                  <a:lnTo>
                    <a:pt x="277368" y="475488"/>
                  </a:lnTo>
                  <a:lnTo>
                    <a:pt x="277368" y="495300"/>
                  </a:lnTo>
                  <a:lnTo>
                    <a:pt x="359664" y="495300"/>
                  </a:lnTo>
                  <a:lnTo>
                    <a:pt x="359664" y="475488"/>
                  </a:lnTo>
                  <a:close/>
                </a:path>
                <a:path w="2891154" h="495300">
                  <a:moveTo>
                    <a:pt x="504444" y="475488"/>
                  </a:moveTo>
                  <a:lnTo>
                    <a:pt x="422148" y="475488"/>
                  </a:lnTo>
                  <a:lnTo>
                    <a:pt x="422148" y="495300"/>
                  </a:lnTo>
                  <a:lnTo>
                    <a:pt x="504444" y="495300"/>
                  </a:lnTo>
                  <a:lnTo>
                    <a:pt x="504444" y="475488"/>
                  </a:lnTo>
                  <a:close/>
                </a:path>
                <a:path w="2891154" h="495300">
                  <a:moveTo>
                    <a:pt x="647700" y="475488"/>
                  </a:moveTo>
                  <a:lnTo>
                    <a:pt x="565404" y="475488"/>
                  </a:lnTo>
                  <a:lnTo>
                    <a:pt x="565404" y="495300"/>
                  </a:lnTo>
                  <a:lnTo>
                    <a:pt x="647700" y="495300"/>
                  </a:lnTo>
                  <a:lnTo>
                    <a:pt x="647700" y="475488"/>
                  </a:lnTo>
                  <a:close/>
                </a:path>
                <a:path w="2891154" h="495300">
                  <a:moveTo>
                    <a:pt x="790956" y="475488"/>
                  </a:moveTo>
                  <a:lnTo>
                    <a:pt x="708660" y="475488"/>
                  </a:lnTo>
                  <a:lnTo>
                    <a:pt x="708660" y="495300"/>
                  </a:lnTo>
                  <a:lnTo>
                    <a:pt x="790956" y="495300"/>
                  </a:lnTo>
                  <a:lnTo>
                    <a:pt x="790956" y="475488"/>
                  </a:lnTo>
                  <a:close/>
                </a:path>
                <a:path w="2891154" h="495300">
                  <a:moveTo>
                    <a:pt x="935736" y="475488"/>
                  </a:moveTo>
                  <a:lnTo>
                    <a:pt x="853440" y="475488"/>
                  </a:lnTo>
                  <a:lnTo>
                    <a:pt x="853440" y="495300"/>
                  </a:lnTo>
                  <a:lnTo>
                    <a:pt x="935736" y="495300"/>
                  </a:lnTo>
                  <a:lnTo>
                    <a:pt x="935736" y="475488"/>
                  </a:lnTo>
                  <a:close/>
                </a:path>
                <a:path w="2891154" h="495300">
                  <a:moveTo>
                    <a:pt x="1078992" y="475488"/>
                  </a:moveTo>
                  <a:lnTo>
                    <a:pt x="996696" y="475488"/>
                  </a:lnTo>
                  <a:lnTo>
                    <a:pt x="996696" y="495300"/>
                  </a:lnTo>
                  <a:lnTo>
                    <a:pt x="1078992" y="495300"/>
                  </a:lnTo>
                  <a:lnTo>
                    <a:pt x="1078992" y="475488"/>
                  </a:lnTo>
                  <a:close/>
                </a:path>
                <a:path w="2891154" h="495300">
                  <a:moveTo>
                    <a:pt x="1223772" y="475488"/>
                  </a:moveTo>
                  <a:lnTo>
                    <a:pt x="1141476" y="475488"/>
                  </a:lnTo>
                  <a:lnTo>
                    <a:pt x="1141476" y="495300"/>
                  </a:lnTo>
                  <a:lnTo>
                    <a:pt x="1223772" y="495300"/>
                  </a:lnTo>
                  <a:lnTo>
                    <a:pt x="1223772" y="475488"/>
                  </a:lnTo>
                  <a:close/>
                </a:path>
                <a:path w="2891154" h="495300">
                  <a:moveTo>
                    <a:pt x="1367028" y="475488"/>
                  </a:moveTo>
                  <a:lnTo>
                    <a:pt x="1284732" y="475488"/>
                  </a:lnTo>
                  <a:lnTo>
                    <a:pt x="1284732" y="495300"/>
                  </a:lnTo>
                  <a:lnTo>
                    <a:pt x="1367028" y="495300"/>
                  </a:lnTo>
                  <a:lnTo>
                    <a:pt x="1367028" y="475488"/>
                  </a:lnTo>
                  <a:close/>
                </a:path>
                <a:path w="2891154" h="495300">
                  <a:moveTo>
                    <a:pt x="1511808" y="475488"/>
                  </a:moveTo>
                  <a:lnTo>
                    <a:pt x="1429512" y="475488"/>
                  </a:lnTo>
                  <a:lnTo>
                    <a:pt x="1429512" y="495300"/>
                  </a:lnTo>
                  <a:lnTo>
                    <a:pt x="1511808" y="495300"/>
                  </a:lnTo>
                  <a:lnTo>
                    <a:pt x="1511808" y="475488"/>
                  </a:lnTo>
                  <a:close/>
                </a:path>
                <a:path w="2891154" h="495300">
                  <a:moveTo>
                    <a:pt x="1655064" y="475488"/>
                  </a:moveTo>
                  <a:lnTo>
                    <a:pt x="1572768" y="475488"/>
                  </a:lnTo>
                  <a:lnTo>
                    <a:pt x="1572768" y="495300"/>
                  </a:lnTo>
                  <a:lnTo>
                    <a:pt x="1655064" y="495300"/>
                  </a:lnTo>
                  <a:lnTo>
                    <a:pt x="1655064" y="475488"/>
                  </a:lnTo>
                  <a:close/>
                </a:path>
                <a:path w="2891154" h="495300">
                  <a:moveTo>
                    <a:pt x="1798320" y="475488"/>
                  </a:moveTo>
                  <a:lnTo>
                    <a:pt x="1716024" y="475488"/>
                  </a:lnTo>
                  <a:lnTo>
                    <a:pt x="1716024" y="495300"/>
                  </a:lnTo>
                  <a:lnTo>
                    <a:pt x="1798320" y="495300"/>
                  </a:lnTo>
                  <a:lnTo>
                    <a:pt x="1798320" y="475488"/>
                  </a:lnTo>
                  <a:close/>
                </a:path>
                <a:path w="2891154" h="495300">
                  <a:moveTo>
                    <a:pt x="1943100" y="475488"/>
                  </a:moveTo>
                  <a:lnTo>
                    <a:pt x="1860804" y="475488"/>
                  </a:lnTo>
                  <a:lnTo>
                    <a:pt x="1860804" y="495300"/>
                  </a:lnTo>
                  <a:lnTo>
                    <a:pt x="1943100" y="495300"/>
                  </a:lnTo>
                  <a:lnTo>
                    <a:pt x="1943100" y="475488"/>
                  </a:lnTo>
                  <a:close/>
                </a:path>
                <a:path w="2891154" h="495300">
                  <a:moveTo>
                    <a:pt x="2086356" y="475488"/>
                  </a:moveTo>
                  <a:lnTo>
                    <a:pt x="2004060" y="475488"/>
                  </a:lnTo>
                  <a:lnTo>
                    <a:pt x="2004060" y="495300"/>
                  </a:lnTo>
                  <a:lnTo>
                    <a:pt x="2086356" y="495300"/>
                  </a:lnTo>
                  <a:lnTo>
                    <a:pt x="2086356" y="475488"/>
                  </a:lnTo>
                  <a:close/>
                </a:path>
                <a:path w="2891154" h="495300">
                  <a:moveTo>
                    <a:pt x="2231136" y="475488"/>
                  </a:moveTo>
                  <a:lnTo>
                    <a:pt x="2148840" y="475488"/>
                  </a:lnTo>
                  <a:lnTo>
                    <a:pt x="2148840" y="495300"/>
                  </a:lnTo>
                  <a:lnTo>
                    <a:pt x="2231136" y="495300"/>
                  </a:lnTo>
                  <a:lnTo>
                    <a:pt x="2231136" y="475488"/>
                  </a:lnTo>
                  <a:close/>
                </a:path>
                <a:path w="2891154" h="495300">
                  <a:moveTo>
                    <a:pt x="2374392" y="475488"/>
                  </a:moveTo>
                  <a:lnTo>
                    <a:pt x="2292096" y="475488"/>
                  </a:lnTo>
                  <a:lnTo>
                    <a:pt x="2292096" y="495300"/>
                  </a:lnTo>
                  <a:lnTo>
                    <a:pt x="2374392" y="495300"/>
                  </a:lnTo>
                  <a:lnTo>
                    <a:pt x="2374392" y="475488"/>
                  </a:lnTo>
                  <a:close/>
                </a:path>
                <a:path w="2891154" h="495300">
                  <a:moveTo>
                    <a:pt x="2519172" y="475488"/>
                  </a:moveTo>
                  <a:lnTo>
                    <a:pt x="2436876" y="475488"/>
                  </a:lnTo>
                  <a:lnTo>
                    <a:pt x="2436876" y="495300"/>
                  </a:lnTo>
                  <a:lnTo>
                    <a:pt x="2519172" y="495300"/>
                  </a:lnTo>
                  <a:lnTo>
                    <a:pt x="2519172" y="475488"/>
                  </a:lnTo>
                  <a:close/>
                </a:path>
                <a:path w="2891154" h="495300">
                  <a:moveTo>
                    <a:pt x="2589276" y="0"/>
                  </a:moveTo>
                  <a:lnTo>
                    <a:pt x="2508504" y="0"/>
                  </a:lnTo>
                  <a:lnTo>
                    <a:pt x="2508504" y="19812"/>
                  </a:lnTo>
                  <a:lnTo>
                    <a:pt x="2589276" y="19812"/>
                  </a:lnTo>
                  <a:lnTo>
                    <a:pt x="2589276" y="0"/>
                  </a:lnTo>
                  <a:close/>
                </a:path>
                <a:path w="2891154" h="495300">
                  <a:moveTo>
                    <a:pt x="2662428" y="475488"/>
                  </a:moveTo>
                  <a:lnTo>
                    <a:pt x="2580132" y="475488"/>
                  </a:lnTo>
                  <a:lnTo>
                    <a:pt x="2580132" y="495300"/>
                  </a:lnTo>
                  <a:lnTo>
                    <a:pt x="2662428" y="495300"/>
                  </a:lnTo>
                  <a:lnTo>
                    <a:pt x="2662428" y="475488"/>
                  </a:lnTo>
                  <a:close/>
                </a:path>
                <a:path w="2891154" h="495300">
                  <a:moveTo>
                    <a:pt x="2734056" y="0"/>
                  </a:moveTo>
                  <a:lnTo>
                    <a:pt x="2651760" y="0"/>
                  </a:lnTo>
                  <a:lnTo>
                    <a:pt x="2651760" y="19812"/>
                  </a:lnTo>
                  <a:lnTo>
                    <a:pt x="2734056" y="19812"/>
                  </a:lnTo>
                  <a:lnTo>
                    <a:pt x="2734056" y="0"/>
                  </a:lnTo>
                  <a:close/>
                </a:path>
                <a:path w="2891154" h="495300">
                  <a:moveTo>
                    <a:pt x="2805684" y="475488"/>
                  </a:moveTo>
                  <a:lnTo>
                    <a:pt x="2723388" y="475488"/>
                  </a:lnTo>
                  <a:lnTo>
                    <a:pt x="2723388" y="495300"/>
                  </a:lnTo>
                  <a:lnTo>
                    <a:pt x="2805684" y="495300"/>
                  </a:lnTo>
                  <a:lnTo>
                    <a:pt x="2805684" y="475488"/>
                  </a:lnTo>
                  <a:close/>
                </a:path>
                <a:path w="2891154" h="495300">
                  <a:moveTo>
                    <a:pt x="2875788" y="32004"/>
                  </a:moveTo>
                  <a:lnTo>
                    <a:pt x="2873248" y="28956"/>
                  </a:lnTo>
                  <a:lnTo>
                    <a:pt x="2868168" y="22860"/>
                  </a:lnTo>
                  <a:lnTo>
                    <a:pt x="2849880" y="9144"/>
                  </a:lnTo>
                  <a:lnTo>
                    <a:pt x="2834640" y="3048"/>
                  </a:lnTo>
                  <a:lnTo>
                    <a:pt x="2819400" y="0"/>
                  </a:lnTo>
                  <a:lnTo>
                    <a:pt x="2795016" y="0"/>
                  </a:lnTo>
                  <a:lnTo>
                    <a:pt x="2795016" y="19812"/>
                  </a:lnTo>
                  <a:lnTo>
                    <a:pt x="2816352" y="19812"/>
                  </a:lnTo>
                  <a:lnTo>
                    <a:pt x="2823972" y="21336"/>
                  </a:lnTo>
                  <a:lnTo>
                    <a:pt x="2822448" y="21336"/>
                  </a:lnTo>
                  <a:lnTo>
                    <a:pt x="2830068" y="22860"/>
                  </a:lnTo>
                  <a:lnTo>
                    <a:pt x="2828544" y="22860"/>
                  </a:lnTo>
                  <a:lnTo>
                    <a:pt x="2834640" y="24384"/>
                  </a:lnTo>
                  <a:lnTo>
                    <a:pt x="2840736" y="27432"/>
                  </a:lnTo>
                  <a:lnTo>
                    <a:pt x="2839212" y="27432"/>
                  </a:lnTo>
                  <a:lnTo>
                    <a:pt x="2845308" y="30480"/>
                  </a:lnTo>
                  <a:lnTo>
                    <a:pt x="2843784" y="28956"/>
                  </a:lnTo>
                  <a:lnTo>
                    <a:pt x="2853550" y="37338"/>
                  </a:lnTo>
                  <a:lnTo>
                    <a:pt x="2860548" y="45720"/>
                  </a:lnTo>
                  <a:lnTo>
                    <a:pt x="2869006" y="38100"/>
                  </a:lnTo>
                  <a:lnTo>
                    <a:pt x="2870708" y="36576"/>
                  </a:lnTo>
                  <a:lnTo>
                    <a:pt x="2875788" y="32004"/>
                  </a:lnTo>
                  <a:close/>
                </a:path>
                <a:path w="2891154" h="495300">
                  <a:moveTo>
                    <a:pt x="2891028" y="385572"/>
                  </a:moveTo>
                  <a:lnTo>
                    <a:pt x="2871216" y="385572"/>
                  </a:lnTo>
                  <a:lnTo>
                    <a:pt x="2871216" y="420624"/>
                  </a:lnTo>
                  <a:lnTo>
                    <a:pt x="2869692" y="428244"/>
                  </a:lnTo>
                  <a:lnTo>
                    <a:pt x="2869692" y="426720"/>
                  </a:lnTo>
                  <a:lnTo>
                    <a:pt x="2866644" y="438912"/>
                  </a:lnTo>
                  <a:lnTo>
                    <a:pt x="2866644" y="437388"/>
                  </a:lnTo>
                  <a:lnTo>
                    <a:pt x="2863596" y="443484"/>
                  </a:lnTo>
                  <a:lnTo>
                    <a:pt x="2860548" y="448056"/>
                  </a:lnTo>
                  <a:lnTo>
                    <a:pt x="2862072" y="448056"/>
                  </a:lnTo>
                  <a:lnTo>
                    <a:pt x="2854452" y="457200"/>
                  </a:lnTo>
                  <a:lnTo>
                    <a:pt x="2869692" y="469392"/>
                  </a:lnTo>
                  <a:lnTo>
                    <a:pt x="2877312" y="460248"/>
                  </a:lnTo>
                  <a:lnTo>
                    <a:pt x="2881884" y="452628"/>
                  </a:lnTo>
                  <a:lnTo>
                    <a:pt x="2884932" y="446532"/>
                  </a:lnTo>
                  <a:lnTo>
                    <a:pt x="2887980" y="438912"/>
                  </a:lnTo>
                  <a:lnTo>
                    <a:pt x="2890113" y="428244"/>
                  </a:lnTo>
                  <a:lnTo>
                    <a:pt x="2891028" y="423672"/>
                  </a:lnTo>
                  <a:lnTo>
                    <a:pt x="2891028" y="422148"/>
                  </a:lnTo>
                  <a:lnTo>
                    <a:pt x="2891028" y="385572"/>
                  </a:lnTo>
                  <a:close/>
                </a:path>
                <a:path w="2891154" h="495300">
                  <a:moveTo>
                    <a:pt x="2891028" y="242316"/>
                  </a:moveTo>
                  <a:lnTo>
                    <a:pt x="2871216" y="242316"/>
                  </a:lnTo>
                  <a:lnTo>
                    <a:pt x="2871216" y="324612"/>
                  </a:lnTo>
                  <a:lnTo>
                    <a:pt x="2891028" y="324612"/>
                  </a:lnTo>
                  <a:lnTo>
                    <a:pt x="2891028" y="242316"/>
                  </a:lnTo>
                  <a:close/>
                </a:path>
                <a:path w="2891154" h="495300">
                  <a:moveTo>
                    <a:pt x="2891028" y="97536"/>
                  </a:moveTo>
                  <a:lnTo>
                    <a:pt x="2871216" y="97536"/>
                  </a:lnTo>
                  <a:lnTo>
                    <a:pt x="2871216" y="179832"/>
                  </a:lnTo>
                  <a:lnTo>
                    <a:pt x="2891028" y="179832"/>
                  </a:lnTo>
                  <a:lnTo>
                    <a:pt x="2891028" y="97536"/>
                  </a:lnTo>
                  <a:close/>
                </a:path>
              </a:pathLst>
            </a:custGeom>
            <a:solidFill>
              <a:srgbClr val="7E7E7E"/>
            </a:solidFill>
          </p:spPr>
          <p:txBody>
            <a:bodyPr wrap="square" lIns="0" tIns="0" rIns="0" bIns="0" rtlCol="0"/>
            <a:lstStyle/>
            <a:p/>
          </p:txBody>
        </p:sp>
      </p:grpSp>
      <p:sp>
        <p:nvSpPr>
          <p:cNvPr id="22" name="object 22"/>
          <p:cNvSpPr txBox="1"/>
          <p:nvPr/>
        </p:nvSpPr>
        <p:spPr>
          <a:xfrm>
            <a:off x="7501128" y="4732349"/>
            <a:ext cx="96520" cy="122555"/>
          </a:xfrm>
          <a:prstGeom prst="rect">
            <a:avLst/>
          </a:prstGeom>
        </p:spPr>
        <p:txBody>
          <a:bodyPr wrap="square" lIns="0" tIns="6350" rIns="0" bIns="0" rtlCol="0" vert="horz">
            <a:spAutoFit/>
          </a:bodyPr>
          <a:lstStyle/>
          <a:p>
            <a:pPr>
              <a:lnSpc>
                <a:spcPct val="100000"/>
              </a:lnSpc>
              <a:spcBef>
                <a:spcPts val="50"/>
              </a:spcBef>
            </a:pPr>
            <a:r>
              <a:rPr dirty="0" sz="750" spc="5" i="1">
                <a:latin typeface="Meiryo UI"/>
                <a:cs typeface="Meiryo UI"/>
              </a:rPr>
              <a:t>出</a:t>
            </a:r>
            <a:endParaRPr sz="750">
              <a:latin typeface="Meiryo UI"/>
              <a:cs typeface="Meiryo UI"/>
            </a:endParaRPr>
          </a:p>
        </p:txBody>
      </p:sp>
      <p:sp>
        <p:nvSpPr>
          <p:cNvPr id="23" name="object 23"/>
          <p:cNvSpPr txBox="1"/>
          <p:nvPr/>
        </p:nvSpPr>
        <p:spPr>
          <a:xfrm>
            <a:off x="5205476" y="4557776"/>
            <a:ext cx="2308860" cy="424180"/>
          </a:xfrm>
          <a:prstGeom prst="rect">
            <a:avLst/>
          </a:prstGeom>
        </p:spPr>
        <p:txBody>
          <a:bodyPr wrap="square" lIns="0" tIns="17145" rIns="0" bIns="0" rtlCol="0" vert="horz">
            <a:spAutoFit/>
          </a:bodyPr>
          <a:lstStyle/>
          <a:p>
            <a:pPr marL="12700">
              <a:lnSpc>
                <a:spcPts val="1335"/>
              </a:lnSpc>
              <a:spcBef>
                <a:spcPts val="135"/>
              </a:spcBef>
            </a:pPr>
            <a:r>
              <a:rPr dirty="0" sz="1150" spc="35" b="1">
                <a:latin typeface="Meiryo UI"/>
                <a:cs typeface="Meiryo UI"/>
              </a:rPr>
              <a:t>関係団体</a:t>
            </a:r>
            <a:r>
              <a:rPr dirty="0" sz="1150" spc="25" b="1">
                <a:latin typeface="Meiryo UI"/>
                <a:cs typeface="Meiryo UI"/>
              </a:rPr>
              <a:t>や</a:t>
            </a:r>
            <a:r>
              <a:rPr dirty="0" sz="1150" spc="35" b="1">
                <a:latin typeface="Meiryo UI"/>
                <a:cs typeface="Meiryo UI"/>
              </a:rPr>
              <a:t>教育機関等</a:t>
            </a:r>
            <a:endParaRPr sz="1150">
              <a:latin typeface="Meiryo UI"/>
              <a:cs typeface="Meiryo UI"/>
            </a:endParaRPr>
          </a:p>
          <a:p>
            <a:pPr marL="91440">
              <a:lnSpc>
                <a:spcPts val="855"/>
              </a:lnSpc>
            </a:pPr>
            <a:r>
              <a:rPr dirty="0" sz="750" spc="5" i="1">
                <a:latin typeface="Meiryo UI"/>
                <a:cs typeface="Meiryo UI"/>
              </a:rPr>
              <a:t>学校</a:t>
            </a:r>
            <a:r>
              <a:rPr dirty="0" sz="750" spc="-10" i="1">
                <a:latin typeface="Meiryo UI"/>
                <a:cs typeface="Meiryo UI"/>
              </a:rPr>
              <a:t>の</a:t>
            </a:r>
            <a:r>
              <a:rPr dirty="0" sz="750" spc="5" i="1">
                <a:latin typeface="Meiryo UI"/>
                <a:cs typeface="Meiryo UI"/>
              </a:rPr>
              <a:t>現状</a:t>
            </a:r>
            <a:r>
              <a:rPr dirty="0" sz="750" spc="-10" i="1">
                <a:latin typeface="Meiryo UI"/>
                <a:cs typeface="Meiryo UI"/>
              </a:rPr>
              <a:t>を</a:t>
            </a:r>
            <a:r>
              <a:rPr dirty="0" sz="750" spc="5" i="1">
                <a:latin typeface="Meiryo UI"/>
                <a:cs typeface="Meiryo UI"/>
              </a:rPr>
              <a:t>客観的</a:t>
            </a:r>
            <a:r>
              <a:rPr dirty="0" sz="750" spc="-10" i="1">
                <a:latin typeface="Meiryo UI"/>
                <a:cs typeface="Meiryo UI"/>
              </a:rPr>
              <a:t>に</a:t>
            </a:r>
            <a:r>
              <a:rPr dirty="0" sz="750" spc="5" i="1">
                <a:latin typeface="Meiryo UI"/>
                <a:cs typeface="Meiryo UI"/>
              </a:rPr>
              <a:t>把握、新</a:t>
            </a:r>
            <a:r>
              <a:rPr dirty="0" sz="750" spc="-10" i="1">
                <a:latin typeface="Meiryo UI"/>
                <a:cs typeface="Meiryo UI"/>
              </a:rPr>
              <a:t>た</a:t>
            </a:r>
            <a:r>
              <a:rPr dirty="0" sz="750" spc="5" i="1">
                <a:latin typeface="Meiryo UI"/>
                <a:cs typeface="Meiryo UI"/>
              </a:rPr>
              <a:t>な教授法</a:t>
            </a:r>
            <a:r>
              <a:rPr dirty="0" sz="750" spc="5" i="1">
                <a:latin typeface="Meiryo UI"/>
                <a:cs typeface="Meiryo UI"/>
              </a:rPr>
              <a:t>・</a:t>
            </a:r>
            <a:r>
              <a:rPr dirty="0" sz="750" spc="5" i="1">
                <a:latin typeface="Meiryo UI"/>
                <a:cs typeface="Meiryo UI"/>
              </a:rPr>
              <a:t>学習法</a:t>
            </a:r>
            <a:r>
              <a:rPr dirty="0" sz="750" spc="-10" i="1">
                <a:latin typeface="Meiryo UI"/>
                <a:cs typeface="Meiryo UI"/>
              </a:rPr>
              <a:t>の</a:t>
            </a:r>
            <a:r>
              <a:rPr dirty="0" sz="750" spc="5" i="1">
                <a:latin typeface="Meiryo UI"/>
                <a:cs typeface="Meiryo UI"/>
              </a:rPr>
              <a:t>創</a:t>
            </a:r>
            <a:endParaRPr sz="750">
              <a:latin typeface="Meiryo UI"/>
              <a:cs typeface="Meiryo UI"/>
            </a:endParaRPr>
          </a:p>
          <a:p>
            <a:pPr marL="91440">
              <a:lnSpc>
                <a:spcPct val="100000"/>
              </a:lnSpc>
              <a:spcBef>
                <a:spcPts val="15"/>
              </a:spcBef>
            </a:pPr>
            <a:r>
              <a:rPr dirty="0" sz="750" spc="5" i="1">
                <a:latin typeface="Meiryo UI"/>
                <a:cs typeface="Meiryo UI"/>
              </a:rPr>
              <a:t>今後とる</a:t>
            </a:r>
            <a:r>
              <a:rPr dirty="0" sz="750" spc="-10" i="1">
                <a:latin typeface="Meiryo UI"/>
                <a:cs typeface="Meiryo UI"/>
              </a:rPr>
              <a:t>べき</a:t>
            </a:r>
            <a:r>
              <a:rPr dirty="0" sz="750" spc="5" i="1">
                <a:latin typeface="Meiryo UI"/>
                <a:cs typeface="Meiryo UI"/>
              </a:rPr>
              <a:t>政策立案</a:t>
            </a:r>
            <a:r>
              <a:rPr dirty="0" sz="750" i="1">
                <a:latin typeface="Meiryo UI"/>
                <a:cs typeface="Meiryo UI"/>
              </a:rPr>
              <a:t>や</a:t>
            </a:r>
            <a:r>
              <a:rPr dirty="0" sz="750" spc="5" i="1">
                <a:latin typeface="Meiryo UI"/>
                <a:cs typeface="Meiryo UI"/>
              </a:rPr>
              <a:t>政策展開などE</a:t>
            </a:r>
            <a:r>
              <a:rPr dirty="0" sz="750" spc="-5" i="1">
                <a:latin typeface="Meiryo UI"/>
                <a:cs typeface="Meiryo UI"/>
              </a:rPr>
              <a:t>B</a:t>
            </a:r>
            <a:r>
              <a:rPr dirty="0" sz="750" i="1">
                <a:latin typeface="Meiryo UI"/>
                <a:cs typeface="Meiryo UI"/>
              </a:rPr>
              <a:t>P</a:t>
            </a:r>
            <a:r>
              <a:rPr dirty="0" sz="750" i="1">
                <a:latin typeface="Meiryo UI"/>
                <a:cs typeface="Meiryo UI"/>
              </a:rPr>
              <a:t>M</a:t>
            </a:r>
            <a:r>
              <a:rPr dirty="0" sz="750" spc="-10" i="1">
                <a:latin typeface="Meiryo UI"/>
                <a:cs typeface="Meiryo UI"/>
              </a:rPr>
              <a:t>の</a:t>
            </a:r>
            <a:r>
              <a:rPr dirty="0" sz="750" spc="5" i="1">
                <a:latin typeface="Meiryo UI"/>
                <a:cs typeface="Meiryo UI"/>
              </a:rPr>
              <a:t>実現</a:t>
            </a:r>
            <a:endParaRPr sz="750">
              <a:latin typeface="Meiryo UI"/>
              <a:cs typeface="Meiryo UI"/>
            </a:endParaRPr>
          </a:p>
        </p:txBody>
      </p:sp>
      <p:sp>
        <p:nvSpPr>
          <p:cNvPr id="24" name="object 24"/>
          <p:cNvSpPr txBox="1"/>
          <p:nvPr/>
        </p:nvSpPr>
        <p:spPr>
          <a:xfrm>
            <a:off x="180046" y="6516629"/>
            <a:ext cx="252729" cy="768350"/>
          </a:xfrm>
          <a:prstGeom prst="rect">
            <a:avLst/>
          </a:prstGeom>
        </p:spPr>
        <p:txBody>
          <a:bodyPr wrap="square" lIns="0" tIns="0" rIns="0" bIns="0" rtlCol="0" vert="horz">
            <a:spAutoFit/>
          </a:bodyPr>
          <a:lstStyle/>
          <a:p>
            <a:pPr marL="1270">
              <a:lnSpc>
                <a:spcPts val="85"/>
              </a:lnSpc>
            </a:pPr>
            <a:r>
              <a:rPr dirty="0" sz="750" spc="5">
                <a:latin typeface="MS Gothic"/>
                <a:cs typeface="MS Gothic"/>
              </a:rPr>
              <a:t>※</a:t>
            </a:r>
            <a:endParaRPr sz="750">
              <a:latin typeface="MS Gothic"/>
              <a:cs typeface="MS Gothic"/>
            </a:endParaRPr>
          </a:p>
          <a:p>
            <a:pPr marL="1270">
              <a:lnSpc>
                <a:spcPts val="610"/>
              </a:lnSpc>
            </a:pPr>
            <a:r>
              <a:rPr dirty="0" sz="750" spc="5">
                <a:latin typeface="MS PMincho"/>
                <a:cs typeface="MS PMincho"/>
              </a:rPr>
              <a:t>デ</a:t>
            </a:r>
            <a:endParaRPr sz="750">
              <a:latin typeface="MS PMincho"/>
              <a:cs typeface="MS PMincho"/>
            </a:endParaRPr>
          </a:p>
          <a:p>
            <a:pPr algn="just" marL="1270">
              <a:lnSpc>
                <a:spcPct val="68100"/>
              </a:lnSpc>
              <a:spcBef>
                <a:spcPts val="180"/>
              </a:spcBef>
            </a:pPr>
            <a:r>
              <a:rPr dirty="0" sz="750" spc="165">
                <a:latin typeface="MS PMincho"/>
                <a:cs typeface="MS PMincho"/>
              </a:rPr>
              <a:t>ー</a:t>
            </a:r>
            <a:r>
              <a:rPr dirty="0" baseline="5291" sz="1575">
                <a:latin typeface="MS PMincho"/>
                <a:cs typeface="MS PMincho"/>
              </a:rPr>
              <a:t>デ </a:t>
            </a:r>
            <a:r>
              <a:rPr dirty="0" sz="750" spc="160">
                <a:latin typeface="MS PMincho"/>
                <a:cs typeface="MS PMincho"/>
              </a:rPr>
              <a:t>タ</a:t>
            </a:r>
            <a:r>
              <a:rPr dirty="0" baseline="-10582" sz="1575" spc="7">
                <a:latin typeface="MS PMincho"/>
                <a:cs typeface="MS PMincho"/>
              </a:rPr>
              <a:t>ー </a:t>
            </a:r>
            <a:r>
              <a:rPr dirty="0" sz="750" spc="5">
                <a:latin typeface="MS PMincho"/>
                <a:cs typeface="MS PMincho"/>
              </a:rPr>
              <a:t>種</a:t>
            </a:r>
            <a:endParaRPr sz="750">
              <a:latin typeface="MS PMincho"/>
              <a:cs typeface="MS PMincho"/>
            </a:endParaRPr>
          </a:p>
          <a:p>
            <a:pPr algn="just">
              <a:lnSpc>
                <a:spcPts val="575"/>
              </a:lnSpc>
            </a:pPr>
            <a:r>
              <a:rPr dirty="0" baseline="-18518" sz="1125" spc="262">
                <a:latin typeface="MS PMincho"/>
                <a:cs typeface="MS PMincho"/>
              </a:rPr>
              <a:t>は</a:t>
            </a:r>
            <a:r>
              <a:rPr dirty="0" sz="1050">
                <a:latin typeface="MS PMincho"/>
                <a:cs typeface="MS PMincho"/>
              </a:rPr>
              <a:t>タ</a:t>
            </a:r>
            <a:endParaRPr sz="1050">
              <a:latin typeface="MS PMincho"/>
              <a:cs typeface="MS PMincho"/>
            </a:endParaRPr>
          </a:p>
          <a:p>
            <a:pPr marR="147955">
              <a:lnSpc>
                <a:spcPts val="760"/>
              </a:lnSpc>
              <a:spcBef>
                <a:spcPts val="165"/>
              </a:spcBef>
            </a:pPr>
            <a:r>
              <a:rPr dirty="0" sz="750">
                <a:latin typeface="MS PMincho"/>
                <a:cs typeface="MS PMincho"/>
              </a:rPr>
              <a:t>一 例</a:t>
            </a:r>
            <a:endParaRPr sz="750">
              <a:latin typeface="MS PMincho"/>
              <a:cs typeface="MS PMincho"/>
            </a:endParaRPr>
          </a:p>
        </p:txBody>
      </p:sp>
      <p:sp>
        <p:nvSpPr>
          <p:cNvPr id="25" name="object 25"/>
          <p:cNvSpPr/>
          <p:nvPr/>
        </p:nvSpPr>
        <p:spPr>
          <a:xfrm>
            <a:off x="150876" y="5067305"/>
            <a:ext cx="318770" cy="1313815"/>
          </a:xfrm>
          <a:custGeom>
            <a:avLst/>
            <a:gdLst/>
            <a:ahLst/>
            <a:cxnLst/>
            <a:rect l="l" t="t" r="r" b="b"/>
            <a:pathLst>
              <a:path w="318770" h="1313814">
                <a:moveTo>
                  <a:pt x="318516" y="0"/>
                </a:moveTo>
                <a:lnTo>
                  <a:pt x="0" y="0"/>
                </a:lnTo>
                <a:lnTo>
                  <a:pt x="0" y="1313688"/>
                </a:lnTo>
                <a:lnTo>
                  <a:pt x="318516" y="1313688"/>
                </a:lnTo>
                <a:lnTo>
                  <a:pt x="318516" y="0"/>
                </a:lnTo>
                <a:close/>
              </a:path>
            </a:pathLst>
          </a:custGeom>
          <a:solidFill>
            <a:srgbClr val="BCD6ED"/>
          </a:solidFill>
        </p:spPr>
        <p:txBody>
          <a:bodyPr wrap="square" lIns="0" tIns="0" rIns="0" bIns="0" rtlCol="0"/>
          <a:lstStyle/>
          <a:p/>
        </p:txBody>
      </p:sp>
      <p:sp>
        <p:nvSpPr>
          <p:cNvPr id="26" name="object 26"/>
          <p:cNvSpPr txBox="1"/>
          <p:nvPr/>
        </p:nvSpPr>
        <p:spPr>
          <a:xfrm>
            <a:off x="230568" y="5243576"/>
            <a:ext cx="160020" cy="964565"/>
          </a:xfrm>
          <a:prstGeom prst="rect">
            <a:avLst/>
          </a:prstGeom>
        </p:spPr>
        <p:txBody>
          <a:bodyPr wrap="square" lIns="0" tIns="0" rIns="0" bIns="0" rtlCol="0" vert="eaVert">
            <a:spAutoFit/>
          </a:bodyPr>
          <a:lstStyle/>
          <a:p>
            <a:pPr marL="12700">
              <a:lnSpc>
                <a:spcPct val="65000"/>
              </a:lnSpc>
            </a:pPr>
            <a:r>
              <a:rPr dirty="0" sz="1050">
                <a:latin typeface="MS PMincho"/>
                <a:cs typeface="MS PMincho"/>
              </a:rPr>
              <a:t>ルール・ツール</a:t>
            </a:r>
            <a:endParaRPr sz="1050">
              <a:latin typeface="MS PMincho"/>
              <a:cs typeface="MS PMincho"/>
            </a:endParaRPr>
          </a:p>
        </p:txBody>
      </p:sp>
      <p:sp>
        <p:nvSpPr>
          <p:cNvPr id="27" name="object 27"/>
          <p:cNvSpPr/>
          <p:nvPr/>
        </p:nvSpPr>
        <p:spPr>
          <a:xfrm>
            <a:off x="155447" y="4529328"/>
            <a:ext cx="312420" cy="541020"/>
          </a:xfrm>
          <a:custGeom>
            <a:avLst/>
            <a:gdLst/>
            <a:ahLst/>
            <a:cxnLst/>
            <a:rect l="l" t="t" r="r" b="b"/>
            <a:pathLst>
              <a:path w="312420" h="541020">
                <a:moveTo>
                  <a:pt x="312420" y="0"/>
                </a:moveTo>
                <a:lnTo>
                  <a:pt x="0" y="0"/>
                </a:lnTo>
                <a:lnTo>
                  <a:pt x="0" y="541019"/>
                </a:lnTo>
                <a:lnTo>
                  <a:pt x="312420" y="541019"/>
                </a:lnTo>
                <a:lnTo>
                  <a:pt x="312420" y="0"/>
                </a:lnTo>
                <a:close/>
              </a:path>
            </a:pathLst>
          </a:custGeom>
          <a:solidFill>
            <a:srgbClr val="C4DFB3"/>
          </a:solidFill>
        </p:spPr>
        <p:txBody>
          <a:bodyPr wrap="square" lIns="0" tIns="0" rIns="0" bIns="0" rtlCol="0"/>
          <a:lstStyle/>
          <a:p/>
        </p:txBody>
      </p:sp>
      <p:sp>
        <p:nvSpPr>
          <p:cNvPr id="28" name="object 28"/>
          <p:cNvSpPr txBox="1"/>
          <p:nvPr/>
        </p:nvSpPr>
        <p:spPr>
          <a:xfrm>
            <a:off x="232092" y="4653788"/>
            <a:ext cx="160020" cy="294005"/>
          </a:xfrm>
          <a:prstGeom prst="rect">
            <a:avLst/>
          </a:prstGeom>
        </p:spPr>
        <p:txBody>
          <a:bodyPr wrap="square" lIns="0" tIns="0" rIns="0" bIns="0" rtlCol="0" vert="eaVert">
            <a:spAutoFit/>
          </a:bodyPr>
          <a:lstStyle/>
          <a:p>
            <a:pPr marL="12700">
              <a:lnSpc>
                <a:spcPct val="65000"/>
              </a:lnSpc>
            </a:pPr>
            <a:r>
              <a:rPr dirty="0" sz="1050">
                <a:latin typeface="MS PMincho"/>
                <a:cs typeface="MS PMincho"/>
              </a:rPr>
              <a:t>業務</a:t>
            </a:r>
            <a:endParaRPr sz="1050">
              <a:latin typeface="MS PMincho"/>
              <a:cs typeface="MS PMincho"/>
            </a:endParaRPr>
          </a:p>
        </p:txBody>
      </p:sp>
      <p:grpSp>
        <p:nvGrpSpPr>
          <p:cNvPr id="29" name="object 29"/>
          <p:cNvGrpSpPr/>
          <p:nvPr/>
        </p:nvGrpSpPr>
        <p:grpSpPr>
          <a:xfrm>
            <a:off x="1286891" y="5069459"/>
            <a:ext cx="8173720" cy="186690"/>
            <a:chOff x="1286891" y="5069459"/>
            <a:chExt cx="8173720" cy="186690"/>
          </a:xfrm>
        </p:grpSpPr>
        <p:sp>
          <p:nvSpPr>
            <p:cNvPr id="30" name="object 30"/>
            <p:cNvSpPr/>
            <p:nvPr/>
          </p:nvSpPr>
          <p:spPr>
            <a:xfrm>
              <a:off x="1293876" y="5076444"/>
              <a:ext cx="8159750" cy="172720"/>
            </a:xfrm>
            <a:custGeom>
              <a:avLst/>
              <a:gdLst/>
              <a:ahLst/>
              <a:cxnLst/>
              <a:rect l="l" t="t" r="r" b="b"/>
              <a:pathLst>
                <a:path w="8159750" h="172720">
                  <a:moveTo>
                    <a:pt x="8159496" y="0"/>
                  </a:moveTo>
                  <a:lnTo>
                    <a:pt x="0" y="0"/>
                  </a:lnTo>
                  <a:lnTo>
                    <a:pt x="0" y="94488"/>
                  </a:lnTo>
                  <a:lnTo>
                    <a:pt x="0" y="172212"/>
                  </a:lnTo>
                  <a:lnTo>
                    <a:pt x="8159496" y="172212"/>
                  </a:lnTo>
                  <a:lnTo>
                    <a:pt x="8159496" y="94488"/>
                  </a:lnTo>
                  <a:lnTo>
                    <a:pt x="8159496" y="0"/>
                  </a:lnTo>
                  <a:close/>
                </a:path>
              </a:pathLst>
            </a:custGeom>
            <a:solidFill>
              <a:srgbClr val="F2F2F2"/>
            </a:solidFill>
          </p:spPr>
          <p:txBody>
            <a:bodyPr wrap="square" lIns="0" tIns="0" rIns="0" bIns="0" rtlCol="0"/>
            <a:lstStyle/>
            <a:p/>
          </p:txBody>
        </p:sp>
        <p:sp>
          <p:nvSpPr>
            <p:cNvPr id="31" name="object 31"/>
            <p:cNvSpPr/>
            <p:nvPr/>
          </p:nvSpPr>
          <p:spPr>
            <a:xfrm>
              <a:off x="1293876" y="5076444"/>
              <a:ext cx="8159750" cy="172720"/>
            </a:xfrm>
            <a:custGeom>
              <a:avLst/>
              <a:gdLst/>
              <a:ahLst/>
              <a:cxnLst/>
              <a:rect l="l" t="t" r="r" b="b"/>
              <a:pathLst>
                <a:path w="8159750" h="172720">
                  <a:moveTo>
                    <a:pt x="0" y="0"/>
                  </a:moveTo>
                  <a:lnTo>
                    <a:pt x="8159496" y="0"/>
                  </a:lnTo>
                  <a:lnTo>
                    <a:pt x="8159496" y="172212"/>
                  </a:lnTo>
                  <a:lnTo>
                    <a:pt x="0" y="172212"/>
                  </a:lnTo>
                  <a:lnTo>
                    <a:pt x="0" y="0"/>
                  </a:lnTo>
                  <a:close/>
                </a:path>
              </a:pathLst>
            </a:custGeom>
            <a:ln w="13716">
              <a:solidFill>
                <a:srgbClr val="D8D8D8"/>
              </a:solidFill>
            </a:ln>
          </p:spPr>
          <p:txBody>
            <a:bodyPr wrap="square" lIns="0" tIns="0" rIns="0" bIns="0" rtlCol="0"/>
            <a:lstStyle/>
            <a:p/>
          </p:txBody>
        </p:sp>
      </p:grpSp>
      <p:sp>
        <p:nvSpPr>
          <p:cNvPr id="32" name="object 32"/>
          <p:cNvSpPr txBox="1"/>
          <p:nvPr/>
        </p:nvSpPr>
        <p:spPr>
          <a:xfrm>
            <a:off x="1300733" y="5083555"/>
            <a:ext cx="8145780" cy="157480"/>
          </a:xfrm>
          <a:prstGeom prst="rect">
            <a:avLst/>
          </a:prstGeom>
        </p:spPr>
        <p:txBody>
          <a:bodyPr wrap="square" lIns="0" tIns="13970" rIns="0" bIns="0" rtlCol="0" vert="horz">
            <a:spAutoFit/>
          </a:bodyPr>
          <a:lstStyle/>
          <a:p>
            <a:pPr algn="ctr" marL="7620">
              <a:lnSpc>
                <a:spcPct val="100000"/>
              </a:lnSpc>
              <a:spcBef>
                <a:spcPts val="110"/>
              </a:spcBef>
            </a:pPr>
            <a:r>
              <a:rPr dirty="0" sz="850" spc="10">
                <a:latin typeface="Meiryo UI"/>
                <a:cs typeface="Meiryo UI"/>
              </a:rPr>
              <a:t>標準ルール</a:t>
            </a:r>
            <a:r>
              <a:rPr dirty="0" sz="850" spc="15">
                <a:latin typeface="Meiryo UI"/>
                <a:cs typeface="Meiryo UI"/>
              </a:rPr>
              <a:t>に</a:t>
            </a:r>
            <a:r>
              <a:rPr dirty="0" sz="850" spc="10">
                <a:latin typeface="Meiryo UI"/>
                <a:cs typeface="Meiryo UI"/>
              </a:rPr>
              <a:t>基づ</a:t>
            </a:r>
            <a:r>
              <a:rPr dirty="0" sz="850">
                <a:latin typeface="Meiryo UI"/>
                <a:cs typeface="Meiryo UI"/>
              </a:rPr>
              <a:t>く</a:t>
            </a:r>
            <a:r>
              <a:rPr dirty="0" sz="850" spc="10">
                <a:latin typeface="Meiryo UI"/>
                <a:cs typeface="Meiryo UI"/>
              </a:rPr>
              <a:t>デ</a:t>
            </a:r>
            <a:r>
              <a:rPr dirty="0" sz="850">
                <a:latin typeface="Meiryo UI"/>
                <a:cs typeface="Meiryo UI"/>
              </a:rPr>
              <a:t>ー</a:t>
            </a:r>
            <a:r>
              <a:rPr dirty="0" sz="850" spc="5">
                <a:latin typeface="Meiryo UI"/>
                <a:cs typeface="Meiryo UI"/>
              </a:rPr>
              <a:t>タ・</a:t>
            </a:r>
            <a:r>
              <a:rPr dirty="0" sz="850">
                <a:latin typeface="Meiryo UI"/>
                <a:cs typeface="Meiryo UI"/>
              </a:rPr>
              <a:t>シ</a:t>
            </a:r>
            <a:r>
              <a:rPr dirty="0" sz="850" spc="5">
                <a:latin typeface="Meiryo UI"/>
                <a:cs typeface="Meiryo UI"/>
              </a:rPr>
              <a:t>ステ</a:t>
            </a:r>
            <a:r>
              <a:rPr dirty="0" sz="850" spc="10">
                <a:latin typeface="Meiryo UI"/>
                <a:cs typeface="Meiryo UI"/>
              </a:rPr>
              <a:t>ム連携</a:t>
            </a:r>
            <a:endParaRPr sz="850">
              <a:latin typeface="Meiryo UI"/>
              <a:cs typeface="Meiryo UI"/>
            </a:endParaRPr>
          </a:p>
        </p:txBody>
      </p:sp>
      <p:grpSp>
        <p:nvGrpSpPr>
          <p:cNvPr id="33" name="object 33"/>
          <p:cNvGrpSpPr/>
          <p:nvPr/>
        </p:nvGrpSpPr>
        <p:grpSpPr>
          <a:xfrm>
            <a:off x="1463039" y="4355591"/>
            <a:ext cx="8928735" cy="1758314"/>
            <a:chOff x="1463039" y="4355591"/>
            <a:chExt cx="8928735" cy="1758314"/>
          </a:xfrm>
        </p:grpSpPr>
        <p:pic>
          <p:nvPicPr>
            <p:cNvPr id="34" name="object 34"/>
            <p:cNvPicPr/>
            <p:nvPr/>
          </p:nvPicPr>
          <p:blipFill>
            <a:blip r:embed="rId4" cstate="print"/>
            <a:stretch>
              <a:fillRect/>
            </a:stretch>
          </p:blipFill>
          <p:spPr>
            <a:xfrm>
              <a:off x="1463039" y="5000243"/>
              <a:ext cx="82296" cy="231648"/>
            </a:xfrm>
            <a:prstGeom prst="rect">
              <a:avLst/>
            </a:prstGeom>
          </p:spPr>
        </p:pic>
        <p:pic>
          <p:nvPicPr>
            <p:cNvPr id="35" name="object 35"/>
            <p:cNvPicPr/>
            <p:nvPr/>
          </p:nvPicPr>
          <p:blipFill>
            <a:blip r:embed="rId5" cstate="print"/>
            <a:stretch>
              <a:fillRect/>
            </a:stretch>
          </p:blipFill>
          <p:spPr>
            <a:xfrm>
              <a:off x="3703319" y="4988051"/>
              <a:ext cx="82295" cy="243839"/>
            </a:xfrm>
            <a:prstGeom prst="rect">
              <a:avLst/>
            </a:prstGeom>
          </p:spPr>
        </p:pic>
        <p:pic>
          <p:nvPicPr>
            <p:cNvPr id="36" name="object 36"/>
            <p:cNvPicPr/>
            <p:nvPr/>
          </p:nvPicPr>
          <p:blipFill>
            <a:blip r:embed="rId6" cstate="print"/>
            <a:stretch>
              <a:fillRect/>
            </a:stretch>
          </p:blipFill>
          <p:spPr>
            <a:xfrm>
              <a:off x="6501383" y="4998719"/>
              <a:ext cx="82295" cy="220979"/>
            </a:xfrm>
            <a:prstGeom prst="rect">
              <a:avLst/>
            </a:prstGeom>
          </p:spPr>
        </p:pic>
        <p:sp>
          <p:nvSpPr>
            <p:cNvPr id="37" name="object 37"/>
            <p:cNvSpPr/>
            <p:nvPr/>
          </p:nvSpPr>
          <p:spPr>
            <a:xfrm>
              <a:off x="1510283" y="5225795"/>
              <a:ext cx="7726680" cy="0"/>
            </a:xfrm>
            <a:custGeom>
              <a:avLst/>
              <a:gdLst/>
              <a:ahLst/>
              <a:cxnLst/>
              <a:rect l="l" t="t" r="r" b="b"/>
              <a:pathLst>
                <a:path w="7726680" h="0">
                  <a:moveTo>
                    <a:pt x="0" y="0"/>
                  </a:moveTo>
                  <a:lnTo>
                    <a:pt x="829055" y="0"/>
                  </a:lnTo>
                </a:path>
                <a:path w="7726680" h="0">
                  <a:moveTo>
                    <a:pt x="1306067" y="0"/>
                  </a:moveTo>
                  <a:lnTo>
                    <a:pt x="7726680" y="0"/>
                  </a:lnTo>
                </a:path>
              </a:pathLst>
            </a:custGeom>
            <a:ln w="18288">
              <a:solidFill>
                <a:srgbClr val="5B9AD4"/>
              </a:solidFill>
            </a:ln>
          </p:spPr>
          <p:txBody>
            <a:bodyPr wrap="square" lIns="0" tIns="0" rIns="0" bIns="0" rtlCol="0"/>
            <a:lstStyle/>
            <a:p/>
          </p:txBody>
        </p:sp>
        <p:pic>
          <p:nvPicPr>
            <p:cNvPr id="38" name="object 38"/>
            <p:cNvPicPr/>
            <p:nvPr/>
          </p:nvPicPr>
          <p:blipFill>
            <a:blip r:embed="rId7" cstate="print"/>
            <a:stretch>
              <a:fillRect/>
            </a:stretch>
          </p:blipFill>
          <p:spPr>
            <a:xfrm>
              <a:off x="9192768" y="4985003"/>
              <a:ext cx="82296" cy="234695"/>
            </a:xfrm>
            <a:prstGeom prst="rect">
              <a:avLst/>
            </a:prstGeom>
          </p:spPr>
        </p:pic>
        <p:sp>
          <p:nvSpPr>
            <p:cNvPr id="39" name="object 39"/>
            <p:cNvSpPr/>
            <p:nvPr/>
          </p:nvSpPr>
          <p:spPr>
            <a:xfrm>
              <a:off x="5352287" y="5228843"/>
              <a:ext cx="0" cy="120650"/>
            </a:xfrm>
            <a:custGeom>
              <a:avLst/>
              <a:gdLst/>
              <a:ahLst/>
              <a:cxnLst/>
              <a:rect l="l" t="t" r="r" b="b"/>
              <a:pathLst>
                <a:path w="0" h="120650">
                  <a:moveTo>
                    <a:pt x="0" y="0"/>
                  </a:moveTo>
                  <a:lnTo>
                    <a:pt x="0" y="120396"/>
                  </a:lnTo>
                </a:path>
              </a:pathLst>
            </a:custGeom>
            <a:ln w="6096">
              <a:solidFill>
                <a:srgbClr val="5B9AD4"/>
              </a:solidFill>
            </a:ln>
          </p:spPr>
          <p:txBody>
            <a:bodyPr wrap="square" lIns="0" tIns="0" rIns="0" bIns="0" rtlCol="0"/>
            <a:lstStyle/>
            <a:p/>
          </p:txBody>
        </p:sp>
        <p:pic>
          <p:nvPicPr>
            <p:cNvPr id="40" name="object 40"/>
            <p:cNvPicPr/>
            <p:nvPr/>
          </p:nvPicPr>
          <p:blipFill>
            <a:blip r:embed="rId8" cstate="print"/>
            <a:stretch>
              <a:fillRect/>
            </a:stretch>
          </p:blipFill>
          <p:spPr>
            <a:xfrm>
              <a:off x="1973579" y="4418075"/>
              <a:ext cx="483107" cy="478536"/>
            </a:xfrm>
            <a:prstGeom prst="rect">
              <a:avLst/>
            </a:prstGeom>
          </p:spPr>
        </p:pic>
        <p:pic>
          <p:nvPicPr>
            <p:cNvPr id="41" name="object 41"/>
            <p:cNvPicPr/>
            <p:nvPr/>
          </p:nvPicPr>
          <p:blipFill>
            <a:blip r:embed="rId9" cstate="print"/>
            <a:stretch>
              <a:fillRect/>
            </a:stretch>
          </p:blipFill>
          <p:spPr>
            <a:xfrm>
              <a:off x="4425695" y="4413503"/>
              <a:ext cx="525779" cy="525780"/>
            </a:xfrm>
            <a:prstGeom prst="rect">
              <a:avLst/>
            </a:prstGeom>
          </p:spPr>
        </p:pic>
        <p:sp>
          <p:nvSpPr>
            <p:cNvPr id="42" name="object 42"/>
            <p:cNvSpPr/>
            <p:nvPr/>
          </p:nvSpPr>
          <p:spPr>
            <a:xfrm>
              <a:off x="10073639" y="4386071"/>
              <a:ext cx="312420" cy="334010"/>
            </a:xfrm>
            <a:custGeom>
              <a:avLst/>
              <a:gdLst/>
              <a:ahLst/>
              <a:cxnLst/>
              <a:rect l="l" t="t" r="r" b="b"/>
              <a:pathLst>
                <a:path w="312420" h="334010">
                  <a:moveTo>
                    <a:pt x="304800" y="0"/>
                  </a:moveTo>
                  <a:lnTo>
                    <a:pt x="153924" y="0"/>
                  </a:lnTo>
                  <a:lnTo>
                    <a:pt x="152400" y="1524"/>
                  </a:lnTo>
                  <a:lnTo>
                    <a:pt x="149351" y="1524"/>
                  </a:lnTo>
                  <a:lnTo>
                    <a:pt x="147827" y="3048"/>
                  </a:lnTo>
                  <a:lnTo>
                    <a:pt x="147827" y="4571"/>
                  </a:lnTo>
                  <a:lnTo>
                    <a:pt x="146303" y="6095"/>
                  </a:lnTo>
                  <a:lnTo>
                    <a:pt x="144779" y="9143"/>
                  </a:lnTo>
                  <a:lnTo>
                    <a:pt x="144779" y="324612"/>
                  </a:lnTo>
                  <a:lnTo>
                    <a:pt x="146303" y="326136"/>
                  </a:lnTo>
                  <a:lnTo>
                    <a:pt x="146303" y="327659"/>
                  </a:lnTo>
                  <a:lnTo>
                    <a:pt x="149351" y="329183"/>
                  </a:lnTo>
                  <a:lnTo>
                    <a:pt x="153924" y="333756"/>
                  </a:lnTo>
                  <a:lnTo>
                    <a:pt x="304800" y="333756"/>
                  </a:lnTo>
                  <a:lnTo>
                    <a:pt x="309371" y="329183"/>
                  </a:lnTo>
                  <a:lnTo>
                    <a:pt x="310895" y="326136"/>
                  </a:lnTo>
                  <a:lnTo>
                    <a:pt x="312419" y="324612"/>
                  </a:lnTo>
                  <a:lnTo>
                    <a:pt x="312419" y="312419"/>
                  </a:lnTo>
                  <a:lnTo>
                    <a:pt x="167639" y="312419"/>
                  </a:lnTo>
                  <a:lnTo>
                    <a:pt x="167639" y="289559"/>
                  </a:lnTo>
                  <a:lnTo>
                    <a:pt x="312419" y="289559"/>
                  </a:lnTo>
                  <a:lnTo>
                    <a:pt x="312419" y="278892"/>
                  </a:lnTo>
                  <a:lnTo>
                    <a:pt x="167639" y="278892"/>
                  </a:lnTo>
                  <a:lnTo>
                    <a:pt x="167639" y="256031"/>
                  </a:lnTo>
                  <a:lnTo>
                    <a:pt x="312419" y="256031"/>
                  </a:lnTo>
                  <a:lnTo>
                    <a:pt x="312419" y="245363"/>
                  </a:lnTo>
                  <a:lnTo>
                    <a:pt x="167639" y="245363"/>
                  </a:lnTo>
                  <a:lnTo>
                    <a:pt x="167639" y="222504"/>
                  </a:lnTo>
                  <a:lnTo>
                    <a:pt x="312419" y="222504"/>
                  </a:lnTo>
                  <a:lnTo>
                    <a:pt x="312419" y="211836"/>
                  </a:lnTo>
                  <a:lnTo>
                    <a:pt x="167639" y="211836"/>
                  </a:lnTo>
                  <a:lnTo>
                    <a:pt x="167639" y="188975"/>
                  </a:lnTo>
                  <a:lnTo>
                    <a:pt x="312419" y="188975"/>
                  </a:lnTo>
                  <a:lnTo>
                    <a:pt x="312419" y="178307"/>
                  </a:lnTo>
                  <a:lnTo>
                    <a:pt x="167639" y="178307"/>
                  </a:lnTo>
                  <a:lnTo>
                    <a:pt x="167639" y="155448"/>
                  </a:lnTo>
                  <a:lnTo>
                    <a:pt x="312419" y="155448"/>
                  </a:lnTo>
                  <a:lnTo>
                    <a:pt x="312419" y="144780"/>
                  </a:lnTo>
                  <a:lnTo>
                    <a:pt x="167639" y="144780"/>
                  </a:lnTo>
                  <a:lnTo>
                    <a:pt x="167639" y="121919"/>
                  </a:lnTo>
                  <a:lnTo>
                    <a:pt x="312419" y="121919"/>
                  </a:lnTo>
                  <a:lnTo>
                    <a:pt x="312419" y="111251"/>
                  </a:lnTo>
                  <a:lnTo>
                    <a:pt x="167639" y="111251"/>
                  </a:lnTo>
                  <a:lnTo>
                    <a:pt x="167639" y="88392"/>
                  </a:lnTo>
                  <a:lnTo>
                    <a:pt x="312419" y="88392"/>
                  </a:lnTo>
                  <a:lnTo>
                    <a:pt x="312419" y="77724"/>
                  </a:lnTo>
                  <a:lnTo>
                    <a:pt x="167639" y="77724"/>
                  </a:lnTo>
                  <a:lnTo>
                    <a:pt x="167639" y="56387"/>
                  </a:lnTo>
                  <a:lnTo>
                    <a:pt x="312419" y="56387"/>
                  </a:lnTo>
                  <a:lnTo>
                    <a:pt x="312419" y="44195"/>
                  </a:lnTo>
                  <a:lnTo>
                    <a:pt x="167639" y="44195"/>
                  </a:lnTo>
                  <a:lnTo>
                    <a:pt x="167639" y="22859"/>
                  </a:lnTo>
                  <a:lnTo>
                    <a:pt x="312419" y="22859"/>
                  </a:lnTo>
                  <a:lnTo>
                    <a:pt x="312419" y="6095"/>
                  </a:lnTo>
                  <a:lnTo>
                    <a:pt x="307848" y="1524"/>
                  </a:lnTo>
                  <a:lnTo>
                    <a:pt x="304800" y="0"/>
                  </a:lnTo>
                  <a:close/>
                </a:path>
                <a:path w="312420" h="334010">
                  <a:moveTo>
                    <a:pt x="268224" y="289559"/>
                  </a:moveTo>
                  <a:lnTo>
                    <a:pt x="190500" y="289559"/>
                  </a:lnTo>
                  <a:lnTo>
                    <a:pt x="190500" y="312419"/>
                  </a:lnTo>
                  <a:lnTo>
                    <a:pt x="268224" y="312419"/>
                  </a:lnTo>
                  <a:lnTo>
                    <a:pt x="268224" y="289559"/>
                  </a:lnTo>
                  <a:close/>
                </a:path>
                <a:path w="312420" h="334010">
                  <a:moveTo>
                    <a:pt x="312419" y="289559"/>
                  </a:moveTo>
                  <a:lnTo>
                    <a:pt x="291083" y="289559"/>
                  </a:lnTo>
                  <a:lnTo>
                    <a:pt x="291083" y="312419"/>
                  </a:lnTo>
                  <a:lnTo>
                    <a:pt x="312419" y="312419"/>
                  </a:lnTo>
                  <a:lnTo>
                    <a:pt x="312419" y="289559"/>
                  </a:lnTo>
                  <a:close/>
                </a:path>
                <a:path w="312420" h="334010">
                  <a:moveTo>
                    <a:pt x="201167" y="256031"/>
                  </a:moveTo>
                  <a:lnTo>
                    <a:pt x="190500" y="256031"/>
                  </a:lnTo>
                  <a:lnTo>
                    <a:pt x="190500" y="278892"/>
                  </a:lnTo>
                  <a:lnTo>
                    <a:pt x="201167" y="278892"/>
                  </a:lnTo>
                  <a:lnTo>
                    <a:pt x="201167" y="256031"/>
                  </a:lnTo>
                  <a:close/>
                </a:path>
                <a:path w="312420" h="334010">
                  <a:moveTo>
                    <a:pt x="234695" y="256031"/>
                  </a:moveTo>
                  <a:lnTo>
                    <a:pt x="222503" y="256031"/>
                  </a:lnTo>
                  <a:lnTo>
                    <a:pt x="222503" y="278892"/>
                  </a:lnTo>
                  <a:lnTo>
                    <a:pt x="234695" y="278892"/>
                  </a:lnTo>
                  <a:lnTo>
                    <a:pt x="234695" y="256031"/>
                  </a:lnTo>
                  <a:close/>
                </a:path>
                <a:path w="312420" h="334010">
                  <a:moveTo>
                    <a:pt x="268224" y="256031"/>
                  </a:moveTo>
                  <a:lnTo>
                    <a:pt x="257555" y="256031"/>
                  </a:lnTo>
                  <a:lnTo>
                    <a:pt x="257555" y="278892"/>
                  </a:lnTo>
                  <a:lnTo>
                    <a:pt x="268224" y="278892"/>
                  </a:lnTo>
                  <a:lnTo>
                    <a:pt x="268224" y="256031"/>
                  </a:lnTo>
                  <a:close/>
                </a:path>
                <a:path w="312420" h="334010">
                  <a:moveTo>
                    <a:pt x="312419" y="256031"/>
                  </a:moveTo>
                  <a:lnTo>
                    <a:pt x="291083" y="256031"/>
                  </a:lnTo>
                  <a:lnTo>
                    <a:pt x="291083" y="278892"/>
                  </a:lnTo>
                  <a:lnTo>
                    <a:pt x="312419" y="278892"/>
                  </a:lnTo>
                  <a:lnTo>
                    <a:pt x="312419" y="256031"/>
                  </a:lnTo>
                  <a:close/>
                </a:path>
                <a:path w="312420" h="334010">
                  <a:moveTo>
                    <a:pt x="201167" y="222504"/>
                  </a:moveTo>
                  <a:lnTo>
                    <a:pt x="190500" y="222504"/>
                  </a:lnTo>
                  <a:lnTo>
                    <a:pt x="190500" y="245363"/>
                  </a:lnTo>
                  <a:lnTo>
                    <a:pt x="201167" y="245363"/>
                  </a:lnTo>
                  <a:lnTo>
                    <a:pt x="201167" y="222504"/>
                  </a:lnTo>
                  <a:close/>
                </a:path>
                <a:path w="312420" h="334010">
                  <a:moveTo>
                    <a:pt x="234695" y="222504"/>
                  </a:moveTo>
                  <a:lnTo>
                    <a:pt x="222503" y="222504"/>
                  </a:lnTo>
                  <a:lnTo>
                    <a:pt x="222503" y="245363"/>
                  </a:lnTo>
                  <a:lnTo>
                    <a:pt x="234695" y="245363"/>
                  </a:lnTo>
                  <a:lnTo>
                    <a:pt x="234695" y="222504"/>
                  </a:lnTo>
                  <a:close/>
                </a:path>
                <a:path w="312420" h="334010">
                  <a:moveTo>
                    <a:pt x="268224" y="222504"/>
                  </a:moveTo>
                  <a:lnTo>
                    <a:pt x="257555" y="222504"/>
                  </a:lnTo>
                  <a:lnTo>
                    <a:pt x="257555" y="245363"/>
                  </a:lnTo>
                  <a:lnTo>
                    <a:pt x="268224" y="245363"/>
                  </a:lnTo>
                  <a:lnTo>
                    <a:pt x="268224" y="222504"/>
                  </a:lnTo>
                  <a:close/>
                </a:path>
                <a:path w="312420" h="334010">
                  <a:moveTo>
                    <a:pt x="312419" y="222504"/>
                  </a:moveTo>
                  <a:lnTo>
                    <a:pt x="291083" y="222504"/>
                  </a:lnTo>
                  <a:lnTo>
                    <a:pt x="291083" y="245363"/>
                  </a:lnTo>
                  <a:lnTo>
                    <a:pt x="312419" y="245363"/>
                  </a:lnTo>
                  <a:lnTo>
                    <a:pt x="312419" y="222504"/>
                  </a:lnTo>
                  <a:close/>
                </a:path>
                <a:path w="312420" h="334010">
                  <a:moveTo>
                    <a:pt x="201167" y="188975"/>
                  </a:moveTo>
                  <a:lnTo>
                    <a:pt x="190500" y="188975"/>
                  </a:lnTo>
                  <a:lnTo>
                    <a:pt x="190500" y="211836"/>
                  </a:lnTo>
                  <a:lnTo>
                    <a:pt x="201167" y="211836"/>
                  </a:lnTo>
                  <a:lnTo>
                    <a:pt x="201167" y="188975"/>
                  </a:lnTo>
                  <a:close/>
                </a:path>
                <a:path w="312420" h="334010">
                  <a:moveTo>
                    <a:pt x="234695" y="188975"/>
                  </a:moveTo>
                  <a:lnTo>
                    <a:pt x="222503" y="188975"/>
                  </a:lnTo>
                  <a:lnTo>
                    <a:pt x="222503" y="211836"/>
                  </a:lnTo>
                  <a:lnTo>
                    <a:pt x="234695" y="211836"/>
                  </a:lnTo>
                  <a:lnTo>
                    <a:pt x="234695" y="188975"/>
                  </a:lnTo>
                  <a:close/>
                </a:path>
                <a:path w="312420" h="334010">
                  <a:moveTo>
                    <a:pt x="268224" y="188975"/>
                  </a:moveTo>
                  <a:lnTo>
                    <a:pt x="257555" y="188975"/>
                  </a:lnTo>
                  <a:lnTo>
                    <a:pt x="257555" y="211836"/>
                  </a:lnTo>
                  <a:lnTo>
                    <a:pt x="268224" y="211836"/>
                  </a:lnTo>
                  <a:lnTo>
                    <a:pt x="268224" y="188975"/>
                  </a:lnTo>
                  <a:close/>
                </a:path>
                <a:path w="312420" h="334010">
                  <a:moveTo>
                    <a:pt x="312419" y="188975"/>
                  </a:moveTo>
                  <a:lnTo>
                    <a:pt x="291083" y="188975"/>
                  </a:lnTo>
                  <a:lnTo>
                    <a:pt x="291083" y="211836"/>
                  </a:lnTo>
                  <a:lnTo>
                    <a:pt x="312419" y="211836"/>
                  </a:lnTo>
                  <a:lnTo>
                    <a:pt x="312419" y="188975"/>
                  </a:lnTo>
                  <a:close/>
                </a:path>
                <a:path w="312420" h="334010">
                  <a:moveTo>
                    <a:pt x="201167" y="155448"/>
                  </a:moveTo>
                  <a:lnTo>
                    <a:pt x="190500" y="155448"/>
                  </a:lnTo>
                  <a:lnTo>
                    <a:pt x="190500" y="178307"/>
                  </a:lnTo>
                  <a:lnTo>
                    <a:pt x="201167" y="178307"/>
                  </a:lnTo>
                  <a:lnTo>
                    <a:pt x="201167" y="155448"/>
                  </a:lnTo>
                  <a:close/>
                </a:path>
                <a:path w="312420" h="334010">
                  <a:moveTo>
                    <a:pt x="234695" y="155448"/>
                  </a:moveTo>
                  <a:lnTo>
                    <a:pt x="222503" y="155448"/>
                  </a:lnTo>
                  <a:lnTo>
                    <a:pt x="222503" y="178307"/>
                  </a:lnTo>
                  <a:lnTo>
                    <a:pt x="234695" y="178307"/>
                  </a:lnTo>
                  <a:lnTo>
                    <a:pt x="234695" y="155448"/>
                  </a:lnTo>
                  <a:close/>
                </a:path>
                <a:path w="312420" h="334010">
                  <a:moveTo>
                    <a:pt x="268224" y="155448"/>
                  </a:moveTo>
                  <a:lnTo>
                    <a:pt x="257555" y="155448"/>
                  </a:lnTo>
                  <a:lnTo>
                    <a:pt x="257555" y="178307"/>
                  </a:lnTo>
                  <a:lnTo>
                    <a:pt x="268224" y="178307"/>
                  </a:lnTo>
                  <a:lnTo>
                    <a:pt x="268224" y="155448"/>
                  </a:lnTo>
                  <a:close/>
                </a:path>
                <a:path w="312420" h="334010">
                  <a:moveTo>
                    <a:pt x="312419" y="155448"/>
                  </a:moveTo>
                  <a:lnTo>
                    <a:pt x="291083" y="155448"/>
                  </a:lnTo>
                  <a:lnTo>
                    <a:pt x="291083" y="178307"/>
                  </a:lnTo>
                  <a:lnTo>
                    <a:pt x="312419" y="178307"/>
                  </a:lnTo>
                  <a:lnTo>
                    <a:pt x="312419" y="155448"/>
                  </a:lnTo>
                  <a:close/>
                </a:path>
                <a:path w="312420" h="334010">
                  <a:moveTo>
                    <a:pt x="201167" y="121919"/>
                  </a:moveTo>
                  <a:lnTo>
                    <a:pt x="190500" y="121919"/>
                  </a:lnTo>
                  <a:lnTo>
                    <a:pt x="190500" y="144780"/>
                  </a:lnTo>
                  <a:lnTo>
                    <a:pt x="201167" y="144780"/>
                  </a:lnTo>
                  <a:lnTo>
                    <a:pt x="201167" y="121919"/>
                  </a:lnTo>
                  <a:close/>
                </a:path>
                <a:path w="312420" h="334010">
                  <a:moveTo>
                    <a:pt x="234695" y="121919"/>
                  </a:moveTo>
                  <a:lnTo>
                    <a:pt x="222503" y="121919"/>
                  </a:lnTo>
                  <a:lnTo>
                    <a:pt x="222503" y="144780"/>
                  </a:lnTo>
                  <a:lnTo>
                    <a:pt x="234695" y="144780"/>
                  </a:lnTo>
                  <a:lnTo>
                    <a:pt x="234695" y="121919"/>
                  </a:lnTo>
                  <a:close/>
                </a:path>
                <a:path w="312420" h="334010">
                  <a:moveTo>
                    <a:pt x="268224" y="121919"/>
                  </a:moveTo>
                  <a:lnTo>
                    <a:pt x="257555" y="121919"/>
                  </a:lnTo>
                  <a:lnTo>
                    <a:pt x="257555" y="144780"/>
                  </a:lnTo>
                  <a:lnTo>
                    <a:pt x="268224" y="144780"/>
                  </a:lnTo>
                  <a:lnTo>
                    <a:pt x="268224" y="121919"/>
                  </a:lnTo>
                  <a:close/>
                </a:path>
                <a:path w="312420" h="334010">
                  <a:moveTo>
                    <a:pt x="312419" y="121919"/>
                  </a:moveTo>
                  <a:lnTo>
                    <a:pt x="291083" y="121919"/>
                  </a:lnTo>
                  <a:lnTo>
                    <a:pt x="291083" y="144780"/>
                  </a:lnTo>
                  <a:lnTo>
                    <a:pt x="312419" y="144780"/>
                  </a:lnTo>
                  <a:lnTo>
                    <a:pt x="312419" y="121919"/>
                  </a:lnTo>
                  <a:close/>
                </a:path>
                <a:path w="312420" h="334010">
                  <a:moveTo>
                    <a:pt x="201167" y="88392"/>
                  </a:moveTo>
                  <a:lnTo>
                    <a:pt x="190500" y="88392"/>
                  </a:lnTo>
                  <a:lnTo>
                    <a:pt x="190500" y="111251"/>
                  </a:lnTo>
                  <a:lnTo>
                    <a:pt x="201167" y="111251"/>
                  </a:lnTo>
                  <a:lnTo>
                    <a:pt x="201167" y="88392"/>
                  </a:lnTo>
                  <a:close/>
                </a:path>
                <a:path w="312420" h="334010">
                  <a:moveTo>
                    <a:pt x="234695" y="88392"/>
                  </a:moveTo>
                  <a:lnTo>
                    <a:pt x="222503" y="88392"/>
                  </a:lnTo>
                  <a:lnTo>
                    <a:pt x="222503" y="111251"/>
                  </a:lnTo>
                  <a:lnTo>
                    <a:pt x="234695" y="111251"/>
                  </a:lnTo>
                  <a:lnTo>
                    <a:pt x="234695" y="88392"/>
                  </a:lnTo>
                  <a:close/>
                </a:path>
                <a:path w="312420" h="334010">
                  <a:moveTo>
                    <a:pt x="268224" y="88392"/>
                  </a:moveTo>
                  <a:lnTo>
                    <a:pt x="257555" y="88392"/>
                  </a:lnTo>
                  <a:lnTo>
                    <a:pt x="257555" y="111251"/>
                  </a:lnTo>
                  <a:lnTo>
                    <a:pt x="268224" y="111251"/>
                  </a:lnTo>
                  <a:lnTo>
                    <a:pt x="268224" y="88392"/>
                  </a:lnTo>
                  <a:close/>
                </a:path>
                <a:path w="312420" h="334010">
                  <a:moveTo>
                    <a:pt x="312419" y="88392"/>
                  </a:moveTo>
                  <a:lnTo>
                    <a:pt x="291083" y="88392"/>
                  </a:lnTo>
                  <a:lnTo>
                    <a:pt x="291083" y="111251"/>
                  </a:lnTo>
                  <a:lnTo>
                    <a:pt x="312419" y="111251"/>
                  </a:lnTo>
                  <a:lnTo>
                    <a:pt x="312419" y="88392"/>
                  </a:lnTo>
                  <a:close/>
                </a:path>
                <a:path w="312420" h="334010">
                  <a:moveTo>
                    <a:pt x="201167" y="56387"/>
                  </a:moveTo>
                  <a:lnTo>
                    <a:pt x="190500" y="56387"/>
                  </a:lnTo>
                  <a:lnTo>
                    <a:pt x="190500" y="77724"/>
                  </a:lnTo>
                  <a:lnTo>
                    <a:pt x="201167" y="77724"/>
                  </a:lnTo>
                  <a:lnTo>
                    <a:pt x="201167" y="56387"/>
                  </a:lnTo>
                  <a:close/>
                </a:path>
                <a:path w="312420" h="334010">
                  <a:moveTo>
                    <a:pt x="234695" y="56387"/>
                  </a:moveTo>
                  <a:lnTo>
                    <a:pt x="222503" y="56387"/>
                  </a:lnTo>
                  <a:lnTo>
                    <a:pt x="222503" y="77724"/>
                  </a:lnTo>
                  <a:lnTo>
                    <a:pt x="234695" y="77724"/>
                  </a:lnTo>
                  <a:lnTo>
                    <a:pt x="234695" y="56387"/>
                  </a:lnTo>
                  <a:close/>
                </a:path>
                <a:path w="312420" h="334010">
                  <a:moveTo>
                    <a:pt x="268224" y="56387"/>
                  </a:moveTo>
                  <a:lnTo>
                    <a:pt x="257555" y="56387"/>
                  </a:lnTo>
                  <a:lnTo>
                    <a:pt x="257555" y="77724"/>
                  </a:lnTo>
                  <a:lnTo>
                    <a:pt x="268224" y="77724"/>
                  </a:lnTo>
                  <a:lnTo>
                    <a:pt x="268224" y="56387"/>
                  </a:lnTo>
                  <a:close/>
                </a:path>
                <a:path w="312420" h="334010">
                  <a:moveTo>
                    <a:pt x="312419" y="56387"/>
                  </a:moveTo>
                  <a:lnTo>
                    <a:pt x="291083" y="56387"/>
                  </a:lnTo>
                  <a:lnTo>
                    <a:pt x="291083" y="77724"/>
                  </a:lnTo>
                  <a:lnTo>
                    <a:pt x="312419" y="77724"/>
                  </a:lnTo>
                  <a:lnTo>
                    <a:pt x="312419" y="56387"/>
                  </a:lnTo>
                  <a:close/>
                </a:path>
                <a:path w="312420" h="334010">
                  <a:moveTo>
                    <a:pt x="201167" y="22859"/>
                  </a:moveTo>
                  <a:lnTo>
                    <a:pt x="190500" y="22859"/>
                  </a:lnTo>
                  <a:lnTo>
                    <a:pt x="190500" y="44195"/>
                  </a:lnTo>
                  <a:lnTo>
                    <a:pt x="201167" y="44195"/>
                  </a:lnTo>
                  <a:lnTo>
                    <a:pt x="201167" y="22859"/>
                  </a:lnTo>
                  <a:close/>
                </a:path>
                <a:path w="312420" h="334010">
                  <a:moveTo>
                    <a:pt x="234695" y="22859"/>
                  </a:moveTo>
                  <a:lnTo>
                    <a:pt x="222503" y="22859"/>
                  </a:lnTo>
                  <a:lnTo>
                    <a:pt x="222503" y="44195"/>
                  </a:lnTo>
                  <a:lnTo>
                    <a:pt x="234695" y="44195"/>
                  </a:lnTo>
                  <a:lnTo>
                    <a:pt x="234695" y="22859"/>
                  </a:lnTo>
                  <a:close/>
                </a:path>
                <a:path w="312420" h="334010">
                  <a:moveTo>
                    <a:pt x="268224" y="22859"/>
                  </a:moveTo>
                  <a:lnTo>
                    <a:pt x="257555" y="22859"/>
                  </a:lnTo>
                  <a:lnTo>
                    <a:pt x="257555" y="44195"/>
                  </a:lnTo>
                  <a:lnTo>
                    <a:pt x="268224" y="44195"/>
                  </a:lnTo>
                  <a:lnTo>
                    <a:pt x="268224" y="22859"/>
                  </a:lnTo>
                  <a:close/>
                </a:path>
                <a:path w="312420" h="334010">
                  <a:moveTo>
                    <a:pt x="312419" y="22859"/>
                  </a:moveTo>
                  <a:lnTo>
                    <a:pt x="291083" y="22859"/>
                  </a:lnTo>
                  <a:lnTo>
                    <a:pt x="291083" y="44195"/>
                  </a:lnTo>
                  <a:lnTo>
                    <a:pt x="312419" y="44195"/>
                  </a:lnTo>
                  <a:lnTo>
                    <a:pt x="312419" y="22859"/>
                  </a:lnTo>
                  <a:close/>
                </a:path>
                <a:path w="312420" h="334010">
                  <a:moveTo>
                    <a:pt x="124967" y="121919"/>
                  </a:moveTo>
                  <a:lnTo>
                    <a:pt x="9143" y="121919"/>
                  </a:lnTo>
                  <a:lnTo>
                    <a:pt x="6095" y="123443"/>
                  </a:lnTo>
                  <a:lnTo>
                    <a:pt x="0" y="129539"/>
                  </a:lnTo>
                  <a:lnTo>
                    <a:pt x="0" y="327659"/>
                  </a:lnTo>
                  <a:lnTo>
                    <a:pt x="6095" y="333756"/>
                  </a:lnTo>
                  <a:lnTo>
                    <a:pt x="126491" y="333756"/>
                  </a:lnTo>
                  <a:lnTo>
                    <a:pt x="129539" y="332231"/>
                  </a:lnTo>
                  <a:lnTo>
                    <a:pt x="132587" y="329183"/>
                  </a:lnTo>
                  <a:lnTo>
                    <a:pt x="132587" y="327659"/>
                  </a:lnTo>
                  <a:lnTo>
                    <a:pt x="134111" y="324612"/>
                  </a:lnTo>
                  <a:lnTo>
                    <a:pt x="134111" y="312419"/>
                  </a:lnTo>
                  <a:lnTo>
                    <a:pt x="21335" y="312419"/>
                  </a:lnTo>
                  <a:lnTo>
                    <a:pt x="21335" y="278892"/>
                  </a:lnTo>
                  <a:lnTo>
                    <a:pt x="134111" y="278892"/>
                  </a:lnTo>
                  <a:lnTo>
                    <a:pt x="134111" y="266700"/>
                  </a:lnTo>
                  <a:lnTo>
                    <a:pt x="21335" y="266700"/>
                  </a:lnTo>
                  <a:lnTo>
                    <a:pt x="21335" y="233171"/>
                  </a:lnTo>
                  <a:lnTo>
                    <a:pt x="134111" y="233171"/>
                  </a:lnTo>
                  <a:lnTo>
                    <a:pt x="134111" y="222504"/>
                  </a:lnTo>
                  <a:lnTo>
                    <a:pt x="21335" y="222504"/>
                  </a:lnTo>
                  <a:lnTo>
                    <a:pt x="21335" y="188975"/>
                  </a:lnTo>
                  <a:lnTo>
                    <a:pt x="134111" y="188975"/>
                  </a:lnTo>
                  <a:lnTo>
                    <a:pt x="134111" y="178307"/>
                  </a:lnTo>
                  <a:lnTo>
                    <a:pt x="21335" y="178307"/>
                  </a:lnTo>
                  <a:lnTo>
                    <a:pt x="21335" y="144780"/>
                  </a:lnTo>
                  <a:lnTo>
                    <a:pt x="134111" y="144780"/>
                  </a:lnTo>
                  <a:lnTo>
                    <a:pt x="134111" y="131063"/>
                  </a:lnTo>
                  <a:lnTo>
                    <a:pt x="132587" y="129539"/>
                  </a:lnTo>
                  <a:lnTo>
                    <a:pt x="132587" y="128015"/>
                  </a:lnTo>
                  <a:lnTo>
                    <a:pt x="129539" y="124968"/>
                  </a:lnTo>
                  <a:lnTo>
                    <a:pt x="126491" y="123443"/>
                  </a:lnTo>
                  <a:lnTo>
                    <a:pt x="124967" y="121919"/>
                  </a:lnTo>
                  <a:close/>
                </a:path>
                <a:path w="312420" h="334010">
                  <a:moveTo>
                    <a:pt x="89915" y="278892"/>
                  </a:moveTo>
                  <a:lnTo>
                    <a:pt x="44195" y="278892"/>
                  </a:lnTo>
                  <a:lnTo>
                    <a:pt x="44195" y="312419"/>
                  </a:lnTo>
                  <a:lnTo>
                    <a:pt x="89915" y="312419"/>
                  </a:lnTo>
                  <a:lnTo>
                    <a:pt x="89915" y="278892"/>
                  </a:lnTo>
                  <a:close/>
                </a:path>
                <a:path w="312420" h="334010">
                  <a:moveTo>
                    <a:pt x="134111" y="278892"/>
                  </a:moveTo>
                  <a:lnTo>
                    <a:pt x="111251" y="278892"/>
                  </a:lnTo>
                  <a:lnTo>
                    <a:pt x="111251" y="312419"/>
                  </a:lnTo>
                  <a:lnTo>
                    <a:pt x="134111" y="312419"/>
                  </a:lnTo>
                  <a:lnTo>
                    <a:pt x="134111" y="278892"/>
                  </a:lnTo>
                  <a:close/>
                </a:path>
                <a:path w="312420" h="334010">
                  <a:moveTo>
                    <a:pt x="56387" y="233171"/>
                  </a:moveTo>
                  <a:lnTo>
                    <a:pt x="44195" y="233171"/>
                  </a:lnTo>
                  <a:lnTo>
                    <a:pt x="44195" y="266700"/>
                  </a:lnTo>
                  <a:lnTo>
                    <a:pt x="56387" y="266700"/>
                  </a:lnTo>
                  <a:lnTo>
                    <a:pt x="56387" y="233171"/>
                  </a:lnTo>
                  <a:close/>
                </a:path>
                <a:path w="312420" h="334010">
                  <a:moveTo>
                    <a:pt x="89915" y="233171"/>
                  </a:moveTo>
                  <a:lnTo>
                    <a:pt x="77724" y="233171"/>
                  </a:lnTo>
                  <a:lnTo>
                    <a:pt x="77724" y="266700"/>
                  </a:lnTo>
                  <a:lnTo>
                    <a:pt x="89915" y="266700"/>
                  </a:lnTo>
                  <a:lnTo>
                    <a:pt x="89915" y="233171"/>
                  </a:lnTo>
                  <a:close/>
                </a:path>
                <a:path w="312420" h="334010">
                  <a:moveTo>
                    <a:pt x="134111" y="233171"/>
                  </a:moveTo>
                  <a:lnTo>
                    <a:pt x="111251" y="233171"/>
                  </a:lnTo>
                  <a:lnTo>
                    <a:pt x="111251" y="266700"/>
                  </a:lnTo>
                  <a:lnTo>
                    <a:pt x="134111" y="266700"/>
                  </a:lnTo>
                  <a:lnTo>
                    <a:pt x="134111" y="233171"/>
                  </a:lnTo>
                  <a:close/>
                </a:path>
                <a:path w="312420" h="334010">
                  <a:moveTo>
                    <a:pt x="56387" y="188975"/>
                  </a:moveTo>
                  <a:lnTo>
                    <a:pt x="44195" y="188975"/>
                  </a:lnTo>
                  <a:lnTo>
                    <a:pt x="44195" y="222504"/>
                  </a:lnTo>
                  <a:lnTo>
                    <a:pt x="56387" y="222504"/>
                  </a:lnTo>
                  <a:lnTo>
                    <a:pt x="56387" y="188975"/>
                  </a:lnTo>
                  <a:close/>
                </a:path>
                <a:path w="312420" h="334010">
                  <a:moveTo>
                    <a:pt x="89915" y="188975"/>
                  </a:moveTo>
                  <a:lnTo>
                    <a:pt x="77724" y="188975"/>
                  </a:lnTo>
                  <a:lnTo>
                    <a:pt x="77724" y="222504"/>
                  </a:lnTo>
                  <a:lnTo>
                    <a:pt x="89915" y="222504"/>
                  </a:lnTo>
                  <a:lnTo>
                    <a:pt x="89915" y="188975"/>
                  </a:lnTo>
                  <a:close/>
                </a:path>
                <a:path w="312420" h="334010">
                  <a:moveTo>
                    <a:pt x="134111" y="188975"/>
                  </a:moveTo>
                  <a:lnTo>
                    <a:pt x="111251" y="188975"/>
                  </a:lnTo>
                  <a:lnTo>
                    <a:pt x="111251" y="222504"/>
                  </a:lnTo>
                  <a:lnTo>
                    <a:pt x="134111" y="222504"/>
                  </a:lnTo>
                  <a:lnTo>
                    <a:pt x="134111" y="188975"/>
                  </a:lnTo>
                  <a:close/>
                </a:path>
                <a:path w="312420" h="334010">
                  <a:moveTo>
                    <a:pt x="56387" y="144780"/>
                  </a:moveTo>
                  <a:lnTo>
                    <a:pt x="44195" y="144780"/>
                  </a:lnTo>
                  <a:lnTo>
                    <a:pt x="44195" y="178307"/>
                  </a:lnTo>
                  <a:lnTo>
                    <a:pt x="56387" y="178307"/>
                  </a:lnTo>
                  <a:lnTo>
                    <a:pt x="56387" y="144780"/>
                  </a:lnTo>
                  <a:close/>
                </a:path>
                <a:path w="312420" h="334010">
                  <a:moveTo>
                    <a:pt x="89915" y="144780"/>
                  </a:moveTo>
                  <a:lnTo>
                    <a:pt x="77724" y="144780"/>
                  </a:lnTo>
                  <a:lnTo>
                    <a:pt x="77724" y="178307"/>
                  </a:lnTo>
                  <a:lnTo>
                    <a:pt x="89915" y="178307"/>
                  </a:lnTo>
                  <a:lnTo>
                    <a:pt x="89915" y="144780"/>
                  </a:lnTo>
                  <a:close/>
                </a:path>
                <a:path w="312420" h="334010">
                  <a:moveTo>
                    <a:pt x="134111" y="144780"/>
                  </a:moveTo>
                  <a:lnTo>
                    <a:pt x="111251" y="144780"/>
                  </a:lnTo>
                  <a:lnTo>
                    <a:pt x="111251" y="178307"/>
                  </a:lnTo>
                  <a:lnTo>
                    <a:pt x="134111" y="178307"/>
                  </a:lnTo>
                  <a:lnTo>
                    <a:pt x="134111" y="144780"/>
                  </a:lnTo>
                  <a:close/>
                </a:path>
              </a:pathLst>
            </a:custGeom>
            <a:solidFill>
              <a:srgbClr val="A5A5A5"/>
            </a:solidFill>
          </p:spPr>
          <p:txBody>
            <a:bodyPr wrap="square" lIns="0" tIns="0" rIns="0" bIns="0" rtlCol="0"/>
            <a:lstStyle/>
            <a:p/>
          </p:txBody>
        </p:sp>
        <p:sp>
          <p:nvSpPr>
            <p:cNvPr id="43" name="object 43"/>
            <p:cNvSpPr/>
            <p:nvPr/>
          </p:nvSpPr>
          <p:spPr>
            <a:xfrm>
              <a:off x="10218420" y="4386071"/>
              <a:ext cx="167640" cy="334010"/>
            </a:xfrm>
            <a:custGeom>
              <a:avLst/>
              <a:gdLst/>
              <a:ahLst/>
              <a:cxnLst/>
              <a:rect l="l" t="t" r="r" b="b"/>
              <a:pathLst>
                <a:path w="167640" h="334010">
                  <a:moveTo>
                    <a:pt x="155448" y="0"/>
                  </a:moveTo>
                  <a:lnTo>
                    <a:pt x="12191" y="0"/>
                  </a:lnTo>
                  <a:lnTo>
                    <a:pt x="9144" y="0"/>
                  </a:lnTo>
                  <a:lnTo>
                    <a:pt x="7620" y="1524"/>
                  </a:lnTo>
                  <a:lnTo>
                    <a:pt x="4572" y="1524"/>
                  </a:lnTo>
                  <a:lnTo>
                    <a:pt x="3048" y="3048"/>
                  </a:lnTo>
                  <a:lnTo>
                    <a:pt x="3048" y="4571"/>
                  </a:lnTo>
                  <a:lnTo>
                    <a:pt x="1524" y="6095"/>
                  </a:lnTo>
                  <a:lnTo>
                    <a:pt x="0" y="9143"/>
                  </a:lnTo>
                  <a:lnTo>
                    <a:pt x="0" y="10668"/>
                  </a:lnTo>
                  <a:lnTo>
                    <a:pt x="0" y="323088"/>
                  </a:lnTo>
                  <a:lnTo>
                    <a:pt x="0" y="324612"/>
                  </a:lnTo>
                  <a:lnTo>
                    <a:pt x="1524" y="326136"/>
                  </a:lnTo>
                  <a:lnTo>
                    <a:pt x="1524" y="327659"/>
                  </a:lnTo>
                  <a:lnTo>
                    <a:pt x="4572" y="329183"/>
                  </a:lnTo>
                  <a:lnTo>
                    <a:pt x="6096" y="330707"/>
                  </a:lnTo>
                  <a:lnTo>
                    <a:pt x="7620" y="332231"/>
                  </a:lnTo>
                  <a:lnTo>
                    <a:pt x="9144" y="333756"/>
                  </a:lnTo>
                  <a:lnTo>
                    <a:pt x="12191" y="333756"/>
                  </a:lnTo>
                  <a:lnTo>
                    <a:pt x="156972" y="333756"/>
                  </a:lnTo>
                  <a:lnTo>
                    <a:pt x="158496" y="333756"/>
                  </a:lnTo>
                  <a:lnTo>
                    <a:pt x="160020" y="333756"/>
                  </a:lnTo>
                  <a:lnTo>
                    <a:pt x="161544" y="332231"/>
                  </a:lnTo>
                  <a:lnTo>
                    <a:pt x="163068" y="330707"/>
                  </a:lnTo>
                  <a:lnTo>
                    <a:pt x="164591" y="329183"/>
                  </a:lnTo>
                  <a:lnTo>
                    <a:pt x="166115" y="326136"/>
                  </a:lnTo>
                  <a:lnTo>
                    <a:pt x="167639" y="324612"/>
                  </a:lnTo>
                  <a:lnTo>
                    <a:pt x="167639" y="323088"/>
                  </a:lnTo>
                  <a:lnTo>
                    <a:pt x="167639" y="10668"/>
                  </a:lnTo>
                  <a:lnTo>
                    <a:pt x="167639" y="7619"/>
                  </a:lnTo>
                  <a:lnTo>
                    <a:pt x="167639" y="6095"/>
                  </a:lnTo>
                  <a:lnTo>
                    <a:pt x="166115" y="4571"/>
                  </a:lnTo>
                  <a:lnTo>
                    <a:pt x="164591" y="3048"/>
                  </a:lnTo>
                  <a:lnTo>
                    <a:pt x="163068" y="1524"/>
                  </a:lnTo>
                  <a:lnTo>
                    <a:pt x="160020" y="0"/>
                  </a:lnTo>
                  <a:lnTo>
                    <a:pt x="158496" y="0"/>
                  </a:lnTo>
                  <a:lnTo>
                    <a:pt x="155448" y="0"/>
                  </a:lnTo>
                  <a:close/>
                </a:path>
                <a:path w="167640" h="334010">
                  <a:moveTo>
                    <a:pt x="45720" y="312419"/>
                  </a:moveTo>
                  <a:lnTo>
                    <a:pt x="22859" y="312419"/>
                  </a:lnTo>
                  <a:lnTo>
                    <a:pt x="22859" y="289559"/>
                  </a:lnTo>
                  <a:lnTo>
                    <a:pt x="45720" y="289559"/>
                  </a:lnTo>
                  <a:lnTo>
                    <a:pt x="45720" y="312419"/>
                  </a:lnTo>
                </a:path>
                <a:path w="167640" h="334010">
                  <a:moveTo>
                    <a:pt x="45720" y="278892"/>
                  </a:moveTo>
                  <a:lnTo>
                    <a:pt x="22859" y="278892"/>
                  </a:lnTo>
                  <a:lnTo>
                    <a:pt x="22859" y="256031"/>
                  </a:lnTo>
                  <a:lnTo>
                    <a:pt x="45720" y="256031"/>
                  </a:lnTo>
                  <a:lnTo>
                    <a:pt x="45720" y="278892"/>
                  </a:lnTo>
                </a:path>
                <a:path w="167640" h="334010">
                  <a:moveTo>
                    <a:pt x="45720" y="245363"/>
                  </a:moveTo>
                  <a:lnTo>
                    <a:pt x="22859" y="245363"/>
                  </a:lnTo>
                  <a:lnTo>
                    <a:pt x="22859" y="222504"/>
                  </a:lnTo>
                  <a:lnTo>
                    <a:pt x="45720" y="222504"/>
                  </a:lnTo>
                  <a:lnTo>
                    <a:pt x="45720" y="245363"/>
                  </a:lnTo>
                </a:path>
                <a:path w="167640" h="334010">
                  <a:moveTo>
                    <a:pt x="45720" y="211836"/>
                  </a:moveTo>
                  <a:lnTo>
                    <a:pt x="22859" y="211836"/>
                  </a:lnTo>
                  <a:lnTo>
                    <a:pt x="22859" y="188975"/>
                  </a:lnTo>
                  <a:lnTo>
                    <a:pt x="45720" y="188975"/>
                  </a:lnTo>
                  <a:lnTo>
                    <a:pt x="45720" y="211836"/>
                  </a:lnTo>
                </a:path>
                <a:path w="167640" h="334010">
                  <a:moveTo>
                    <a:pt x="45720" y="178307"/>
                  </a:moveTo>
                  <a:lnTo>
                    <a:pt x="22859" y="178307"/>
                  </a:lnTo>
                  <a:lnTo>
                    <a:pt x="22859" y="155448"/>
                  </a:lnTo>
                  <a:lnTo>
                    <a:pt x="45720" y="155448"/>
                  </a:lnTo>
                  <a:lnTo>
                    <a:pt x="45720" y="178307"/>
                  </a:lnTo>
                </a:path>
                <a:path w="167640" h="334010">
                  <a:moveTo>
                    <a:pt x="45720" y="144780"/>
                  </a:moveTo>
                  <a:lnTo>
                    <a:pt x="22859" y="144780"/>
                  </a:lnTo>
                  <a:lnTo>
                    <a:pt x="22859" y="121919"/>
                  </a:lnTo>
                  <a:lnTo>
                    <a:pt x="45720" y="121919"/>
                  </a:lnTo>
                  <a:lnTo>
                    <a:pt x="45720" y="144780"/>
                  </a:lnTo>
                </a:path>
                <a:path w="167640" h="334010">
                  <a:moveTo>
                    <a:pt x="45720" y="111251"/>
                  </a:moveTo>
                  <a:lnTo>
                    <a:pt x="22859" y="111251"/>
                  </a:lnTo>
                  <a:lnTo>
                    <a:pt x="22859" y="88392"/>
                  </a:lnTo>
                  <a:lnTo>
                    <a:pt x="45720" y="88392"/>
                  </a:lnTo>
                  <a:lnTo>
                    <a:pt x="45720" y="111251"/>
                  </a:lnTo>
                </a:path>
                <a:path w="167640" h="334010">
                  <a:moveTo>
                    <a:pt x="45720" y="77724"/>
                  </a:moveTo>
                  <a:lnTo>
                    <a:pt x="22859" y="77724"/>
                  </a:lnTo>
                  <a:lnTo>
                    <a:pt x="22859" y="56387"/>
                  </a:lnTo>
                  <a:lnTo>
                    <a:pt x="45720" y="56387"/>
                  </a:lnTo>
                  <a:lnTo>
                    <a:pt x="45720" y="77724"/>
                  </a:lnTo>
                </a:path>
                <a:path w="167640" h="334010">
                  <a:moveTo>
                    <a:pt x="45720" y="44195"/>
                  </a:moveTo>
                  <a:lnTo>
                    <a:pt x="22859" y="44195"/>
                  </a:lnTo>
                  <a:lnTo>
                    <a:pt x="22859" y="22859"/>
                  </a:lnTo>
                  <a:lnTo>
                    <a:pt x="45720" y="22859"/>
                  </a:lnTo>
                  <a:lnTo>
                    <a:pt x="45720" y="44195"/>
                  </a:lnTo>
                </a:path>
                <a:path w="167640" h="334010">
                  <a:moveTo>
                    <a:pt x="77724" y="278892"/>
                  </a:moveTo>
                  <a:lnTo>
                    <a:pt x="56387" y="278892"/>
                  </a:lnTo>
                  <a:lnTo>
                    <a:pt x="56387" y="256031"/>
                  </a:lnTo>
                  <a:lnTo>
                    <a:pt x="77724" y="256031"/>
                  </a:lnTo>
                  <a:lnTo>
                    <a:pt x="77724" y="278892"/>
                  </a:lnTo>
                </a:path>
                <a:path w="167640" h="334010">
                  <a:moveTo>
                    <a:pt x="77724" y="245363"/>
                  </a:moveTo>
                  <a:lnTo>
                    <a:pt x="56387" y="245363"/>
                  </a:lnTo>
                  <a:lnTo>
                    <a:pt x="56387" y="222504"/>
                  </a:lnTo>
                  <a:lnTo>
                    <a:pt x="77724" y="222504"/>
                  </a:lnTo>
                  <a:lnTo>
                    <a:pt x="77724" y="245363"/>
                  </a:lnTo>
                </a:path>
                <a:path w="167640" h="334010">
                  <a:moveTo>
                    <a:pt x="77724" y="211836"/>
                  </a:moveTo>
                  <a:lnTo>
                    <a:pt x="56387" y="211836"/>
                  </a:lnTo>
                  <a:lnTo>
                    <a:pt x="56387" y="188975"/>
                  </a:lnTo>
                  <a:lnTo>
                    <a:pt x="77724" y="188975"/>
                  </a:lnTo>
                  <a:lnTo>
                    <a:pt x="77724" y="211836"/>
                  </a:lnTo>
                </a:path>
                <a:path w="167640" h="334010">
                  <a:moveTo>
                    <a:pt x="77724" y="178307"/>
                  </a:moveTo>
                  <a:lnTo>
                    <a:pt x="56387" y="178307"/>
                  </a:lnTo>
                  <a:lnTo>
                    <a:pt x="56387" y="155448"/>
                  </a:lnTo>
                  <a:lnTo>
                    <a:pt x="77724" y="155448"/>
                  </a:lnTo>
                  <a:lnTo>
                    <a:pt x="77724" y="178307"/>
                  </a:lnTo>
                </a:path>
                <a:path w="167640" h="334010">
                  <a:moveTo>
                    <a:pt x="77724" y="144780"/>
                  </a:moveTo>
                  <a:lnTo>
                    <a:pt x="56387" y="144780"/>
                  </a:lnTo>
                  <a:lnTo>
                    <a:pt x="56387" y="121919"/>
                  </a:lnTo>
                  <a:lnTo>
                    <a:pt x="77724" y="121919"/>
                  </a:lnTo>
                  <a:lnTo>
                    <a:pt x="77724" y="144780"/>
                  </a:lnTo>
                </a:path>
                <a:path w="167640" h="334010">
                  <a:moveTo>
                    <a:pt x="77724" y="111251"/>
                  </a:moveTo>
                  <a:lnTo>
                    <a:pt x="56387" y="111251"/>
                  </a:lnTo>
                  <a:lnTo>
                    <a:pt x="56387" y="88392"/>
                  </a:lnTo>
                  <a:lnTo>
                    <a:pt x="77724" y="88392"/>
                  </a:lnTo>
                  <a:lnTo>
                    <a:pt x="77724" y="111251"/>
                  </a:lnTo>
                </a:path>
                <a:path w="167640" h="334010">
                  <a:moveTo>
                    <a:pt x="77724" y="77724"/>
                  </a:moveTo>
                  <a:lnTo>
                    <a:pt x="56387" y="77724"/>
                  </a:lnTo>
                  <a:lnTo>
                    <a:pt x="56387" y="56387"/>
                  </a:lnTo>
                  <a:lnTo>
                    <a:pt x="77724" y="56387"/>
                  </a:lnTo>
                  <a:lnTo>
                    <a:pt x="77724" y="77724"/>
                  </a:lnTo>
                </a:path>
                <a:path w="167640" h="334010">
                  <a:moveTo>
                    <a:pt x="77724" y="44195"/>
                  </a:moveTo>
                  <a:lnTo>
                    <a:pt x="56387" y="44195"/>
                  </a:lnTo>
                  <a:lnTo>
                    <a:pt x="56387" y="22859"/>
                  </a:lnTo>
                  <a:lnTo>
                    <a:pt x="77724" y="22859"/>
                  </a:lnTo>
                  <a:lnTo>
                    <a:pt x="77724" y="44195"/>
                  </a:lnTo>
                </a:path>
                <a:path w="167640" h="334010">
                  <a:moveTo>
                    <a:pt x="112775" y="278892"/>
                  </a:moveTo>
                  <a:lnTo>
                    <a:pt x="89915" y="278892"/>
                  </a:lnTo>
                  <a:lnTo>
                    <a:pt x="89915" y="256031"/>
                  </a:lnTo>
                  <a:lnTo>
                    <a:pt x="112775" y="256031"/>
                  </a:lnTo>
                  <a:lnTo>
                    <a:pt x="112775" y="278892"/>
                  </a:lnTo>
                </a:path>
                <a:path w="167640" h="334010">
                  <a:moveTo>
                    <a:pt x="112775" y="245363"/>
                  </a:moveTo>
                  <a:lnTo>
                    <a:pt x="89915" y="245363"/>
                  </a:lnTo>
                  <a:lnTo>
                    <a:pt x="89915" y="222504"/>
                  </a:lnTo>
                  <a:lnTo>
                    <a:pt x="112775" y="222504"/>
                  </a:lnTo>
                  <a:lnTo>
                    <a:pt x="112775" y="245363"/>
                  </a:lnTo>
                </a:path>
                <a:path w="167640" h="334010">
                  <a:moveTo>
                    <a:pt x="112775" y="211836"/>
                  </a:moveTo>
                  <a:lnTo>
                    <a:pt x="89915" y="211836"/>
                  </a:lnTo>
                  <a:lnTo>
                    <a:pt x="89915" y="188975"/>
                  </a:lnTo>
                  <a:lnTo>
                    <a:pt x="112775" y="188975"/>
                  </a:lnTo>
                  <a:lnTo>
                    <a:pt x="112775" y="211836"/>
                  </a:lnTo>
                </a:path>
                <a:path w="167640" h="334010">
                  <a:moveTo>
                    <a:pt x="112775" y="178307"/>
                  </a:moveTo>
                  <a:lnTo>
                    <a:pt x="89915" y="178307"/>
                  </a:lnTo>
                  <a:lnTo>
                    <a:pt x="89915" y="155448"/>
                  </a:lnTo>
                  <a:lnTo>
                    <a:pt x="112775" y="155448"/>
                  </a:lnTo>
                  <a:lnTo>
                    <a:pt x="112775" y="178307"/>
                  </a:lnTo>
                </a:path>
                <a:path w="167640" h="334010">
                  <a:moveTo>
                    <a:pt x="112775" y="144780"/>
                  </a:moveTo>
                  <a:lnTo>
                    <a:pt x="89915" y="144780"/>
                  </a:lnTo>
                  <a:lnTo>
                    <a:pt x="89915" y="121919"/>
                  </a:lnTo>
                  <a:lnTo>
                    <a:pt x="112775" y="121919"/>
                  </a:lnTo>
                  <a:lnTo>
                    <a:pt x="112775" y="144780"/>
                  </a:lnTo>
                </a:path>
                <a:path w="167640" h="334010">
                  <a:moveTo>
                    <a:pt x="112775" y="111251"/>
                  </a:moveTo>
                  <a:lnTo>
                    <a:pt x="89915" y="111251"/>
                  </a:lnTo>
                  <a:lnTo>
                    <a:pt x="89915" y="88392"/>
                  </a:lnTo>
                  <a:lnTo>
                    <a:pt x="112775" y="88392"/>
                  </a:lnTo>
                  <a:lnTo>
                    <a:pt x="112775" y="111251"/>
                  </a:lnTo>
                </a:path>
                <a:path w="167640" h="334010">
                  <a:moveTo>
                    <a:pt x="112775" y="77724"/>
                  </a:moveTo>
                  <a:lnTo>
                    <a:pt x="89915" y="77724"/>
                  </a:lnTo>
                  <a:lnTo>
                    <a:pt x="89915" y="56387"/>
                  </a:lnTo>
                  <a:lnTo>
                    <a:pt x="112775" y="56387"/>
                  </a:lnTo>
                  <a:lnTo>
                    <a:pt x="112775" y="77724"/>
                  </a:lnTo>
                </a:path>
                <a:path w="167640" h="334010">
                  <a:moveTo>
                    <a:pt x="112775" y="44195"/>
                  </a:moveTo>
                  <a:lnTo>
                    <a:pt x="89915" y="44195"/>
                  </a:lnTo>
                  <a:lnTo>
                    <a:pt x="89915" y="22859"/>
                  </a:lnTo>
                  <a:lnTo>
                    <a:pt x="112775" y="22859"/>
                  </a:lnTo>
                  <a:lnTo>
                    <a:pt x="112775" y="44195"/>
                  </a:lnTo>
                </a:path>
                <a:path w="167640" h="334010">
                  <a:moveTo>
                    <a:pt x="146303" y="312419"/>
                  </a:moveTo>
                  <a:lnTo>
                    <a:pt x="123444" y="312419"/>
                  </a:lnTo>
                  <a:lnTo>
                    <a:pt x="123444" y="289559"/>
                  </a:lnTo>
                  <a:lnTo>
                    <a:pt x="146303" y="289559"/>
                  </a:lnTo>
                  <a:lnTo>
                    <a:pt x="146303" y="312419"/>
                  </a:lnTo>
                </a:path>
                <a:path w="167640" h="334010">
                  <a:moveTo>
                    <a:pt x="146303" y="278892"/>
                  </a:moveTo>
                  <a:lnTo>
                    <a:pt x="123444" y="278892"/>
                  </a:lnTo>
                  <a:lnTo>
                    <a:pt x="123444" y="256031"/>
                  </a:lnTo>
                  <a:lnTo>
                    <a:pt x="146303" y="256031"/>
                  </a:lnTo>
                  <a:lnTo>
                    <a:pt x="146303" y="278892"/>
                  </a:lnTo>
                </a:path>
                <a:path w="167640" h="334010">
                  <a:moveTo>
                    <a:pt x="146303" y="245363"/>
                  </a:moveTo>
                  <a:lnTo>
                    <a:pt x="123444" y="245363"/>
                  </a:lnTo>
                  <a:lnTo>
                    <a:pt x="123444" y="222504"/>
                  </a:lnTo>
                  <a:lnTo>
                    <a:pt x="146303" y="222504"/>
                  </a:lnTo>
                  <a:lnTo>
                    <a:pt x="146303" y="245363"/>
                  </a:lnTo>
                </a:path>
                <a:path w="167640" h="334010">
                  <a:moveTo>
                    <a:pt x="146303" y="211836"/>
                  </a:moveTo>
                  <a:lnTo>
                    <a:pt x="123444" y="211836"/>
                  </a:lnTo>
                  <a:lnTo>
                    <a:pt x="123444" y="188975"/>
                  </a:lnTo>
                  <a:lnTo>
                    <a:pt x="146303" y="188975"/>
                  </a:lnTo>
                  <a:lnTo>
                    <a:pt x="146303" y="211836"/>
                  </a:lnTo>
                </a:path>
                <a:path w="167640" h="334010">
                  <a:moveTo>
                    <a:pt x="146303" y="178307"/>
                  </a:moveTo>
                  <a:lnTo>
                    <a:pt x="123444" y="178307"/>
                  </a:lnTo>
                  <a:lnTo>
                    <a:pt x="123444" y="155448"/>
                  </a:lnTo>
                  <a:lnTo>
                    <a:pt x="146303" y="155448"/>
                  </a:lnTo>
                  <a:lnTo>
                    <a:pt x="146303" y="178307"/>
                  </a:lnTo>
                </a:path>
                <a:path w="167640" h="334010">
                  <a:moveTo>
                    <a:pt x="146303" y="144780"/>
                  </a:moveTo>
                  <a:lnTo>
                    <a:pt x="123444" y="144780"/>
                  </a:lnTo>
                  <a:lnTo>
                    <a:pt x="123444" y="121919"/>
                  </a:lnTo>
                  <a:lnTo>
                    <a:pt x="146303" y="121919"/>
                  </a:lnTo>
                  <a:lnTo>
                    <a:pt x="146303" y="144780"/>
                  </a:lnTo>
                </a:path>
                <a:path w="167640" h="334010">
                  <a:moveTo>
                    <a:pt x="146303" y="111251"/>
                  </a:moveTo>
                  <a:lnTo>
                    <a:pt x="123444" y="111251"/>
                  </a:lnTo>
                  <a:lnTo>
                    <a:pt x="123444" y="88392"/>
                  </a:lnTo>
                  <a:lnTo>
                    <a:pt x="146303" y="88392"/>
                  </a:lnTo>
                  <a:lnTo>
                    <a:pt x="146303" y="111251"/>
                  </a:lnTo>
                </a:path>
                <a:path w="167640" h="334010">
                  <a:moveTo>
                    <a:pt x="146303" y="77724"/>
                  </a:moveTo>
                  <a:lnTo>
                    <a:pt x="123444" y="77724"/>
                  </a:lnTo>
                  <a:lnTo>
                    <a:pt x="123444" y="56387"/>
                  </a:lnTo>
                  <a:lnTo>
                    <a:pt x="146303" y="56387"/>
                  </a:lnTo>
                  <a:lnTo>
                    <a:pt x="146303" y="77724"/>
                  </a:lnTo>
                </a:path>
                <a:path w="167640" h="334010">
                  <a:moveTo>
                    <a:pt x="146303" y="44195"/>
                  </a:moveTo>
                  <a:lnTo>
                    <a:pt x="123444" y="44195"/>
                  </a:lnTo>
                  <a:lnTo>
                    <a:pt x="123444" y="22859"/>
                  </a:lnTo>
                  <a:lnTo>
                    <a:pt x="146303" y="22859"/>
                  </a:lnTo>
                  <a:lnTo>
                    <a:pt x="146303" y="44195"/>
                  </a:lnTo>
                </a:path>
              </a:pathLst>
            </a:custGeom>
            <a:ln w="10668">
              <a:solidFill>
                <a:srgbClr val="A5A5A5"/>
              </a:solidFill>
            </a:ln>
          </p:spPr>
          <p:txBody>
            <a:bodyPr wrap="square" lIns="0" tIns="0" rIns="0" bIns="0" rtlCol="0"/>
            <a:lstStyle/>
            <a:p/>
          </p:txBody>
        </p:sp>
        <p:pic>
          <p:nvPicPr>
            <p:cNvPr id="44" name="object 44"/>
            <p:cNvPicPr/>
            <p:nvPr/>
          </p:nvPicPr>
          <p:blipFill>
            <a:blip r:embed="rId10" cstate="print"/>
            <a:stretch>
              <a:fillRect/>
            </a:stretch>
          </p:blipFill>
          <p:spPr>
            <a:xfrm>
              <a:off x="10068306" y="4502657"/>
              <a:ext cx="144779" cy="222503"/>
            </a:xfrm>
            <a:prstGeom prst="rect">
              <a:avLst/>
            </a:prstGeom>
          </p:spPr>
        </p:pic>
        <p:pic>
          <p:nvPicPr>
            <p:cNvPr id="45" name="object 45"/>
            <p:cNvPicPr/>
            <p:nvPr/>
          </p:nvPicPr>
          <p:blipFill>
            <a:blip r:embed="rId11" cstate="print"/>
            <a:stretch>
              <a:fillRect/>
            </a:stretch>
          </p:blipFill>
          <p:spPr>
            <a:xfrm>
              <a:off x="7546848" y="4392167"/>
              <a:ext cx="405383" cy="405383"/>
            </a:xfrm>
            <a:prstGeom prst="rect">
              <a:avLst/>
            </a:prstGeom>
          </p:spPr>
        </p:pic>
        <p:pic>
          <p:nvPicPr>
            <p:cNvPr id="46" name="object 46"/>
            <p:cNvPicPr/>
            <p:nvPr/>
          </p:nvPicPr>
          <p:blipFill>
            <a:blip r:embed="rId12" cstate="print"/>
            <a:stretch>
              <a:fillRect/>
            </a:stretch>
          </p:blipFill>
          <p:spPr>
            <a:xfrm>
              <a:off x="4059935" y="4376927"/>
              <a:ext cx="400812" cy="403860"/>
            </a:xfrm>
            <a:prstGeom prst="rect">
              <a:avLst/>
            </a:prstGeom>
          </p:spPr>
        </p:pic>
        <p:pic>
          <p:nvPicPr>
            <p:cNvPr id="47" name="object 47"/>
            <p:cNvPicPr/>
            <p:nvPr/>
          </p:nvPicPr>
          <p:blipFill>
            <a:blip r:embed="rId13" cstate="print"/>
            <a:stretch>
              <a:fillRect/>
            </a:stretch>
          </p:blipFill>
          <p:spPr>
            <a:xfrm>
              <a:off x="1703831" y="4451603"/>
              <a:ext cx="292607" cy="292607"/>
            </a:xfrm>
            <a:prstGeom prst="rect">
              <a:avLst/>
            </a:prstGeom>
          </p:spPr>
        </p:pic>
        <p:pic>
          <p:nvPicPr>
            <p:cNvPr id="48" name="object 48"/>
            <p:cNvPicPr/>
            <p:nvPr/>
          </p:nvPicPr>
          <p:blipFill>
            <a:blip r:embed="rId14" cstate="print"/>
            <a:stretch>
              <a:fillRect/>
            </a:stretch>
          </p:blipFill>
          <p:spPr>
            <a:xfrm>
              <a:off x="7168895" y="4355591"/>
              <a:ext cx="359664" cy="358139"/>
            </a:xfrm>
            <a:prstGeom prst="rect">
              <a:avLst/>
            </a:prstGeom>
          </p:spPr>
        </p:pic>
        <p:pic>
          <p:nvPicPr>
            <p:cNvPr id="49" name="object 49"/>
            <p:cNvPicPr/>
            <p:nvPr/>
          </p:nvPicPr>
          <p:blipFill>
            <a:blip r:embed="rId15" cstate="print"/>
            <a:stretch>
              <a:fillRect/>
            </a:stretch>
          </p:blipFill>
          <p:spPr>
            <a:xfrm>
              <a:off x="9733787" y="4372355"/>
              <a:ext cx="312420" cy="312419"/>
            </a:xfrm>
            <a:prstGeom prst="rect">
              <a:avLst/>
            </a:prstGeom>
          </p:spPr>
        </p:pic>
        <p:sp>
          <p:nvSpPr>
            <p:cNvPr id="50" name="object 50"/>
            <p:cNvSpPr/>
            <p:nvPr/>
          </p:nvSpPr>
          <p:spPr>
            <a:xfrm>
              <a:off x="8193023" y="5686043"/>
              <a:ext cx="106680" cy="421005"/>
            </a:xfrm>
            <a:custGeom>
              <a:avLst/>
              <a:gdLst/>
              <a:ahLst/>
              <a:cxnLst/>
              <a:rect l="l" t="t" r="r" b="b"/>
              <a:pathLst>
                <a:path w="106679" h="421004">
                  <a:moveTo>
                    <a:pt x="106679" y="0"/>
                  </a:moveTo>
                  <a:lnTo>
                    <a:pt x="0" y="105156"/>
                  </a:lnTo>
                  <a:lnTo>
                    <a:pt x="0" y="420624"/>
                  </a:lnTo>
                  <a:lnTo>
                    <a:pt x="106679" y="315468"/>
                  </a:lnTo>
                  <a:lnTo>
                    <a:pt x="106679" y="0"/>
                  </a:lnTo>
                  <a:close/>
                </a:path>
              </a:pathLst>
            </a:custGeom>
            <a:solidFill>
              <a:srgbClr val="CDCDCD"/>
            </a:solidFill>
          </p:spPr>
          <p:txBody>
            <a:bodyPr wrap="square" lIns="0" tIns="0" rIns="0" bIns="0" rtlCol="0"/>
            <a:lstStyle/>
            <a:p/>
          </p:txBody>
        </p:sp>
        <p:sp>
          <p:nvSpPr>
            <p:cNvPr id="51" name="object 51"/>
            <p:cNvSpPr/>
            <p:nvPr/>
          </p:nvSpPr>
          <p:spPr>
            <a:xfrm>
              <a:off x="2631947" y="5686043"/>
              <a:ext cx="5668010" cy="105410"/>
            </a:xfrm>
            <a:custGeom>
              <a:avLst/>
              <a:gdLst/>
              <a:ahLst/>
              <a:cxnLst/>
              <a:rect l="l" t="t" r="r" b="b"/>
              <a:pathLst>
                <a:path w="5668009" h="105410">
                  <a:moveTo>
                    <a:pt x="5667756" y="0"/>
                  </a:moveTo>
                  <a:lnTo>
                    <a:pt x="105156" y="0"/>
                  </a:lnTo>
                  <a:lnTo>
                    <a:pt x="0" y="105156"/>
                  </a:lnTo>
                  <a:lnTo>
                    <a:pt x="5561076" y="105156"/>
                  </a:lnTo>
                  <a:lnTo>
                    <a:pt x="5667756" y="0"/>
                  </a:lnTo>
                  <a:close/>
                </a:path>
              </a:pathLst>
            </a:custGeom>
            <a:solidFill>
              <a:srgbClr val="FFFFFF"/>
            </a:solidFill>
          </p:spPr>
          <p:txBody>
            <a:bodyPr wrap="square" lIns="0" tIns="0" rIns="0" bIns="0" rtlCol="0"/>
            <a:lstStyle/>
            <a:p/>
          </p:txBody>
        </p:sp>
        <p:sp>
          <p:nvSpPr>
            <p:cNvPr id="52" name="object 52"/>
            <p:cNvSpPr/>
            <p:nvPr/>
          </p:nvSpPr>
          <p:spPr>
            <a:xfrm>
              <a:off x="2631947" y="5686043"/>
              <a:ext cx="5668010" cy="421005"/>
            </a:xfrm>
            <a:custGeom>
              <a:avLst/>
              <a:gdLst/>
              <a:ahLst/>
              <a:cxnLst/>
              <a:rect l="l" t="t" r="r" b="b"/>
              <a:pathLst>
                <a:path w="5668009" h="421004">
                  <a:moveTo>
                    <a:pt x="0" y="105156"/>
                  </a:moveTo>
                  <a:lnTo>
                    <a:pt x="105156" y="0"/>
                  </a:lnTo>
                  <a:lnTo>
                    <a:pt x="5667756" y="0"/>
                  </a:lnTo>
                  <a:lnTo>
                    <a:pt x="5667756" y="315468"/>
                  </a:lnTo>
                  <a:lnTo>
                    <a:pt x="5561076" y="420624"/>
                  </a:lnTo>
                  <a:lnTo>
                    <a:pt x="0" y="420624"/>
                  </a:lnTo>
                  <a:lnTo>
                    <a:pt x="0" y="105156"/>
                  </a:lnTo>
                  <a:close/>
                </a:path>
                <a:path w="5668009" h="421004">
                  <a:moveTo>
                    <a:pt x="0" y="105156"/>
                  </a:moveTo>
                  <a:lnTo>
                    <a:pt x="5561076" y="105156"/>
                  </a:lnTo>
                  <a:lnTo>
                    <a:pt x="5667756" y="0"/>
                  </a:lnTo>
                </a:path>
                <a:path w="5668009" h="421004">
                  <a:moveTo>
                    <a:pt x="5561076" y="105156"/>
                  </a:moveTo>
                  <a:lnTo>
                    <a:pt x="5561076" y="420624"/>
                  </a:lnTo>
                </a:path>
              </a:pathLst>
            </a:custGeom>
            <a:ln w="13716">
              <a:solidFill>
                <a:srgbClr val="000000"/>
              </a:solidFill>
            </a:ln>
          </p:spPr>
          <p:txBody>
            <a:bodyPr wrap="square" lIns="0" tIns="0" rIns="0" bIns="0" rtlCol="0"/>
            <a:lstStyle/>
            <a:p/>
          </p:txBody>
        </p:sp>
      </p:grpSp>
      <p:sp>
        <p:nvSpPr>
          <p:cNvPr id="53" name="object 53"/>
          <p:cNvSpPr txBox="1"/>
          <p:nvPr/>
        </p:nvSpPr>
        <p:spPr>
          <a:xfrm>
            <a:off x="154939" y="4348988"/>
            <a:ext cx="1404620" cy="157480"/>
          </a:xfrm>
          <a:prstGeom prst="rect">
            <a:avLst/>
          </a:prstGeom>
        </p:spPr>
        <p:txBody>
          <a:bodyPr wrap="square" lIns="0" tIns="13970" rIns="0" bIns="0" rtlCol="0" vert="horz">
            <a:spAutoFit/>
          </a:bodyPr>
          <a:lstStyle/>
          <a:p>
            <a:pPr marL="12700">
              <a:lnSpc>
                <a:spcPct val="100000"/>
              </a:lnSpc>
              <a:spcBef>
                <a:spcPts val="110"/>
              </a:spcBef>
            </a:pPr>
            <a:r>
              <a:rPr dirty="0" sz="850" spc="10">
                <a:latin typeface="Meiryo UI"/>
                <a:cs typeface="Meiryo UI"/>
              </a:rPr>
              <a:t>【教育</a:t>
            </a:r>
            <a:r>
              <a:rPr dirty="0" sz="850" spc="5">
                <a:latin typeface="Meiryo UI"/>
                <a:cs typeface="Meiryo UI"/>
              </a:rPr>
              <a:t>プ</a:t>
            </a:r>
            <a:r>
              <a:rPr dirty="0" sz="850" spc="5">
                <a:latin typeface="Meiryo UI"/>
                <a:cs typeface="Meiryo UI"/>
              </a:rPr>
              <a:t>ラットフ</a:t>
            </a:r>
            <a:r>
              <a:rPr dirty="0" sz="850" spc="10">
                <a:latin typeface="Meiryo UI"/>
                <a:cs typeface="Meiryo UI"/>
              </a:rPr>
              <a:t>ォ</a:t>
            </a:r>
            <a:r>
              <a:rPr dirty="0" sz="850" spc="10">
                <a:latin typeface="Meiryo UI"/>
                <a:cs typeface="Meiryo UI"/>
              </a:rPr>
              <a:t>ー</a:t>
            </a:r>
            <a:r>
              <a:rPr dirty="0" sz="850">
                <a:latin typeface="Meiryo UI"/>
                <a:cs typeface="Meiryo UI"/>
              </a:rPr>
              <a:t>ム</a:t>
            </a:r>
            <a:r>
              <a:rPr dirty="0" sz="850" spc="10">
                <a:latin typeface="Meiryo UI"/>
                <a:cs typeface="Meiryo UI"/>
              </a:rPr>
              <a:t>の</a:t>
            </a:r>
            <a:r>
              <a:rPr dirty="0" sz="850" spc="5">
                <a:latin typeface="Meiryo UI"/>
                <a:cs typeface="Meiryo UI"/>
              </a:rPr>
              <a:t>イ</a:t>
            </a:r>
            <a:r>
              <a:rPr dirty="0" sz="850" spc="-5">
                <a:latin typeface="Meiryo UI"/>
                <a:cs typeface="Meiryo UI"/>
              </a:rPr>
              <a:t>メ</a:t>
            </a:r>
            <a:r>
              <a:rPr dirty="0" sz="850" spc="10">
                <a:latin typeface="Meiryo UI"/>
                <a:cs typeface="Meiryo UI"/>
              </a:rPr>
              <a:t>ー</a:t>
            </a:r>
            <a:r>
              <a:rPr dirty="0" sz="850" spc="-5">
                <a:latin typeface="Meiryo UI"/>
                <a:cs typeface="Meiryo UI"/>
              </a:rPr>
              <a:t>ジ</a:t>
            </a:r>
            <a:r>
              <a:rPr dirty="0" sz="850" spc="5">
                <a:latin typeface="Meiryo UI"/>
                <a:cs typeface="Meiryo UI"/>
              </a:rPr>
              <a:t>】</a:t>
            </a:r>
            <a:endParaRPr sz="850">
              <a:latin typeface="Meiryo UI"/>
              <a:cs typeface="Meiryo UI"/>
            </a:endParaRPr>
          </a:p>
        </p:txBody>
      </p:sp>
      <p:sp>
        <p:nvSpPr>
          <p:cNvPr id="54" name="object 54"/>
          <p:cNvSpPr txBox="1"/>
          <p:nvPr/>
        </p:nvSpPr>
        <p:spPr>
          <a:xfrm>
            <a:off x="3923791" y="5840984"/>
            <a:ext cx="2981960" cy="212090"/>
          </a:xfrm>
          <a:prstGeom prst="rect">
            <a:avLst/>
          </a:prstGeom>
        </p:spPr>
        <p:txBody>
          <a:bodyPr wrap="square" lIns="0" tIns="15875" rIns="0" bIns="0" rtlCol="0" vert="horz">
            <a:spAutoFit/>
          </a:bodyPr>
          <a:lstStyle/>
          <a:p>
            <a:pPr marL="12700">
              <a:lnSpc>
                <a:spcPct val="100000"/>
              </a:lnSpc>
              <a:spcBef>
                <a:spcPts val="125"/>
              </a:spcBef>
            </a:pPr>
            <a:r>
              <a:rPr dirty="0" sz="1200" spc="20">
                <a:latin typeface="HGMaruGothicMPRO"/>
                <a:cs typeface="HGMaruGothicMPRO"/>
              </a:rPr>
              <a:t>教育デジタルコンテンツプラ</a:t>
            </a:r>
            <a:r>
              <a:rPr dirty="0" sz="1200" spc="30">
                <a:latin typeface="HGMaruGothicMPRO"/>
                <a:cs typeface="HGMaruGothicMPRO"/>
              </a:rPr>
              <a:t>ッ</a:t>
            </a:r>
            <a:r>
              <a:rPr dirty="0" sz="1200" spc="20">
                <a:latin typeface="HGMaruGothicMPRO"/>
                <a:cs typeface="HGMaruGothicMPRO"/>
              </a:rPr>
              <a:t>トフ</a:t>
            </a:r>
            <a:r>
              <a:rPr dirty="0" sz="1200" spc="30">
                <a:latin typeface="HGMaruGothicMPRO"/>
                <a:cs typeface="HGMaruGothicMPRO"/>
              </a:rPr>
              <a:t>ォ</a:t>
            </a:r>
            <a:r>
              <a:rPr dirty="0" sz="1200" spc="20">
                <a:latin typeface="HGMaruGothicMPRO"/>
                <a:cs typeface="HGMaruGothicMPRO"/>
              </a:rPr>
              <a:t>ーム</a:t>
            </a:r>
            <a:endParaRPr sz="1200">
              <a:latin typeface="HGMaruGothicMPRO"/>
              <a:cs typeface="HGMaruGothicMPRO"/>
            </a:endParaRPr>
          </a:p>
        </p:txBody>
      </p:sp>
      <p:grpSp>
        <p:nvGrpSpPr>
          <p:cNvPr id="55" name="object 55"/>
          <p:cNvGrpSpPr/>
          <p:nvPr/>
        </p:nvGrpSpPr>
        <p:grpSpPr>
          <a:xfrm>
            <a:off x="3132454" y="5406263"/>
            <a:ext cx="785495" cy="367665"/>
            <a:chOff x="3132454" y="5406263"/>
            <a:chExt cx="785495" cy="367665"/>
          </a:xfrm>
        </p:grpSpPr>
        <p:sp>
          <p:nvSpPr>
            <p:cNvPr id="56" name="object 56"/>
            <p:cNvSpPr/>
            <p:nvPr/>
          </p:nvSpPr>
          <p:spPr>
            <a:xfrm>
              <a:off x="3139439" y="5501640"/>
              <a:ext cx="683260" cy="265430"/>
            </a:xfrm>
            <a:custGeom>
              <a:avLst/>
              <a:gdLst/>
              <a:ahLst/>
              <a:cxnLst/>
              <a:rect l="l" t="t" r="r" b="b"/>
              <a:pathLst>
                <a:path w="683260" h="265429">
                  <a:moveTo>
                    <a:pt x="682751" y="0"/>
                  </a:moveTo>
                  <a:lnTo>
                    <a:pt x="0" y="0"/>
                  </a:lnTo>
                  <a:lnTo>
                    <a:pt x="0" y="265176"/>
                  </a:lnTo>
                  <a:lnTo>
                    <a:pt x="682751" y="265176"/>
                  </a:lnTo>
                  <a:lnTo>
                    <a:pt x="682751" y="0"/>
                  </a:lnTo>
                  <a:close/>
                </a:path>
              </a:pathLst>
            </a:custGeom>
            <a:solidFill>
              <a:srgbClr val="FFFFFF"/>
            </a:solidFill>
          </p:spPr>
          <p:txBody>
            <a:bodyPr wrap="square" lIns="0" tIns="0" rIns="0" bIns="0" rtlCol="0"/>
            <a:lstStyle/>
            <a:p/>
          </p:txBody>
        </p:sp>
        <p:sp>
          <p:nvSpPr>
            <p:cNvPr id="57" name="object 57"/>
            <p:cNvSpPr/>
            <p:nvPr/>
          </p:nvSpPr>
          <p:spPr>
            <a:xfrm>
              <a:off x="3822191" y="5413248"/>
              <a:ext cx="88900" cy="353695"/>
            </a:xfrm>
            <a:custGeom>
              <a:avLst/>
              <a:gdLst/>
              <a:ahLst/>
              <a:cxnLst/>
              <a:rect l="l" t="t" r="r" b="b"/>
              <a:pathLst>
                <a:path w="88900" h="353695">
                  <a:moveTo>
                    <a:pt x="88392" y="0"/>
                  </a:moveTo>
                  <a:lnTo>
                    <a:pt x="0" y="88392"/>
                  </a:lnTo>
                  <a:lnTo>
                    <a:pt x="0" y="353568"/>
                  </a:lnTo>
                  <a:lnTo>
                    <a:pt x="88392" y="265175"/>
                  </a:lnTo>
                  <a:lnTo>
                    <a:pt x="88392" y="0"/>
                  </a:lnTo>
                  <a:close/>
                </a:path>
              </a:pathLst>
            </a:custGeom>
            <a:solidFill>
              <a:srgbClr val="CDCDCD"/>
            </a:solidFill>
          </p:spPr>
          <p:txBody>
            <a:bodyPr wrap="square" lIns="0" tIns="0" rIns="0" bIns="0" rtlCol="0"/>
            <a:lstStyle/>
            <a:p/>
          </p:txBody>
        </p:sp>
        <p:sp>
          <p:nvSpPr>
            <p:cNvPr id="58" name="object 58"/>
            <p:cNvSpPr/>
            <p:nvPr/>
          </p:nvSpPr>
          <p:spPr>
            <a:xfrm>
              <a:off x="3139439" y="5413248"/>
              <a:ext cx="771525" cy="88900"/>
            </a:xfrm>
            <a:custGeom>
              <a:avLst/>
              <a:gdLst/>
              <a:ahLst/>
              <a:cxnLst/>
              <a:rect l="l" t="t" r="r" b="b"/>
              <a:pathLst>
                <a:path w="771525" h="88900">
                  <a:moveTo>
                    <a:pt x="771144" y="0"/>
                  </a:moveTo>
                  <a:lnTo>
                    <a:pt x="88392" y="0"/>
                  </a:lnTo>
                  <a:lnTo>
                    <a:pt x="0" y="88392"/>
                  </a:lnTo>
                  <a:lnTo>
                    <a:pt x="682751" y="88392"/>
                  </a:lnTo>
                  <a:lnTo>
                    <a:pt x="771144" y="0"/>
                  </a:lnTo>
                  <a:close/>
                </a:path>
              </a:pathLst>
            </a:custGeom>
            <a:solidFill>
              <a:srgbClr val="FFFFFF"/>
            </a:solidFill>
          </p:spPr>
          <p:txBody>
            <a:bodyPr wrap="square" lIns="0" tIns="0" rIns="0" bIns="0" rtlCol="0"/>
            <a:lstStyle/>
            <a:p/>
          </p:txBody>
        </p:sp>
        <p:sp>
          <p:nvSpPr>
            <p:cNvPr id="59" name="object 59"/>
            <p:cNvSpPr/>
            <p:nvPr/>
          </p:nvSpPr>
          <p:spPr>
            <a:xfrm>
              <a:off x="3139439" y="5413248"/>
              <a:ext cx="771525" cy="353695"/>
            </a:xfrm>
            <a:custGeom>
              <a:avLst/>
              <a:gdLst/>
              <a:ahLst/>
              <a:cxnLst/>
              <a:rect l="l" t="t" r="r" b="b"/>
              <a:pathLst>
                <a:path w="771525" h="353695">
                  <a:moveTo>
                    <a:pt x="0" y="88392"/>
                  </a:moveTo>
                  <a:lnTo>
                    <a:pt x="88392" y="0"/>
                  </a:lnTo>
                  <a:lnTo>
                    <a:pt x="771144" y="0"/>
                  </a:lnTo>
                  <a:lnTo>
                    <a:pt x="771144" y="265175"/>
                  </a:lnTo>
                  <a:lnTo>
                    <a:pt x="682751" y="353568"/>
                  </a:lnTo>
                  <a:lnTo>
                    <a:pt x="0" y="353568"/>
                  </a:lnTo>
                  <a:lnTo>
                    <a:pt x="0" y="88392"/>
                  </a:lnTo>
                  <a:close/>
                </a:path>
                <a:path w="771525" h="353695">
                  <a:moveTo>
                    <a:pt x="0" y="88392"/>
                  </a:moveTo>
                  <a:lnTo>
                    <a:pt x="682751" y="88392"/>
                  </a:lnTo>
                  <a:lnTo>
                    <a:pt x="771144" y="0"/>
                  </a:lnTo>
                </a:path>
                <a:path w="771525" h="353695">
                  <a:moveTo>
                    <a:pt x="682751" y="88392"/>
                  </a:moveTo>
                  <a:lnTo>
                    <a:pt x="682751" y="353568"/>
                  </a:lnTo>
                </a:path>
              </a:pathLst>
            </a:custGeom>
            <a:ln w="13716">
              <a:solidFill>
                <a:srgbClr val="000000"/>
              </a:solidFill>
            </a:ln>
          </p:spPr>
          <p:txBody>
            <a:bodyPr wrap="square" lIns="0" tIns="0" rIns="0" bIns="0" rtlCol="0"/>
            <a:lstStyle/>
            <a:p/>
          </p:txBody>
        </p:sp>
      </p:grpSp>
      <p:sp>
        <p:nvSpPr>
          <p:cNvPr id="60" name="object 60"/>
          <p:cNvSpPr txBox="1"/>
          <p:nvPr/>
        </p:nvSpPr>
        <p:spPr>
          <a:xfrm>
            <a:off x="3248660" y="5488939"/>
            <a:ext cx="464820" cy="288290"/>
          </a:xfrm>
          <a:prstGeom prst="rect">
            <a:avLst/>
          </a:prstGeom>
        </p:spPr>
        <p:txBody>
          <a:bodyPr wrap="square" lIns="0" tIns="12700" rIns="0" bIns="0" rtlCol="0" vert="horz">
            <a:spAutoFit/>
          </a:bodyPr>
          <a:lstStyle/>
          <a:p>
            <a:pPr marL="12700" marR="5080" indent="54610">
              <a:lnSpc>
                <a:spcPct val="101200"/>
              </a:lnSpc>
              <a:spcBef>
                <a:spcPts val="100"/>
              </a:spcBef>
            </a:pPr>
            <a:r>
              <a:rPr dirty="0" sz="850" spc="10">
                <a:latin typeface="HGMaruGothicMPRO"/>
                <a:cs typeface="HGMaruGothicMPRO"/>
              </a:rPr>
              <a:t>データ </a:t>
            </a:r>
            <a:r>
              <a:rPr dirty="0" sz="850" spc="10">
                <a:latin typeface="HGMaruGothicMPRO"/>
                <a:cs typeface="HGMaruGothicMPRO"/>
              </a:rPr>
              <a:t>カタログ</a:t>
            </a:r>
            <a:endParaRPr sz="850">
              <a:latin typeface="HGMaruGothicMPRO"/>
              <a:cs typeface="HGMaruGothicMPRO"/>
            </a:endParaRPr>
          </a:p>
        </p:txBody>
      </p:sp>
      <p:grpSp>
        <p:nvGrpSpPr>
          <p:cNvPr id="61" name="object 61"/>
          <p:cNvGrpSpPr/>
          <p:nvPr/>
        </p:nvGrpSpPr>
        <p:grpSpPr>
          <a:xfrm>
            <a:off x="3959986" y="5400166"/>
            <a:ext cx="785495" cy="367665"/>
            <a:chOff x="3959986" y="5400166"/>
            <a:chExt cx="785495" cy="367665"/>
          </a:xfrm>
        </p:grpSpPr>
        <p:sp>
          <p:nvSpPr>
            <p:cNvPr id="62" name="object 62"/>
            <p:cNvSpPr/>
            <p:nvPr/>
          </p:nvSpPr>
          <p:spPr>
            <a:xfrm>
              <a:off x="3966971" y="5495543"/>
              <a:ext cx="683260" cy="265430"/>
            </a:xfrm>
            <a:custGeom>
              <a:avLst/>
              <a:gdLst/>
              <a:ahLst/>
              <a:cxnLst/>
              <a:rect l="l" t="t" r="r" b="b"/>
              <a:pathLst>
                <a:path w="683260" h="265429">
                  <a:moveTo>
                    <a:pt x="682751" y="0"/>
                  </a:moveTo>
                  <a:lnTo>
                    <a:pt x="0" y="0"/>
                  </a:lnTo>
                  <a:lnTo>
                    <a:pt x="0" y="265175"/>
                  </a:lnTo>
                  <a:lnTo>
                    <a:pt x="682751" y="265175"/>
                  </a:lnTo>
                  <a:lnTo>
                    <a:pt x="682751" y="0"/>
                  </a:lnTo>
                  <a:close/>
                </a:path>
              </a:pathLst>
            </a:custGeom>
            <a:solidFill>
              <a:srgbClr val="FFFFFF"/>
            </a:solidFill>
          </p:spPr>
          <p:txBody>
            <a:bodyPr wrap="square" lIns="0" tIns="0" rIns="0" bIns="0" rtlCol="0"/>
            <a:lstStyle/>
            <a:p/>
          </p:txBody>
        </p:sp>
        <p:sp>
          <p:nvSpPr>
            <p:cNvPr id="63" name="object 63"/>
            <p:cNvSpPr/>
            <p:nvPr/>
          </p:nvSpPr>
          <p:spPr>
            <a:xfrm>
              <a:off x="4649723" y="5407151"/>
              <a:ext cx="88900" cy="353695"/>
            </a:xfrm>
            <a:custGeom>
              <a:avLst/>
              <a:gdLst/>
              <a:ahLst/>
              <a:cxnLst/>
              <a:rect l="l" t="t" r="r" b="b"/>
              <a:pathLst>
                <a:path w="88900" h="353695">
                  <a:moveTo>
                    <a:pt x="88391" y="0"/>
                  </a:moveTo>
                  <a:lnTo>
                    <a:pt x="0" y="88391"/>
                  </a:lnTo>
                  <a:lnTo>
                    <a:pt x="0" y="353567"/>
                  </a:lnTo>
                  <a:lnTo>
                    <a:pt x="88391" y="265175"/>
                  </a:lnTo>
                  <a:lnTo>
                    <a:pt x="88391" y="0"/>
                  </a:lnTo>
                  <a:close/>
                </a:path>
              </a:pathLst>
            </a:custGeom>
            <a:solidFill>
              <a:srgbClr val="CDCDCD"/>
            </a:solidFill>
          </p:spPr>
          <p:txBody>
            <a:bodyPr wrap="square" lIns="0" tIns="0" rIns="0" bIns="0" rtlCol="0"/>
            <a:lstStyle/>
            <a:p/>
          </p:txBody>
        </p:sp>
        <p:sp>
          <p:nvSpPr>
            <p:cNvPr id="64" name="object 64"/>
            <p:cNvSpPr/>
            <p:nvPr/>
          </p:nvSpPr>
          <p:spPr>
            <a:xfrm>
              <a:off x="3966971" y="5407151"/>
              <a:ext cx="771525" cy="88900"/>
            </a:xfrm>
            <a:custGeom>
              <a:avLst/>
              <a:gdLst/>
              <a:ahLst/>
              <a:cxnLst/>
              <a:rect l="l" t="t" r="r" b="b"/>
              <a:pathLst>
                <a:path w="771525" h="88900">
                  <a:moveTo>
                    <a:pt x="771143" y="0"/>
                  </a:moveTo>
                  <a:lnTo>
                    <a:pt x="88391" y="0"/>
                  </a:lnTo>
                  <a:lnTo>
                    <a:pt x="0" y="88391"/>
                  </a:lnTo>
                  <a:lnTo>
                    <a:pt x="682751" y="88391"/>
                  </a:lnTo>
                  <a:lnTo>
                    <a:pt x="771143" y="0"/>
                  </a:lnTo>
                  <a:close/>
                </a:path>
              </a:pathLst>
            </a:custGeom>
            <a:solidFill>
              <a:srgbClr val="FFFFFF"/>
            </a:solidFill>
          </p:spPr>
          <p:txBody>
            <a:bodyPr wrap="square" lIns="0" tIns="0" rIns="0" bIns="0" rtlCol="0"/>
            <a:lstStyle/>
            <a:p/>
          </p:txBody>
        </p:sp>
        <p:sp>
          <p:nvSpPr>
            <p:cNvPr id="65" name="object 65"/>
            <p:cNvSpPr/>
            <p:nvPr/>
          </p:nvSpPr>
          <p:spPr>
            <a:xfrm>
              <a:off x="3966971" y="5407151"/>
              <a:ext cx="771525" cy="353695"/>
            </a:xfrm>
            <a:custGeom>
              <a:avLst/>
              <a:gdLst/>
              <a:ahLst/>
              <a:cxnLst/>
              <a:rect l="l" t="t" r="r" b="b"/>
              <a:pathLst>
                <a:path w="771525" h="353695">
                  <a:moveTo>
                    <a:pt x="0" y="88391"/>
                  </a:moveTo>
                  <a:lnTo>
                    <a:pt x="88391" y="0"/>
                  </a:lnTo>
                  <a:lnTo>
                    <a:pt x="771143" y="0"/>
                  </a:lnTo>
                  <a:lnTo>
                    <a:pt x="771143" y="265175"/>
                  </a:lnTo>
                  <a:lnTo>
                    <a:pt x="682751" y="353567"/>
                  </a:lnTo>
                  <a:lnTo>
                    <a:pt x="0" y="353567"/>
                  </a:lnTo>
                  <a:lnTo>
                    <a:pt x="0" y="88391"/>
                  </a:lnTo>
                  <a:close/>
                </a:path>
                <a:path w="771525" h="353695">
                  <a:moveTo>
                    <a:pt x="0" y="88391"/>
                  </a:moveTo>
                  <a:lnTo>
                    <a:pt x="682751" y="88391"/>
                  </a:lnTo>
                  <a:lnTo>
                    <a:pt x="771143" y="0"/>
                  </a:lnTo>
                </a:path>
                <a:path w="771525" h="353695">
                  <a:moveTo>
                    <a:pt x="682751" y="88391"/>
                  </a:moveTo>
                  <a:lnTo>
                    <a:pt x="682751" y="353567"/>
                  </a:lnTo>
                </a:path>
              </a:pathLst>
            </a:custGeom>
            <a:ln w="13716">
              <a:solidFill>
                <a:srgbClr val="000000"/>
              </a:solidFill>
            </a:ln>
          </p:spPr>
          <p:txBody>
            <a:bodyPr wrap="square" lIns="0" tIns="0" rIns="0" bIns="0" rtlCol="0"/>
            <a:lstStyle/>
            <a:p/>
          </p:txBody>
        </p:sp>
      </p:grpSp>
      <p:sp>
        <p:nvSpPr>
          <p:cNvPr id="66" name="object 66"/>
          <p:cNvSpPr txBox="1"/>
          <p:nvPr/>
        </p:nvSpPr>
        <p:spPr>
          <a:xfrm>
            <a:off x="4021328" y="5482844"/>
            <a:ext cx="574040" cy="288290"/>
          </a:xfrm>
          <a:prstGeom prst="rect">
            <a:avLst/>
          </a:prstGeom>
        </p:spPr>
        <p:txBody>
          <a:bodyPr wrap="square" lIns="0" tIns="12700" rIns="0" bIns="0" rtlCol="0" vert="horz">
            <a:spAutoFit/>
          </a:bodyPr>
          <a:lstStyle/>
          <a:p>
            <a:pPr marL="12700" marR="5080" indent="109220">
              <a:lnSpc>
                <a:spcPct val="101200"/>
              </a:lnSpc>
              <a:spcBef>
                <a:spcPts val="100"/>
              </a:spcBef>
            </a:pPr>
            <a:r>
              <a:rPr dirty="0" sz="850" spc="10">
                <a:latin typeface="HGMaruGothicMPRO"/>
                <a:cs typeface="HGMaruGothicMPRO"/>
              </a:rPr>
              <a:t>データ </a:t>
            </a:r>
            <a:r>
              <a:rPr dirty="0" sz="850" spc="15">
                <a:latin typeface="HGMaruGothicMPRO"/>
                <a:cs typeface="HGMaruGothicMPRO"/>
              </a:rPr>
              <a:t> </a:t>
            </a:r>
            <a:r>
              <a:rPr dirty="0" sz="850" spc="10">
                <a:latin typeface="HGMaruGothicMPRO"/>
                <a:cs typeface="HGMaruGothicMPRO"/>
              </a:rPr>
              <a:t>変換ツール</a:t>
            </a:r>
            <a:endParaRPr sz="850">
              <a:latin typeface="HGMaruGothicMPRO"/>
              <a:cs typeface="HGMaruGothicMPRO"/>
            </a:endParaRPr>
          </a:p>
        </p:txBody>
      </p:sp>
      <p:grpSp>
        <p:nvGrpSpPr>
          <p:cNvPr id="67" name="object 67"/>
          <p:cNvGrpSpPr/>
          <p:nvPr/>
        </p:nvGrpSpPr>
        <p:grpSpPr>
          <a:xfrm>
            <a:off x="5547995" y="5419978"/>
            <a:ext cx="1929764" cy="343535"/>
            <a:chOff x="5547995" y="5419978"/>
            <a:chExt cx="1929764" cy="343535"/>
          </a:xfrm>
        </p:grpSpPr>
        <p:sp>
          <p:nvSpPr>
            <p:cNvPr id="68" name="object 68"/>
            <p:cNvSpPr/>
            <p:nvPr/>
          </p:nvSpPr>
          <p:spPr>
            <a:xfrm>
              <a:off x="5554980" y="5509259"/>
              <a:ext cx="1833880" cy="247015"/>
            </a:xfrm>
            <a:custGeom>
              <a:avLst/>
              <a:gdLst/>
              <a:ahLst/>
              <a:cxnLst/>
              <a:rect l="l" t="t" r="r" b="b"/>
              <a:pathLst>
                <a:path w="1833879" h="247014">
                  <a:moveTo>
                    <a:pt x="1833372" y="0"/>
                  </a:moveTo>
                  <a:lnTo>
                    <a:pt x="0" y="0"/>
                  </a:lnTo>
                  <a:lnTo>
                    <a:pt x="0" y="246887"/>
                  </a:lnTo>
                  <a:lnTo>
                    <a:pt x="1833372" y="246887"/>
                  </a:lnTo>
                  <a:lnTo>
                    <a:pt x="1833372" y="0"/>
                  </a:lnTo>
                  <a:close/>
                </a:path>
              </a:pathLst>
            </a:custGeom>
            <a:solidFill>
              <a:srgbClr val="FFFFFF"/>
            </a:solidFill>
          </p:spPr>
          <p:txBody>
            <a:bodyPr wrap="square" lIns="0" tIns="0" rIns="0" bIns="0" rtlCol="0"/>
            <a:lstStyle/>
            <a:p/>
          </p:txBody>
        </p:sp>
        <p:sp>
          <p:nvSpPr>
            <p:cNvPr id="69" name="object 69"/>
            <p:cNvSpPr/>
            <p:nvPr/>
          </p:nvSpPr>
          <p:spPr>
            <a:xfrm>
              <a:off x="7388352" y="5426963"/>
              <a:ext cx="82550" cy="329565"/>
            </a:xfrm>
            <a:custGeom>
              <a:avLst/>
              <a:gdLst/>
              <a:ahLst/>
              <a:cxnLst/>
              <a:rect l="l" t="t" r="r" b="b"/>
              <a:pathLst>
                <a:path w="82550" h="329564">
                  <a:moveTo>
                    <a:pt x="82296" y="0"/>
                  </a:moveTo>
                  <a:lnTo>
                    <a:pt x="0" y="82296"/>
                  </a:lnTo>
                  <a:lnTo>
                    <a:pt x="0" y="329184"/>
                  </a:lnTo>
                  <a:lnTo>
                    <a:pt x="82296" y="246888"/>
                  </a:lnTo>
                  <a:lnTo>
                    <a:pt x="82296" y="0"/>
                  </a:lnTo>
                  <a:close/>
                </a:path>
              </a:pathLst>
            </a:custGeom>
            <a:solidFill>
              <a:srgbClr val="CDCDCD"/>
            </a:solidFill>
          </p:spPr>
          <p:txBody>
            <a:bodyPr wrap="square" lIns="0" tIns="0" rIns="0" bIns="0" rtlCol="0"/>
            <a:lstStyle/>
            <a:p/>
          </p:txBody>
        </p:sp>
        <p:sp>
          <p:nvSpPr>
            <p:cNvPr id="70" name="object 70"/>
            <p:cNvSpPr/>
            <p:nvPr/>
          </p:nvSpPr>
          <p:spPr>
            <a:xfrm>
              <a:off x="5554980" y="5426963"/>
              <a:ext cx="1915795" cy="82550"/>
            </a:xfrm>
            <a:custGeom>
              <a:avLst/>
              <a:gdLst/>
              <a:ahLst/>
              <a:cxnLst/>
              <a:rect l="l" t="t" r="r" b="b"/>
              <a:pathLst>
                <a:path w="1915795" h="82550">
                  <a:moveTo>
                    <a:pt x="1915668" y="0"/>
                  </a:moveTo>
                  <a:lnTo>
                    <a:pt x="82296" y="0"/>
                  </a:lnTo>
                  <a:lnTo>
                    <a:pt x="0" y="82296"/>
                  </a:lnTo>
                  <a:lnTo>
                    <a:pt x="1833372" y="82296"/>
                  </a:lnTo>
                  <a:lnTo>
                    <a:pt x="1915668" y="0"/>
                  </a:lnTo>
                  <a:close/>
                </a:path>
              </a:pathLst>
            </a:custGeom>
            <a:solidFill>
              <a:srgbClr val="FFFFFF"/>
            </a:solidFill>
          </p:spPr>
          <p:txBody>
            <a:bodyPr wrap="square" lIns="0" tIns="0" rIns="0" bIns="0" rtlCol="0"/>
            <a:lstStyle/>
            <a:p/>
          </p:txBody>
        </p:sp>
        <p:sp>
          <p:nvSpPr>
            <p:cNvPr id="71" name="object 71"/>
            <p:cNvSpPr/>
            <p:nvPr/>
          </p:nvSpPr>
          <p:spPr>
            <a:xfrm>
              <a:off x="5554980" y="5426963"/>
              <a:ext cx="1915795" cy="329565"/>
            </a:xfrm>
            <a:custGeom>
              <a:avLst/>
              <a:gdLst/>
              <a:ahLst/>
              <a:cxnLst/>
              <a:rect l="l" t="t" r="r" b="b"/>
              <a:pathLst>
                <a:path w="1915795" h="329564">
                  <a:moveTo>
                    <a:pt x="0" y="82296"/>
                  </a:moveTo>
                  <a:lnTo>
                    <a:pt x="82296" y="0"/>
                  </a:lnTo>
                  <a:lnTo>
                    <a:pt x="1915668" y="0"/>
                  </a:lnTo>
                  <a:lnTo>
                    <a:pt x="1915668" y="246888"/>
                  </a:lnTo>
                  <a:lnTo>
                    <a:pt x="1833372" y="329184"/>
                  </a:lnTo>
                  <a:lnTo>
                    <a:pt x="0" y="329184"/>
                  </a:lnTo>
                  <a:lnTo>
                    <a:pt x="0" y="82296"/>
                  </a:lnTo>
                  <a:close/>
                </a:path>
                <a:path w="1915795" h="329564">
                  <a:moveTo>
                    <a:pt x="0" y="82296"/>
                  </a:moveTo>
                  <a:lnTo>
                    <a:pt x="1833372" y="82296"/>
                  </a:lnTo>
                  <a:lnTo>
                    <a:pt x="1915668" y="0"/>
                  </a:lnTo>
                </a:path>
                <a:path w="1915795" h="329564">
                  <a:moveTo>
                    <a:pt x="1833372" y="82296"/>
                  </a:moveTo>
                  <a:lnTo>
                    <a:pt x="1833372" y="329184"/>
                  </a:lnTo>
                </a:path>
              </a:pathLst>
            </a:custGeom>
            <a:ln w="13716">
              <a:solidFill>
                <a:srgbClr val="000000"/>
              </a:solidFill>
            </a:ln>
          </p:spPr>
          <p:txBody>
            <a:bodyPr wrap="square" lIns="0" tIns="0" rIns="0" bIns="0" rtlCol="0"/>
            <a:lstStyle/>
            <a:p/>
          </p:txBody>
        </p:sp>
      </p:grpSp>
      <p:sp>
        <p:nvSpPr>
          <p:cNvPr id="72" name="object 72"/>
          <p:cNvSpPr txBox="1"/>
          <p:nvPr/>
        </p:nvSpPr>
        <p:spPr>
          <a:xfrm>
            <a:off x="5581903" y="5487415"/>
            <a:ext cx="1781175" cy="288290"/>
          </a:xfrm>
          <a:prstGeom prst="rect">
            <a:avLst/>
          </a:prstGeom>
        </p:spPr>
        <p:txBody>
          <a:bodyPr wrap="square" lIns="0" tIns="13970" rIns="0" bIns="0" rtlCol="0" vert="horz">
            <a:spAutoFit/>
          </a:bodyPr>
          <a:lstStyle/>
          <a:p>
            <a:pPr algn="ctr">
              <a:lnSpc>
                <a:spcPct val="100000"/>
              </a:lnSpc>
              <a:spcBef>
                <a:spcPts val="110"/>
              </a:spcBef>
            </a:pPr>
            <a:r>
              <a:rPr dirty="0" sz="850" spc="10">
                <a:latin typeface="HGMaruGothicMPRO"/>
                <a:cs typeface="HGMaruGothicMPRO"/>
              </a:rPr>
              <a:t>必要機能群</a:t>
            </a:r>
            <a:endParaRPr sz="850">
              <a:latin typeface="HGMaruGothicMPRO"/>
              <a:cs typeface="HGMaruGothicMPRO"/>
            </a:endParaRPr>
          </a:p>
          <a:p>
            <a:pPr algn="ctr">
              <a:lnSpc>
                <a:spcPct val="100000"/>
              </a:lnSpc>
              <a:spcBef>
                <a:spcPts val="15"/>
              </a:spcBef>
            </a:pPr>
            <a:r>
              <a:rPr dirty="0" sz="850" spc="10">
                <a:latin typeface="HGMaruGothicMPRO"/>
                <a:cs typeface="HGMaruGothicMPRO"/>
              </a:rPr>
              <a:t>（情報配信、情報可視化機能など）</a:t>
            </a:r>
            <a:endParaRPr sz="850">
              <a:latin typeface="HGMaruGothicMPRO"/>
              <a:cs typeface="HGMaruGothicMPRO"/>
            </a:endParaRPr>
          </a:p>
        </p:txBody>
      </p:sp>
      <p:grpSp>
        <p:nvGrpSpPr>
          <p:cNvPr id="73" name="object 73"/>
          <p:cNvGrpSpPr/>
          <p:nvPr/>
        </p:nvGrpSpPr>
        <p:grpSpPr>
          <a:xfrm>
            <a:off x="7463663" y="5418454"/>
            <a:ext cx="699770" cy="343535"/>
            <a:chOff x="7463663" y="5418454"/>
            <a:chExt cx="699770" cy="343535"/>
          </a:xfrm>
        </p:grpSpPr>
        <p:sp>
          <p:nvSpPr>
            <p:cNvPr id="74" name="object 74"/>
            <p:cNvSpPr/>
            <p:nvPr/>
          </p:nvSpPr>
          <p:spPr>
            <a:xfrm>
              <a:off x="7470648" y="5507735"/>
              <a:ext cx="603885" cy="247015"/>
            </a:xfrm>
            <a:custGeom>
              <a:avLst/>
              <a:gdLst/>
              <a:ahLst/>
              <a:cxnLst/>
              <a:rect l="l" t="t" r="r" b="b"/>
              <a:pathLst>
                <a:path w="603884" h="247014">
                  <a:moveTo>
                    <a:pt x="603503" y="0"/>
                  </a:moveTo>
                  <a:lnTo>
                    <a:pt x="0" y="0"/>
                  </a:lnTo>
                  <a:lnTo>
                    <a:pt x="0" y="246887"/>
                  </a:lnTo>
                  <a:lnTo>
                    <a:pt x="603503" y="246887"/>
                  </a:lnTo>
                  <a:lnTo>
                    <a:pt x="603503" y="0"/>
                  </a:lnTo>
                  <a:close/>
                </a:path>
              </a:pathLst>
            </a:custGeom>
            <a:solidFill>
              <a:srgbClr val="FFFFFF"/>
            </a:solidFill>
          </p:spPr>
          <p:txBody>
            <a:bodyPr wrap="square" lIns="0" tIns="0" rIns="0" bIns="0" rtlCol="0"/>
            <a:lstStyle/>
            <a:p/>
          </p:txBody>
        </p:sp>
        <p:sp>
          <p:nvSpPr>
            <p:cNvPr id="75" name="object 75"/>
            <p:cNvSpPr/>
            <p:nvPr/>
          </p:nvSpPr>
          <p:spPr>
            <a:xfrm>
              <a:off x="8074152" y="5425439"/>
              <a:ext cx="82550" cy="329565"/>
            </a:xfrm>
            <a:custGeom>
              <a:avLst/>
              <a:gdLst/>
              <a:ahLst/>
              <a:cxnLst/>
              <a:rect l="l" t="t" r="r" b="b"/>
              <a:pathLst>
                <a:path w="82550" h="329564">
                  <a:moveTo>
                    <a:pt x="82296" y="0"/>
                  </a:moveTo>
                  <a:lnTo>
                    <a:pt x="0" y="82296"/>
                  </a:lnTo>
                  <a:lnTo>
                    <a:pt x="0" y="329184"/>
                  </a:lnTo>
                  <a:lnTo>
                    <a:pt x="82296" y="246888"/>
                  </a:lnTo>
                  <a:lnTo>
                    <a:pt x="82296" y="0"/>
                  </a:lnTo>
                  <a:close/>
                </a:path>
              </a:pathLst>
            </a:custGeom>
            <a:solidFill>
              <a:srgbClr val="CDCDCD"/>
            </a:solidFill>
          </p:spPr>
          <p:txBody>
            <a:bodyPr wrap="square" lIns="0" tIns="0" rIns="0" bIns="0" rtlCol="0"/>
            <a:lstStyle/>
            <a:p/>
          </p:txBody>
        </p:sp>
        <p:sp>
          <p:nvSpPr>
            <p:cNvPr id="76" name="object 76"/>
            <p:cNvSpPr/>
            <p:nvPr/>
          </p:nvSpPr>
          <p:spPr>
            <a:xfrm>
              <a:off x="7470648" y="5425439"/>
              <a:ext cx="685800" cy="82550"/>
            </a:xfrm>
            <a:custGeom>
              <a:avLst/>
              <a:gdLst/>
              <a:ahLst/>
              <a:cxnLst/>
              <a:rect l="l" t="t" r="r" b="b"/>
              <a:pathLst>
                <a:path w="685800" h="82550">
                  <a:moveTo>
                    <a:pt x="685800" y="0"/>
                  </a:moveTo>
                  <a:lnTo>
                    <a:pt x="82296" y="0"/>
                  </a:lnTo>
                  <a:lnTo>
                    <a:pt x="0" y="82296"/>
                  </a:lnTo>
                  <a:lnTo>
                    <a:pt x="603503" y="82296"/>
                  </a:lnTo>
                  <a:lnTo>
                    <a:pt x="685800" y="0"/>
                  </a:lnTo>
                  <a:close/>
                </a:path>
              </a:pathLst>
            </a:custGeom>
            <a:solidFill>
              <a:srgbClr val="FFFFFF"/>
            </a:solidFill>
          </p:spPr>
          <p:txBody>
            <a:bodyPr wrap="square" lIns="0" tIns="0" rIns="0" bIns="0" rtlCol="0"/>
            <a:lstStyle/>
            <a:p/>
          </p:txBody>
        </p:sp>
        <p:sp>
          <p:nvSpPr>
            <p:cNvPr id="77" name="object 77"/>
            <p:cNvSpPr/>
            <p:nvPr/>
          </p:nvSpPr>
          <p:spPr>
            <a:xfrm>
              <a:off x="7470648" y="5425439"/>
              <a:ext cx="685800" cy="329565"/>
            </a:xfrm>
            <a:custGeom>
              <a:avLst/>
              <a:gdLst/>
              <a:ahLst/>
              <a:cxnLst/>
              <a:rect l="l" t="t" r="r" b="b"/>
              <a:pathLst>
                <a:path w="685800" h="329564">
                  <a:moveTo>
                    <a:pt x="0" y="82296"/>
                  </a:moveTo>
                  <a:lnTo>
                    <a:pt x="82296" y="0"/>
                  </a:lnTo>
                  <a:lnTo>
                    <a:pt x="685800" y="0"/>
                  </a:lnTo>
                  <a:lnTo>
                    <a:pt x="685800" y="246888"/>
                  </a:lnTo>
                  <a:lnTo>
                    <a:pt x="603503" y="329184"/>
                  </a:lnTo>
                  <a:lnTo>
                    <a:pt x="0" y="329184"/>
                  </a:lnTo>
                  <a:lnTo>
                    <a:pt x="0" y="82296"/>
                  </a:lnTo>
                  <a:close/>
                </a:path>
                <a:path w="685800" h="329564">
                  <a:moveTo>
                    <a:pt x="0" y="82296"/>
                  </a:moveTo>
                  <a:lnTo>
                    <a:pt x="603503" y="82296"/>
                  </a:lnTo>
                  <a:lnTo>
                    <a:pt x="685800" y="0"/>
                  </a:lnTo>
                </a:path>
                <a:path w="685800" h="329564">
                  <a:moveTo>
                    <a:pt x="603503" y="82296"/>
                  </a:moveTo>
                  <a:lnTo>
                    <a:pt x="603503" y="329184"/>
                  </a:lnTo>
                </a:path>
              </a:pathLst>
            </a:custGeom>
            <a:ln w="13716">
              <a:solidFill>
                <a:srgbClr val="000000"/>
              </a:solidFill>
            </a:ln>
          </p:spPr>
          <p:txBody>
            <a:bodyPr wrap="square" lIns="0" tIns="0" rIns="0" bIns="0" rtlCol="0"/>
            <a:lstStyle/>
            <a:p/>
          </p:txBody>
        </p:sp>
      </p:grpSp>
      <p:sp>
        <p:nvSpPr>
          <p:cNvPr id="78" name="object 78"/>
          <p:cNvSpPr txBox="1"/>
          <p:nvPr/>
        </p:nvSpPr>
        <p:spPr>
          <a:xfrm>
            <a:off x="7595107" y="5552947"/>
            <a:ext cx="354965" cy="157480"/>
          </a:xfrm>
          <a:prstGeom prst="rect">
            <a:avLst/>
          </a:prstGeom>
        </p:spPr>
        <p:txBody>
          <a:bodyPr wrap="square" lIns="0" tIns="13970" rIns="0" bIns="0" rtlCol="0" vert="horz">
            <a:spAutoFit/>
          </a:bodyPr>
          <a:lstStyle/>
          <a:p>
            <a:pPr marL="12700">
              <a:lnSpc>
                <a:spcPct val="100000"/>
              </a:lnSpc>
              <a:spcBef>
                <a:spcPts val="110"/>
              </a:spcBef>
            </a:pPr>
            <a:r>
              <a:rPr dirty="0" sz="850" spc="10">
                <a:latin typeface="HGMaruGothicMPRO"/>
                <a:cs typeface="HGMaruGothicMPRO"/>
              </a:rPr>
              <a:t>・・・</a:t>
            </a:r>
            <a:endParaRPr sz="850">
              <a:latin typeface="HGMaruGothicMPRO"/>
              <a:cs typeface="HGMaruGothicMPRO"/>
            </a:endParaRPr>
          </a:p>
        </p:txBody>
      </p:sp>
      <p:grpSp>
        <p:nvGrpSpPr>
          <p:cNvPr id="79" name="object 79"/>
          <p:cNvGrpSpPr/>
          <p:nvPr/>
        </p:nvGrpSpPr>
        <p:grpSpPr>
          <a:xfrm>
            <a:off x="2487739" y="5340667"/>
            <a:ext cx="5939790" cy="436245"/>
            <a:chOff x="2487739" y="5340667"/>
            <a:chExt cx="5939790" cy="436245"/>
          </a:xfrm>
        </p:grpSpPr>
        <p:sp>
          <p:nvSpPr>
            <p:cNvPr id="80" name="object 80"/>
            <p:cNvSpPr/>
            <p:nvPr/>
          </p:nvSpPr>
          <p:spPr>
            <a:xfrm>
              <a:off x="2496311" y="5349239"/>
              <a:ext cx="5922645" cy="127000"/>
            </a:xfrm>
            <a:custGeom>
              <a:avLst/>
              <a:gdLst/>
              <a:ahLst/>
              <a:cxnLst/>
              <a:rect l="l" t="t" r="r" b="b"/>
              <a:pathLst>
                <a:path w="5922645" h="127000">
                  <a:moveTo>
                    <a:pt x="0" y="126492"/>
                  </a:moveTo>
                  <a:lnTo>
                    <a:pt x="1023" y="77152"/>
                  </a:lnTo>
                  <a:lnTo>
                    <a:pt x="3619" y="36957"/>
                  </a:lnTo>
                  <a:lnTo>
                    <a:pt x="7072" y="9906"/>
                  </a:lnTo>
                  <a:lnTo>
                    <a:pt x="10668" y="0"/>
                  </a:lnTo>
                  <a:lnTo>
                    <a:pt x="5911595" y="0"/>
                  </a:lnTo>
                  <a:lnTo>
                    <a:pt x="5915191" y="9906"/>
                  </a:lnTo>
                  <a:lnTo>
                    <a:pt x="5918644" y="36957"/>
                  </a:lnTo>
                  <a:lnTo>
                    <a:pt x="5921240" y="77152"/>
                  </a:lnTo>
                  <a:lnTo>
                    <a:pt x="5922264" y="126492"/>
                  </a:lnTo>
                </a:path>
              </a:pathLst>
            </a:custGeom>
            <a:ln w="16764">
              <a:solidFill>
                <a:srgbClr val="000000"/>
              </a:solidFill>
            </a:ln>
          </p:spPr>
          <p:txBody>
            <a:bodyPr wrap="square" lIns="0" tIns="0" rIns="0" bIns="0" rtlCol="0"/>
            <a:lstStyle/>
            <a:p/>
          </p:txBody>
        </p:sp>
        <p:sp>
          <p:nvSpPr>
            <p:cNvPr id="81" name="object 81"/>
            <p:cNvSpPr/>
            <p:nvPr/>
          </p:nvSpPr>
          <p:spPr>
            <a:xfrm>
              <a:off x="4783835" y="5503163"/>
              <a:ext cx="683260" cy="266700"/>
            </a:xfrm>
            <a:custGeom>
              <a:avLst/>
              <a:gdLst/>
              <a:ahLst/>
              <a:cxnLst/>
              <a:rect l="l" t="t" r="r" b="b"/>
              <a:pathLst>
                <a:path w="683260" h="266700">
                  <a:moveTo>
                    <a:pt x="682751" y="0"/>
                  </a:moveTo>
                  <a:lnTo>
                    <a:pt x="0" y="0"/>
                  </a:lnTo>
                  <a:lnTo>
                    <a:pt x="0" y="266700"/>
                  </a:lnTo>
                  <a:lnTo>
                    <a:pt x="682751" y="266700"/>
                  </a:lnTo>
                  <a:lnTo>
                    <a:pt x="682751" y="0"/>
                  </a:lnTo>
                  <a:close/>
                </a:path>
              </a:pathLst>
            </a:custGeom>
            <a:solidFill>
              <a:srgbClr val="FFFFFF"/>
            </a:solidFill>
          </p:spPr>
          <p:txBody>
            <a:bodyPr wrap="square" lIns="0" tIns="0" rIns="0" bIns="0" rtlCol="0"/>
            <a:lstStyle/>
            <a:p/>
          </p:txBody>
        </p:sp>
        <p:sp>
          <p:nvSpPr>
            <p:cNvPr id="82" name="object 82"/>
            <p:cNvSpPr/>
            <p:nvPr/>
          </p:nvSpPr>
          <p:spPr>
            <a:xfrm>
              <a:off x="5466587" y="5414771"/>
              <a:ext cx="88900" cy="355600"/>
            </a:xfrm>
            <a:custGeom>
              <a:avLst/>
              <a:gdLst/>
              <a:ahLst/>
              <a:cxnLst/>
              <a:rect l="l" t="t" r="r" b="b"/>
              <a:pathLst>
                <a:path w="88900" h="355600">
                  <a:moveTo>
                    <a:pt x="88391" y="0"/>
                  </a:moveTo>
                  <a:lnTo>
                    <a:pt x="0" y="88392"/>
                  </a:lnTo>
                  <a:lnTo>
                    <a:pt x="0" y="355092"/>
                  </a:lnTo>
                  <a:lnTo>
                    <a:pt x="88391" y="265175"/>
                  </a:lnTo>
                  <a:lnTo>
                    <a:pt x="88391" y="0"/>
                  </a:lnTo>
                  <a:close/>
                </a:path>
              </a:pathLst>
            </a:custGeom>
            <a:solidFill>
              <a:srgbClr val="CDCDCD"/>
            </a:solidFill>
          </p:spPr>
          <p:txBody>
            <a:bodyPr wrap="square" lIns="0" tIns="0" rIns="0" bIns="0" rtlCol="0"/>
            <a:lstStyle/>
            <a:p/>
          </p:txBody>
        </p:sp>
        <p:sp>
          <p:nvSpPr>
            <p:cNvPr id="83" name="object 83"/>
            <p:cNvSpPr/>
            <p:nvPr/>
          </p:nvSpPr>
          <p:spPr>
            <a:xfrm>
              <a:off x="4783835" y="5414771"/>
              <a:ext cx="771525" cy="88900"/>
            </a:xfrm>
            <a:custGeom>
              <a:avLst/>
              <a:gdLst/>
              <a:ahLst/>
              <a:cxnLst/>
              <a:rect l="l" t="t" r="r" b="b"/>
              <a:pathLst>
                <a:path w="771525" h="88900">
                  <a:moveTo>
                    <a:pt x="771143" y="0"/>
                  </a:moveTo>
                  <a:lnTo>
                    <a:pt x="88391" y="0"/>
                  </a:lnTo>
                  <a:lnTo>
                    <a:pt x="0" y="88392"/>
                  </a:lnTo>
                  <a:lnTo>
                    <a:pt x="682751" y="88392"/>
                  </a:lnTo>
                  <a:lnTo>
                    <a:pt x="771143" y="0"/>
                  </a:lnTo>
                  <a:close/>
                </a:path>
              </a:pathLst>
            </a:custGeom>
            <a:solidFill>
              <a:srgbClr val="FFFFFF"/>
            </a:solidFill>
          </p:spPr>
          <p:txBody>
            <a:bodyPr wrap="square" lIns="0" tIns="0" rIns="0" bIns="0" rtlCol="0"/>
            <a:lstStyle/>
            <a:p/>
          </p:txBody>
        </p:sp>
        <p:sp>
          <p:nvSpPr>
            <p:cNvPr id="84" name="object 84"/>
            <p:cNvSpPr/>
            <p:nvPr/>
          </p:nvSpPr>
          <p:spPr>
            <a:xfrm>
              <a:off x="4783835" y="5414771"/>
              <a:ext cx="771525" cy="355600"/>
            </a:xfrm>
            <a:custGeom>
              <a:avLst/>
              <a:gdLst/>
              <a:ahLst/>
              <a:cxnLst/>
              <a:rect l="l" t="t" r="r" b="b"/>
              <a:pathLst>
                <a:path w="771525" h="355600">
                  <a:moveTo>
                    <a:pt x="0" y="88392"/>
                  </a:moveTo>
                  <a:lnTo>
                    <a:pt x="88391" y="0"/>
                  </a:lnTo>
                  <a:lnTo>
                    <a:pt x="771143" y="0"/>
                  </a:lnTo>
                  <a:lnTo>
                    <a:pt x="771143" y="265175"/>
                  </a:lnTo>
                  <a:lnTo>
                    <a:pt x="682751" y="355092"/>
                  </a:lnTo>
                  <a:lnTo>
                    <a:pt x="0" y="355092"/>
                  </a:lnTo>
                  <a:lnTo>
                    <a:pt x="0" y="88392"/>
                  </a:lnTo>
                  <a:close/>
                </a:path>
                <a:path w="771525" h="355600">
                  <a:moveTo>
                    <a:pt x="0" y="88392"/>
                  </a:moveTo>
                  <a:lnTo>
                    <a:pt x="682751" y="88392"/>
                  </a:lnTo>
                  <a:lnTo>
                    <a:pt x="771143" y="0"/>
                  </a:lnTo>
                </a:path>
                <a:path w="771525" h="355600">
                  <a:moveTo>
                    <a:pt x="682751" y="88392"/>
                  </a:moveTo>
                  <a:lnTo>
                    <a:pt x="682751" y="355092"/>
                  </a:lnTo>
                </a:path>
              </a:pathLst>
            </a:custGeom>
            <a:ln w="13716">
              <a:solidFill>
                <a:srgbClr val="000000"/>
              </a:solidFill>
            </a:ln>
          </p:spPr>
          <p:txBody>
            <a:bodyPr wrap="square" lIns="0" tIns="0" rIns="0" bIns="0" rtlCol="0"/>
            <a:lstStyle/>
            <a:p/>
          </p:txBody>
        </p:sp>
      </p:grpSp>
      <p:sp>
        <p:nvSpPr>
          <p:cNvPr id="85" name="object 85"/>
          <p:cNvSpPr txBox="1"/>
          <p:nvPr/>
        </p:nvSpPr>
        <p:spPr>
          <a:xfrm>
            <a:off x="4839715" y="5491988"/>
            <a:ext cx="574040" cy="288290"/>
          </a:xfrm>
          <a:prstGeom prst="rect">
            <a:avLst/>
          </a:prstGeom>
        </p:spPr>
        <p:txBody>
          <a:bodyPr wrap="square" lIns="0" tIns="12700" rIns="0" bIns="0" rtlCol="0" vert="horz">
            <a:spAutoFit/>
          </a:bodyPr>
          <a:lstStyle/>
          <a:p>
            <a:pPr marL="12700" marR="5080" indent="109220">
              <a:lnSpc>
                <a:spcPct val="101200"/>
              </a:lnSpc>
              <a:spcBef>
                <a:spcPts val="100"/>
              </a:spcBef>
            </a:pPr>
            <a:r>
              <a:rPr dirty="0" sz="850" spc="10">
                <a:latin typeface="HGMaruGothicMPRO"/>
                <a:cs typeface="HGMaruGothicMPRO"/>
              </a:rPr>
              <a:t>データ </a:t>
            </a:r>
            <a:r>
              <a:rPr dirty="0" sz="850" spc="15">
                <a:latin typeface="HGMaruGothicMPRO"/>
                <a:cs typeface="HGMaruGothicMPRO"/>
              </a:rPr>
              <a:t> </a:t>
            </a:r>
            <a:r>
              <a:rPr dirty="0" sz="850" spc="10">
                <a:latin typeface="HGMaruGothicMPRO"/>
                <a:cs typeface="HGMaruGothicMPRO"/>
              </a:rPr>
              <a:t>連携ツール</a:t>
            </a:r>
            <a:endParaRPr sz="850">
              <a:latin typeface="HGMaruGothicMPRO"/>
              <a:cs typeface="HGMaruGothicMPRO"/>
            </a:endParaRPr>
          </a:p>
        </p:txBody>
      </p:sp>
      <p:sp>
        <p:nvSpPr>
          <p:cNvPr id="86" name="object 86"/>
          <p:cNvSpPr/>
          <p:nvPr/>
        </p:nvSpPr>
        <p:spPr>
          <a:xfrm>
            <a:off x="147828" y="6380993"/>
            <a:ext cx="320040" cy="1038225"/>
          </a:xfrm>
          <a:custGeom>
            <a:avLst/>
            <a:gdLst/>
            <a:ahLst/>
            <a:cxnLst/>
            <a:rect l="l" t="t" r="r" b="b"/>
            <a:pathLst>
              <a:path w="320040" h="1038225">
                <a:moveTo>
                  <a:pt x="320040" y="0"/>
                </a:moveTo>
                <a:lnTo>
                  <a:pt x="0" y="0"/>
                </a:lnTo>
                <a:lnTo>
                  <a:pt x="0" y="1037844"/>
                </a:lnTo>
                <a:lnTo>
                  <a:pt x="320040" y="1037844"/>
                </a:lnTo>
                <a:lnTo>
                  <a:pt x="320040" y="0"/>
                </a:lnTo>
                <a:close/>
              </a:path>
            </a:pathLst>
          </a:custGeom>
          <a:solidFill>
            <a:srgbClr val="FFE699"/>
          </a:solidFill>
        </p:spPr>
        <p:txBody>
          <a:bodyPr wrap="square" lIns="0" tIns="0" rIns="0" bIns="0" rtlCol="0"/>
          <a:lstStyle/>
          <a:p/>
        </p:txBody>
      </p:sp>
      <p:sp>
        <p:nvSpPr>
          <p:cNvPr id="87" name="object 87"/>
          <p:cNvSpPr txBox="1"/>
          <p:nvPr/>
        </p:nvSpPr>
        <p:spPr>
          <a:xfrm>
            <a:off x="168870" y="6503929"/>
            <a:ext cx="121920" cy="121920"/>
          </a:xfrm>
          <a:prstGeom prst="rect">
            <a:avLst/>
          </a:prstGeom>
        </p:spPr>
        <p:txBody>
          <a:bodyPr wrap="square" lIns="0" tIns="0" rIns="0" bIns="0" rtlCol="0" vert="vert">
            <a:spAutoFit/>
          </a:bodyPr>
          <a:lstStyle/>
          <a:p>
            <a:pPr marL="12700">
              <a:lnSpc>
                <a:spcPct val="100000"/>
              </a:lnSpc>
            </a:pPr>
            <a:r>
              <a:rPr dirty="0" sz="750">
                <a:latin typeface="MS Gothic"/>
                <a:cs typeface="MS Gothic"/>
              </a:rPr>
              <a:t>※</a:t>
            </a:r>
            <a:endParaRPr sz="750">
              <a:latin typeface="MS Gothic"/>
              <a:cs typeface="MS Gothic"/>
            </a:endParaRPr>
          </a:p>
        </p:txBody>
      </p:sp>
      <p:sp>
        <p:nvSpPr>
          <p:cNvPr id="88" name="object 88"/>
          <p:cNvSpPr txBox="1"/>
          <p:nvPr/>
        </p:nvSpPr>
        <p:spPr>
          <a:xfrm>
            <a:off x="167346" y="6601465"/>
            <a:ext cx="278130" cy="695960"/>
          </a:xfrm>
          <a:prstGeom prst="rect">
            <a:avLst/>
          </a:prstGeom>
        </p:spPr>
        <p:txBody>
          <a:bodyPr wrap="square" lIns="0" tIns="0" rIns="0" bIns="0" rtlCol="0" vert="eaVert">
            <a:spAutoFit/>
          </a:bodyPr>
          <a:lstStyle/>
          <a:p>
            <a:pPr marL="97790">
              <a:lnSpc>
                <a:spcPct val="65000"/>
              </a:lnSpc>
            </a:pPr>
            <a:r>
              <a:rPr dirty="0" sz="1050">
                <a:latin typeface="MS PMincho"/>
                <a:cs typeface="MS PMincho"/>
              </a:rPr>
              <a:t>データ</a:t>
            </a:r>
            <a:endParaRPr sz="1050">
              <a:latin typeface="MS PMincho"/>
              <a:cs typeface="MS PMincho"/>
            </a:endParaRPr>
          </a:p>
          <a:p>
            <a:pPr marL="12700">
              <a:lnSpc>
                <a:spcPct val="100000"/>
              </a:lnSpc>
              <a:spcBef>
                <a:spcPts val="120"/>
              </a:spcBef>
            </a:pPr>
            <a:r>
              <a:rPr dirty="0" sz="750">
                <a:latin typeface="MS PMincho"/>
                <a:cs typeface="MS PMincho"/>
              </a:rPr>
              <a:t>データ</a:t>
            </a:r>
            <a:r>
              <a:rPr dirty="0" sz="750" spc="-15">
                <a:latin typeface="MS PMincho"/>
                <a:cs typeface="MS PMincho"/>
              </a:rPr>
              <a:t>種</a:t>
            </a:r>
            <a:r>
              <a:rPr dirty="0" sz="750">
                <a:latin typeface="MS PMincho"/>
                <a:cs typeface="MS PMincho"/>
              </a:rPr>
              <a:t>は一例</a:t>
            </a:r>
            <a:endParaRPr sz="750">
              <a:latin typeface="MS PMincho"/>
              <a:cs typeface="MS PMincho"/>
            </a:endParaRPr>
          </a:p>
        </p:txBody>
      </p:sp>
      <p:sp>
        <p:nvSpPr>
          <p:cNvPr id="89" name="object 89"/>
          <p:cNvSpPr txBox="1"/>
          <p:nvPr/>
        </p:nvSpPr>
        <p:spPr>
          <a:xfrm>
            <a:off x="8879840" y="5377688"/>
            <a:ext cx="1602740" cy="795655"/>
          </a:xfrm>
          <a:prstGeom prst="rect">
            <a:avLst/>
          </a:prstGeom>
        </p:spPr>
        <p:txBody>
          <a:bodyPr wrap="square" lIns="0" tIns="12065" rIns="0" bIns="0" rtlCol="0" vert="horz">
            <a:spAutoFit/>
          </a:bodyPr>
          <a:lstStyle/>
          <a:p>
            <a:pPr algn="r" marL="52069" marR="5080" indent="-40005">
              <a:lnSpc>
                <a:spcPct val="101800"/>
              </a:lnSpc>
              <a:spcBef>
                <a:spcPts val="95"/>
              </a:spcBef>
            </a:pPr>
            <a:r>
              <a:rPr dirty="0" sz="850" spc="10">
                <a:latin typeface="Meiryo UI"/>
                <a:cs typeface="Meiryo UI"/>
              </a:rPr>
              <a:t>教育デジタルコン</a:t>
            </a:r>
            <a:r>
              <a:rPr dirty="0" sz="850" spc="5">
                <a:latin typeface="Meiryo UI"/>
                <a:cs typeface="Meiryo UI"/>
              </a:rPr>
              <a:t>テ</a:t>
            </a:r>
            <a:r>
              <a:rPr dirty="0" sz="850" spc="10">
                <a:latin typeface="Meiryo UI"/>
                <a:cs typeface="Meiryo UI"/>
              </a:rPr>
              <a:t>ンツはクラ</a:t>
            </a:r>
            <a:r>
              <a:rPr dirty="0" sz="850">
                <a:latin typeface="Meiryo UI"/>
                <a:cs typeface="Meiryo UI"/>
              </a:rPr>
              <a:t>ウ</a:t>
            </a:r>
            <a:r>
              <a:rPr dirty="0" sz="850" spc="10">
                <a:latin typeface="Meiryo UI"/>
                <a:cs typeface="Meiryo UI"/>
              </a:rPr>
              <a:t>ド上の サー</a:t>
            </a:r>
            <a:r>
              <a:rPr dirty="0" sz="850" spc="5">
                <a:latin typeface="Meiryo UI"/>
                <a:cs typeface="Meiryo UI"/>
              </a:rPr>
              <a:t>バ</a:t>
            </a:r>
            <a:r>
              <a:rPr dirty="0" sz="850" spc="10">
                <a:latin typeface="Meiryo UI"/>
                <a:cs typeface="Meiryo UI"/>
              </a:rPr>
              <a:t>ー</a:t>
            </a:r>
            <a:r>
              <a:rPr dirty="0" sz="850" spc="15">
                <a:latin typeface="Meiryo UI"/>
                <a:cs typeface="Meiryo UI"/>
              </a:rPr>
              <a:t>に</a:t>
            </a:r>
            <a:r>
              <a:rPr dirty="0" sz="850" spc="10">
                <a:latin typeface="Meiryo UI"/>
                <a:cs typeface="Meiryo UI"/>
              </a:rPr>
              <a:t>蓄積され、学校</a:t>
            </a:r>
            <a:r>
              <a:rPr dirty="0" sz="850" spc="5">
                <a:latin typeface="Meiryo UI"/>
                <a:cs typeface="Meiryo UI"/>
              </a:rPr>
              <a:t>や</a:t>
            </a:r>
            <a:r>
              <a:rPr dirty="0" sz="850" spc="5">
                <a:latin typeface="Meiryo UI"/>
                <a:cs typeface="Meiryo UI"/>
              </a:rPr>
              <a:t>個人の  </a:t>
            </a:r>
            <a:r>
              <a:rPr dirty="0" sz="850" spc="5">
                <a:latin typeface="Meiryo UI"/>
                <a:cs typeface="Meiryo UI"/>
              </a:rPr>
              <a:t>ID</a:t>
            </a:r>
            <a:r>
              <a:rPr dirty="0" sz="850" spc="15">
                <a:latin typeface="Meiryo UI"/>
                <a:cs typeface="Meiryo UI"/>
              </a:rPr>
              <a:t>に</a:t>
            </a:r>
            <a:r>
              <a:rPr dirty="0" sz="850" spc="5">
                <a:latin typeface="Meiryo UI"/>
                <a:cs typeface="Meiryo UI"/>
              </a:rPr>
              <a:t>よ</a:t>
            </a:r>
            <a:r>
              <a:rPr dirty="0" sz="850">
                <a:latin typeface="Meiryo UI"/>
                <a:cs typeface="Meiryo UI"/>
              </a:rPr>
              <a:t>り</a:t>
            </a:r>
            <a:r>
              <a:rPr dirty="0" sz="850" spc="5">
                <a:latin typeface="Meiryo UI"/>
                <a:cs typeface="Meiryo UI"/>
              </a:rPr>
              <a:t>アク</a:t>
            </a:r>
            <a:r>
              <a:rPr dirty="0" sz="850" spc="10">
                <a:latin typeface="Meiryo UI"/>
                <a:cs typeface="Meiryo UI"/>
              </a:rPr>
              <a:t>セ</a:t>
            </a:r>
            <a:r>
              <a:rPr dirty="0" sz="850" spc="5">
                <a:latin typeface="Meiryo UI"/>
                <a:cs typeface="Meiryo UI"/>
              </a:rPr>
              <a:t>スコ</a:t>
            </a:r>
            <a:r>
              <a:rPr dirty="0" sz="850" spc="10">
                <a:latin typeface="Meiryo UI"/>
                <a:cs typeface="Meiryo UI"/>
              </a:rPr>
              <a:t>ン</a:t>
            </a:r>
            <a:r>
              <a:rPr dirty="0" sz="850" spc="5">
                <a:latin typeface="Meiryo UI"/>
                <a:cs typeface="Meiryo UI"/>
              </a:rPr>
              <a:t>トロ</a:t>
            </a:r>
            <a:r>
              <a:rPr dirty="0" sz="850" spc="10">
                <a:latin typeface="Meiryo UI"/>
                <a:cs typeface="Meiryo UI"/>
              </a:rPr>
              <a:t>ール</a:t>
            </a:r>
            <a:r>
              <a:rPr dirty="0" sz="850" spc="-5">
                <a:latin typeface="Meiryo UI"/>
                <a:cs typeface="Meiryo UI"/>
              </a:rPr>
              <a:t>さ</a:t>
            </a:r>
            <a:r>
              <a:rPr dirty="0" sz="850" spc="10">
                <a:latin typeface="Meiryo UI"/>
                <a:cs typeface="Meiryo UI"/>
              </a:rPr>
              <a:t>れる</a:t>
            </a:r>
            <a:endParaRPr sz="850">
              <a:latin typeface="Meiryo UI"/>
              <a:cs typeface="Meiryo UI"/>
            </a:endParaRPr>
          </a:p>
          <a:p>
            <a:pPr algn="r" marL="152400" marR="21590" indent="342900">
              <a:lnSpc>
                <a:spcPct val="102400"/>
              </a:lnSpc>
              <a:spcBef>
                <a:spcPts val="865"/>
              </a:spcBef>
            </a:pPr>
            <a:r>
              <a:rPr dirty="0" sz="850" spc="10">
                <a:latin typeface="Meiryo UI"/>
                <a:cs typeface="Meiryo UI"/>
              </a:rPr>
              <a:t>各分野</a:t>
            </a:r>
            <a:r>
              <a:rPr dirty="0" sz="850">
                <a:latin typeface="Meiryo UI"/>
                <a:cs typeface="Meiryo UI"/>
              </a:rPr>
              <a:t>と</a:t>
            </a:r>
            <a:r>
              <a:rPr dirty="0" sz="850" spc="10">
                <a:latin typeface="Meiryo UI"/>
                <a:cs typeface="Meiryo UI"/>
              </a:rPr>
              <a:t>は分野間データ 連携基盤(DATA-</a:t>
            </a:r>
            <a:r>
              <a:rPr dirty="0" sz="850" spc="-5">
                <a:latin typeface="Meiryo UI"/>
                <a:cs typeface="Meiryo UI"/>
              </a:rPr>
              <a:t>E</a:t>
            </a:r>
            <a:r>
              <a:rPr dirty="0" sz="850">
                <a:latin typeface="Meiryo UI"/>
                <a:cs typeface="Meiryo UI"/>
              </a:rPr>
              <a:t>X</a:t>
            </a:r>
            <a:r>
              <a:rPr dirty="0" sz="850" spc="5">
                <a:latin typeface="Meiryo UI"/>
                <a:cs typeface="Meiryo UI"/>
              </a:rPr>
              <a:t>)</a:t>
            </a:r>
            <a:r>
              <a:rPr dirty="0" sz="850" spc="15">
                <a:latin typeface="Meiryo UI"/>
                <a:cs typeface="Meiryo UI"/>
              </a:rPr>
              <a:t>にて</a:t>
            </a:r>
            <a:r>
              <a:rPr dirty="0" sz="850" spc="10">
                <a:latin typeface="Meiryo UI"/>
                <a:cs typeface="Meiryo UI"/>
              </a:rPr>
              <a:t>連携</a:t>
            </a:r>
            <a:endParaRPr sz="850">
              <a:latin typeface="Meiryo UI"/>
              <a:cs typeface="Meiryo UI"/>
            </a:endParaRPr>
          </a:p>
        </p:txBody>
      </p:sp>
      <p:grpSp>
        <p:nvGrpSpPr>
          <p:cNvPr id="90" name="object 90"/>
          <p:cNvGrpSpPr/>
          <p:nvPr/>
        </p:nvGrpSpPr>
        <p:grpSpPr>
          <a:xfrm>
            <a:off x="733044" y="6870196"/>
            <a:ext cx="2385060" cy="513715"/>
            <a:chOff x="733044" y="6870196"/>
            <a:chExt cx="2385060" cy="513715"/>
          </a:xfrm>
        </p:grpSpPr>
        <p:sp>
          <p:nvSpPr>
            <p:cNvPr id="91" name="object 91"/>
            <p:cNvSpPr/>
            <p:nvPr/>
          </p:nvSpPr>
          <p:spPr>
            <a:xfrm>
              <a:off x="748284" y="6894580"/>
              <a:ext cx="1042669" cy="474345"/>
            </a:xfrm>
            <a:custGeom>
              <a:avLst/>
              <a:gdLst/>
              <a:ahLst/>
              <a:cxnLst/>
              <a:rect l="l" t="t" r="r" b="b"/>
              <a:pathLst>
                <a:path w="1042669" h="474345">
                  <a:moveTo>
                    <a:pt x="1042416" y="59436"/>
                  </a:moveTo>
                  <a:lnTo>
                    <a:pt x="994002" y="84137"/>
                  </a:lnTo>
                  <a:lnTo>
                    <a:pt x="914633" y="98097"/>
                  </a:lnTo>
                  <a:lnTo>
                    <a:pt x="863232" y="104015"/>
                  </a:lnTo>
                  <a:lnTo>
                    <a:pt x="805091" y="109089"/>
                  </a:lnTo>
                  <a:lnTo>
                    <a:pt x="741014" y="113214"/>
                  </a:lnTo>
                  <a:lnTo>
                    <a:pt x="671805" y="116288"/>
                  </a:lnTo>
                  <a:lnTo>
                    <a:pt x="598269" y="118209"/>
                  </a:lnTo>
                  <a:lnTo>
                    <a:pt x="521207" y="118872"/>
                  </a:lnTo>
                  <a:lnTo>
                    <a:pt x="444146" y="118209"/>
                  </a:lnTo>
                  <a:lnTo>
                    <a:pt x="370610" y="116288"/>
                  </a:lnTo>
                  <a:lnTo>
                    <a:pt x="301401" y="113214"/>
                  </a:lnTo>
                  <a:lnTo>
                    <a:pt x="237324" y="109089"/>
                  </a:lnTo>
                  <a:lnTo>
                    <a:pt x="179183" y="104015"/>
                  </a:lnTo>
                  <a:lnTo>
                    <a:pt x="127782" y="98097"/>
                  </a:lnTo>
                  <a:lnTo>
                    <a:pt x="83924" y="91436"/>
                  </a:lnTo>
                  <a:lnTo>
                    <a:pt x="22052" y="76301"/>
                  </a:lnTo>
                  <a:lnTo>
                    <a:pt x="0" y="59436"/>
                  </a:lnTo>
                  <a:lnTo>
                    <a:pt x="5647" y="50838"/>
                  </a:lnTo>
                  <a:lnTo>
                    <a:pt x="48413" y="34734"/>
                  </a:lnTo>
                  <a:lnTo>
                    <a:pt x="127782" y="20774"/>
                  </a:lnTo>
                  <a:lnTo>
                    <a:pt x="179183" y="14856"/>
                  </a:lnTo>
                  <a:lnTo>
                    <a:pt x="237324" y="9782"/>
                  </a:lnTo>
                  <a:lnTo>
                    <a:pt x="301401" y="5657"/>
                  </a:lnTo>
                  <a:lnTo>
                    <a:pt x="370610" y="2583"/>
                  </a:lnTo>
                  <a:lnTo>
                    <a:pt x="444146" y="662"/>
                  </a:lnTo>
                  <a:lnTo>
                    <a:pt x="521207" y="0"/>
                  </a:lnTo>
                  <a:lnTo>
                    <a:pt x="598269" y="662"/>
                  </a:lnTo>
                  <a:lnTo>
                    <a:pt x="671805" y="2583"/>
                  </a:lnTo>
                  <a:lnTo>
                    <a:pt x="741014" y="5657"/>
                  </a:lnTo>
                  <a:lnTo>
                    <a:pt x="805091" y="9782"/>
                  </a:lnTo>
                  <a:lnTo>
                    <a:pt x="863232" y="14856"/>
                  </a:lnTo>
                  <a:lnTo>
                    <a:pt x="914633" y="20774"/>
                  </a:lnTo>
                  <a:lnTo>
                    <a:pt x="958491" y="27435"/>
                  </a:lnTo>
                  <a:lnTo>
                    <a:pt x="1020363" y="42570"/>
                  </a:lnTo>
                  <a:lnTo>
                    <a:pt x="1042416" y="59436"/>
                  </a:lnTo>
                  <a:lnTo>
                    <a:pt x="1042416" y="414528"/>
                  </a:lnTo>
                  <a:lnTo>
                    <a:pt x="994002" y="439229"/>
                  </a:lnTo>
                  <a:lnTo>
                    <a:pt x="914633" y="453189"/>
                  </a:lnTo>
                  <a:lnTo>
                    <a:pt x="863232" y="459107"/>
                  </a:lnTo>
                  <a:lnTo>
                    <a:pt x="805091" y="464181"/>
                  </a:lnTo>
                  <a:lnTo>
                    <a:pt x="741014" y="468306"/>
                  </a:lnTo>
                  <a:lnTo>
                    <a:pt x="671805" y="471380"/>
                  </a:lnTo>
                  <a:lnTo>
                    <a:pt x="598269" y="473301"/>
                  </a:lnTo>
                  <a:lnTo>
                    <a:pt x="521207" y="473964"/>
                  </a:lnTo>
                  <a:lnTo>
                    <a:pt x="444146" y="473301"/>
                  </a:lnTo>
                  <a:lnTo>
                    <a:pt x="370610" y="471380"/>
                  </a:lnTo>
                  <a:lnTo>
                    <a:pt x="301401" y="468306"/>
                  </a:lnTo>
                  <a:lnTo>
                    <a:pt x="237324" y="464181"/>
                  </a:lnTo>
                  <a:lnTo>
                    <a:pt x="179183" y="459107"/>
                  </a:lnTo>
                  <a:lnTo>
                    <a:pt x="127782" y="453189"/>
                  </a:lnTo>
                  <a:lnTo>
                    <a:pt x="83924" y="446528"/>
                  </a:lnTo>
                  <a:lnTo>
                    <a:pt x="22052" y="431393"/>
                  </a:lnTo>
                  <a:lnTo>
                    <a:pt x="0" y="414528"/>
                  </a:lnTo>
                  <a:lnTo>
                    <a:pt x="0" y="59436"/>
                  </a:lnTo>
                </a:path>
              </a:pathLst>
            </a:custGeom>
            <a:ln w="30480">
              <a:solidFill>
                <a:srgbClr val="5B9AD4"/>
              </a:solidFill>
            </a:ln>
          </p:spPr>
          <p:txBody>
            <a:bodyPr wrap="square" lIns="0" tIns="0" rIns="0" bIns="0" rtlCol="0"/>
            <a:lstStyle/>
            <a:p/>
          </p:txBody>
        </p:sp>
        <p:sp>
          <p:nvSpPr>
            <p:cNvPr id="92" name="object 92"/>
            <p:cNvSpPr/>
            <p:nvPr/>
          </p:nvSpPr>
          <p:spPr>
            <a:xfrm>
              <a:off x="2060447" y="6885436"/>
              <a:ext cx="1042669" cy="472440"/>
            </a:xfrm>
            <a:custGeom>
              <a:avLst/>
              <a:gdLst/>
              <a:ahLst/>
              <a:cxnLst/>
              <a:rect l="l" t="t" r="r" b="b"/>
              <a:pathLst>
                <a:path w="1042669" h="472440">
                  <a:moveTo>
                    <a:pt x="1042415" y="59435"/>
                  </a:moveTo>
                  <a:lnTo>
                    <a:pt x="994002" y="83858"/>
                  </a:lnTo>
                  <a:lnTo>
                    <a:pt x="914633" y="97438"/>
                  </a:lnTo>
                  <a:lnTo>
                    <a:pt x="863232" y="103149"/>
                  </a:lnTo>
                  <a:lnTo>
                    <a:pt x="805091" y="108023"/>
                  </a:lnTo>
                  <a:lnTo>
                    <a:pt x="741014" y="111968"/>
                  </a:lnTo>
                  <a:lnTo>
                    <a:pt x="671805" y="114897"/>
                  </a:lnTo>
                  <a:lnTo>
                    <a:pt x="598269" y="116720"/>
                  </a:lnTo>
                  <a:lnTo>
                    <a:pt x="521207" y="117347"/>
                  </a:lnTo>
                  <a:lnTo>
                    <a:pt x="444146" y="116720"/>
                  </a:lnTo>
                  <a:lnTo>
                    <a:pt x="370610" y="114897"/>
                  </a:lnTo>
                  <a:lnTo>
                    <a:pt x="301401" y="111968"/>
                  </a:lnTo>
                  <a:lnTo>
                    <a:pt x="237324" y="108023"/>
                  </a:lnTo>
                  <a:lnTo>
                    <a:pt x="179183" y="103149"/>
                  </a:lnTo>
                  <a:lnTo>
                    <a:pt x="127782" y="97438"/>
                  </a:lnTo>
                  <a:lnTo>
                    <a:pt x="83924" y="90978"/>
                  </a:lnTo>
                  <a:lnTo>
                    <a:pt x="22052" y="76169"/>
                  </a:lnTo>
                  <a:lnTo>
                    <a:pt x="0" y="59435"/>
                  </a:lnTo>
                  <a:lnTo>
                    <a:pt x="5647" y="50494"/>
                  </a:lnTo>
                  <a:lnTo>
                    <a:pt x="48413" y="34075"/>
                  </a:lnTo>
                  <a:lnTo>
                    <a:pt x="127782" y="20156"/>
                  </a:lnTo>
                  <a:lnTo>
                    <a:pt x="179183" y="14341"/>
                  </a:lnTo>
                  <a:lnTo>
                    <a:pt x="237324" y="9398"/>
                  </a:lnTo>
                  <a:lnTo>
                    <a:pt x="301401" y="5410"/>
                  </a:lnTo>
                  <a:lnTo>
                    <a:pt x="370610" y="2459"/>
                  </a:lnTo>
                  <a:lnTo>
                    <a:pt x="444146" y="628"/>
                  </a:lnTo>
                  <a:lnTo>
                    <a:pt x="521207" y="0"/>
                  </a:lnTo>
                  <a:lnTo>
                    <a:pt x="598269" y="628"/>
                  </a:lnTo>
                  <a:lnTo>
                    <a:pt x="671805" y="2459"/>
                  </a:lnTo>
                  <a:lnTo>
                    <a:pt x="741014" y="5410"/>
                  </a:lnTo>
                  <a:lnTo>
                    <a:pt x="805091" y="9398"/>
                  </a:lnTo>
                  <a:lnTo>
                    <a:pt x="863232" y="14341"/>
                  </a:lnTo>
                  <a:lnTo>
                    <a:pt x="914633" y="20156"/>
                  </a:lnTo>
                  <a:lnTo>
                    <a:pt x="958491" y="26762"/>
                  </a:lnTo>
                  <a:lnTo>
                    <a:pt x="1020363" y="42013"/>
                  </a:lnTo>
                  <a:lnTo>
                    <a:pt x="1042415" y="59435"/>
                  </a:lnTo>
                  <a:lnTo>
                    <a:pt x="1042415" y="414527"/>
                  </a:lnTo>
                  <a:lnTo>
                    <a:pt x="994002" y="438950"/>
                  </a:lnTo>
                  <a:lnTo>
                    <a:pt x="914633" y="452530"/>
                  </a:lnTo>
                  <a:lnTo>
                    <a:pt x="863232" y="458241"/>
                  </a:lnTo>
                  <a:lnTo>
                    <a:pt x="805091" y="463115"/>
                  </a:lnTo>
                  <a:lnTo>
                    <a:pt x="741014" y="467060"/>
                  </a:lnTo>
                  <a:lnTo>
                    <a:pt x="671805" y="469989"/>
                  </a:lnTo>
                  <a:lnTo>
                    <a:pt x="598269" y="471812"/>
                  </a:lnTo>
                  <a:lnTo>
                    <a:pt x="521207" y="472439"/>
                  </a:lnTo>
                  <a:lnTo>
                    <a:pt x="444146" y="471812"/>
                  </a:lnTo>
                  <a:lnTo>
                    <a:pt x="370610" y="469989"/>
                  </a:lnTo>
                  <a:lnTo>
                    <a:pt x="301401" y="467060"/>
                  </a:lnTo>
                  <a:lnTo>
                    <a:pt x="237324" y="463115"/>
                  </a:lnTo>
                  <a:lnTo>
                    <a:pt x="179183" y="458241"/>
                  </a:lnTo>
                  <a:lnTo>
                    <a:pt x="127782" y="452530"/>
                  </a:lnTo>
                  <a:lnTo>
                    <a:pt x="83924" y="446070"/>
                  </a:lnTo>
                  <a:lnTo>
                    <a:pt x="22052" y="431261"/>
                  </a:lnTo>
                  <a:lnTo>
                    <a:pt x="0" y="414527"/>
                  </a:lnTo>
                  <a:lnTo>
                    <a:pt x="0" y="59435"/>
                  </a:lnTo>
                </a:path>
              </a:pathLst>
            </a:custGeom>
            <a:ln w="30480">
              <a:solidFill>
                <a:srgbClr val="70AC46"/>
              </a:solidFill>
            </a:ln>
          </p:spPr>
          <p:txBody>
            <a:bodyPr wrap="square" lIns="0" tIns="0" rIns="0" bIns="0" rtlCol="0"/>
            <a:lstStyle/>
            <a:p/>
          </p:txBody>
        </p:sp>
      </p:grpSp>
      <p:sp>
        <p:nvSpPr>
          <p:cNvPr id="93" name="object 93"/>
          <p:cNvSpPr txBox="1"/>
          <p:nvPr/>
        </p:nvSpPr>
        <p:spPr>
          <a:xfrm>
            <a:off x="752348" y="6634993"/>
            <a:ext cx="2296160" cy="630555"/>
          </a:xfrm>
          <a:prstGeom prst="rect">
            <a:avLst/>
          </a:prstGeom>
        </p:spPr>
        <p:txBody>
          <a:bodyPr wrap="square" lIns="0" tIns="16510" rIns="0" bIns="0" rtlCol="0" vert="horz">
            <a:spAutoFit/>
          </a:bodyPr>
          <a:lstStyle/>
          <a:p>
            <a:pPr marL="12700">
              <a:lnSpc>
                <a:spcPct val="100000"/>
              </a:lnSpc>
              <a:spcBef>
                <a:spcPts val="130"/>
              </a:spcBef>
            </a:pPr>
            <a:r>
              <a:rPr dirty="0" sz="1050" spc="25" b="1">
                <a:latin typeface="Meiryo UI"/>
                <a:cs typeface="Meiryo UI"/>
              </a:rPr>
              <a:t>学校教育（公教育デ</a:t>
            </a:r>
            <a:r>
              <a:rPr dirty="0" sz="1050" spc="20" b="1">
                <a:latin typeface="Meiryo UI"/>
                <a:cs typeface="Meiryo UI"/>
              </a:rPr>
              <a:t>ータ</a:t>
            </a:r>
            <a:r>
              <a:rPr dirty="0" sz="1050" spc="30" b="1">
                <a:latin typeface="Meiryo UI"/>
                <a:cs typeface="Meiryo UI"/>
              </a:rPr>
              <a:t>）</a:t>
            </a:r>
            <a:endParaRPr sz="1050">
              <a:latin typeface="Meiryo UI"/>
              <a:cs typeface="Meiryo UI"/>
            </a:endParaRPr>
          </a:p>
          <a:p>
            <a:pPr>
              <a:lnSpc>
                <a:spcPct val="100000"/>
              </a:lnSpc>
              <a:spcBef>
                <a:spcPts val="55"/>
              </a:spcBef>
            </a:pPr>
            <a:endParaRPr sz="1200">
              <a:latin typeface="Meiryo UI"/>
              <a:cs typeface="Meiryo UI"/>
            </a:endParaRPr>
          </a:p>
          <a:p>
            <a:pPr marL="215265">
              <a:lnSpc>
                <a:spcPct val="100000"/>
              </a:lnSpc>
              <a:tabLst>
                <a:tab pos="1377950" algn="l"/>
              </a:tabLst>
            </a:pPr>
            <a:r>
              <a:rPr dirty="0" sz="1150" spc="35">
                <a:latin typeface="Meiryo UI"/>
                <a:cs typeface="Meiryo UI"/>
              </a:rPr>
              <a:t>校務情報</a:t>
            </a:r>
            <a:r>
              <a:rPr dirty="0" sz="1150" spc="35">
                <a:latin typeface="Meiryo UI"/>
                <a:cs typeface="Meiryo UI"/>
              </a:rPr>
              <a:t>	</a:t>
            </a:r>
            <a:r>
              <a:rPr dirty="0" baseline="2415" sz="1725" spc="52">
                <a:latin typeface="Meiryo UI"/>
                <a:cs typeface="Meiryo UI"/>
              </a:rPr>
              <a:t>校内学習記録</a:t>
            </a:r>
            <a:endParaRPr baseline="2415" sz="1725">
              <a:latin typeface="Meiryo UI"/>
              <a:cs typeface="Meiryo UI"/>
            </a:endParaRPr>
          </a:p>
        </p:txBody>
      </p:sp>
      <p:sp>
        <p:nvSpPr>
          <p:cNvPr id="94" name="object 94"/>
          <p:cNvSpPr/>
          <p:nvPr/>
        </p:nvSpPr>
        <p:spPr>
          <a:xfrm>
            <a:off x="5821679" y="6859529"/>
            <a:ext cx="1042669" cy="472440"/>
          </a:xfrm>
          <a:custGeom>
            <a:avLst/>
            <a:gdLst/>
            <a:ahLst/>
            <a:cxnLst/>
            <a:rect l="l" t="t" r="r" b="b"/>
            <a:pathLst>
              <a:path w="1042670" h="472440">
                <a:moveTo>
                  <a:pt x="1042416" y="57912"/>
                </a:moveTo>
                <a:lnTo>
                  <a:pt x="994002" y="83272"/>
                </a:lnTo>
                <a:lnTo>
                  <a:pt x="914633" y="97191"/>
                </a:lnTo>
                <a:lnTo>
                  <a:pt x="863232" y="103006"/>
                </a:lnTo>
                <a:lnTo>
                  <a:pt x="805091" y="107949"/>
                </a:lnTo>
                <a:lnTo>
                  <a:pt x="741014" y="111937"/>
                </a:lnTo>
                <a:lnTo>
                  <a:pt x="671805" y="114888"/>
                </a:lnTo>
                <a:lnTo>
                  <a:pt x="598269" y="116719"/>
                </a:lnTo>
                <a:lnTo>
                  <a:pt x="521208" y="117348"/>
                </a:lnTo>
                <a:lnTo>
                  <a:pt x="444146" y="116719"/>
                </a:lnTo>
                <a:lnTo>
                  <a:pt x="370610" y="114888"/>
                </a:lnTo>
                <a:lnTo>
                  <a:pt x="301401" y="111937"/>
                </a:lnTo>
                <a:lnTo>
                  <a:pt x="237324" y="107949"/>
                </a:lnTo>
                <a:lnTo>
                  <a:pt x="179183" y="103006"/>
                </a:lnTo>
                <a:lnTo>
                  <a:pt x="127782" y="97191"/>
                </a:lnTo>
                <a:lnTo>
                  <a:pt x="83924" y="90585"/>
                </a:lnTo>
                <a:lnTo>
                  <a:pt x="22052" y="75334"/>
                </a:lnTo>
                <a:lnTo>
                  <a:pt x="0" y="57912"/>
                </a:lnTo>
                <a:lnTo>
                  <a:pt x="5647" y="49349"/>
                </a:lnTo>
                <a:lnTo>
                  <a:pt x="48413" y="33489"/>
                </a:lnTo>
                <a:lnTo>
                  <a:pt x="127782" y="19909"/>
                </a:lnTo>
                <a:lnTo>
                  <a:pt x="179183" y="14198"/>
                </a:lnTo>
                <a:lnTo>
                  <a:pt x="237324" y="9324"/>
                </a:lnTo>
                <a:lnTo>
                  <a:pt x="301401" y="5379"/>
                </a:lnTo>
                <a:lnTo>
                  <a:pt x="370610" y="2450"/>
                </a:lnTo>
                <a:lnTo>
                  <a:pt x="444146" y="627"/>
                </a:lnTo>
                <a:lnTo>
                  <a:pt x="521208" y="0"/>
                </a:lnTo>
                <a:lnTo>
                  <a:pt x="598269" y="627"/>
                </a:lnTo>
                <a:lnTo>
                  <a:pt x="671805" y="2450"/>
                </a:lnTo>
                <a:lnTo>
                  <a:pt x="741014" y="5379"/>
                </a:lnTo>
                <a:lnTo>
                  <a:pt x="805091" y="9324"/>
                </a:lnTo>
                <a:lnTo>
                  <a:pt x="863232" y="14198"/>
                </a:lnTo>
                <a:lnTo>
                  <a:pt x="914633" y="19909"/>
                </a:lnTo>
                <a:lnTo>
                  <a:pt x="958491" y="26369"/>
                </a:lnTo>
                <a:lnTo>
                  <a:pt x="1020363" y="41178"/>
                </a:lnTo>
                <a:lnTo>
                  <a:pt x="1042416" y="57912"/>
                </a:lnTo>
                <a:lnTo>
                  <a:pt x="1042416" y="413004"/>
                </a:lnTo>
                <a:lnTo>
                  <a:pt x="994002" y="438364"/>
                </a:lnTo>
                <a:lnTo>
                  <a:pt x="914633" y="452283"/>
                </a:lnTo>
                <a:lnTo>
                  <a:pt x="863232" y="458098"/>
                </a:lnTo>
                <a:lnTo>
                  <a:pt x="805091" y="463041"/>
                </a:lnTo>
                <a:lnTo>
                  <a:pt x="741014" y="467029"/>
                </a:lnTo>
                <a:lnTo>
                  <a:pt x="671805" y="469980"/>
                </a:lnTo>
                <a:lnTo>
                  <a:pt x="598269" y="471811"/>
                </a:lnTo>
                <a:lnTo>
                  <a:pt x="521208" y="472440"/>
                </a:lnTo>
                <a:lnTo>
                  <a:pt x="444146" y="471811"/>
                </a:lnTo>
                <a:lnTo>
                  <a:pt x="370610" y="469980"/>
                </a:lnTo>
                <a:lnTo>
                  <a:pt x="301401" y="467029"/>
                </a:lnTo>
                <a:lnTo>
                  <a:pt x="237324" y="463041"/>
                </a:lnTo>
                <a:lnTo>
                  <a:pt x="179183" y="458098"/>
                </a:lnTo>
                <a:lnTo>
                  <a:pt x="127782" y="452283"/>
                </a:lnTo>
                <a:lnTo>
                  <a:pt x="83924" y="445677"/>
                </a:lnTo>
                <a:lnTo>
                  <a:pt x="22052" y="430426"/>
                </a:lnTo>
                <a:lnTo>
                  <a:pt x="0" y="413004"/>
                </a:lnTo>
                <a:lnTo>
                  <a:pt x="0" y="57912"/>
                </a:lnTo>
              </a:path>
            </a:pathLst>
          </a:custGeom>
          <a:ln w="30480">
            <a:solidFill>
              <a:srgbClr val="70AC46"/>
            </a:solidFill>
          </a:ln>
        </p:spPr>
        <p:txBody>
          <a:bodyPr wrap="square" lIns="0" tIns="0" rIns="0" bIns="0" rtlCol="0"/>
          <a:lstStyle/>
          <a:p/>
        </p:txBody>
      </p:sp>
      <p:sp>
        <p:nvSpPr>
          <p:cNvPr id="95" name="object 95"/>
          <p:cNvSpPr txBox="1"/>
          <p:nvPr/>
        </p:nvSpPr>
        <p:spPr>
          <a:xfrm>
            <a:off x="5877559" y="7022089"/>
            <a:ext cx="930910" cy="207010"/>
          </a:xfrm>
          <a:prstGeom prst="rect">
            <a:avLst/>
          </a:prstGeom>
        </p:spPr>
        <p:txBody>
          <a:bodyPr wrap="square" lIns="0" tIns="17145" rIns="0" bIns="0" rtlCol="0" vert="horz">
            <a:spAutoFit/>
          </a:bodyPr>
          <a:lstStyle/>
          <a:p>
            <a:pPr marL="12700">
              <a:lnSpc>
                <a:spcPct val="100000"/>
              </a:lnSpc>
              <a:spcBef>
                <a:spcPts val="135"/>
              </a:spcBef>
            </a:pPr>
            <a:r>
              <a:rPr dirty="0" sz="1150" spc="35">
                <a:latin typeface="Meiryo UI"/>
                <a:cs typeface="Meiryo UI"/>
              </a:rPr>
              <a:t>校外学習記録</a:t>
            </a:r>
            <a:endParaRPr sz="1150">
              <a:latin typeface="Meiryo UI"/>
              <a:cs typeface="Meiryo UI"/>
            </a:endParaRPr>
          </a:p>
        </p:txBody>
      </p:sp>
      <p:grpSp>
        <p:nvGrpSpPr>
          <p:cNvPr id="96" name="object 96"/>
          <p:cNvGrpSpPr/>
          <p:nvPr/>
        </p:nvGrpSpPr>
        <p:grpSpPr>
          <a:xfrm>
            <a:off x="596519" y="6550792"/>
            <a:ext cx="9929495" cy="854075"/>
            <a:chOff x="596519" y="6550792"/>
            <a:chExt cx="9929495" cy="854075"/>
          </a:xfrm>
        </p:grpSpPr>
        <p:sp>
          <p:nvSpPr>
            <p:cNvPr id="97" name="object 97"/>
            <p:cNvSpPr/>
            <p:nvPr/>
          </p:nvSpPr>
          <p:spPr>
            <a:xfrm>
              <a:off x="603504" y="6557777"/>
              <a:ext cx="9915525" cy="840105"/>
            </a:xfrm>
            <a:custGeom>
              <a:avLst/>
              <a:gdLst/>
              <a:ahLst/>
              <a:cxnLst/>
              <a:rect l="l" t="t" r="r" b="b"/>
              <a:pathLst>
                <a:path w="9915525" h="840104">
                  <a:moveTo>
                    <a:pt x="0" y="1524"/>
                  </a:moveTo>
                  <a:lnTo>
                    <a:pt x="4875276" y="1524"/>
                  </a:lnTo>
                  <a:lnTo>
                    <a:pt x="4875276" y="839724"/>
                  </a:lnTo>
                  <a:lnTo>
                    <a:pt x="0" y="839724"/>
                  </a:lnTo>
                  <a:lnTo>
                    <a:pt x="0" y="1524"/>
                  </a:lnTo>
                  <a:close/>
                </a:path>
                <a:path w="9915525" h="840104">
                  <a:moveTo>
                    <a:pt x="5039868" y="0"/>
                  </a:moveTo>
                  <a:lnTo>
                    <a:pt x="9915144" y="0"/>
                  </a:lnTo>
                  <a:lnTo>
                    <a:pt x="9915144" y="836676"/>
                  </a:lnTo>
                  <a:lnTo>
                    <a:pt x="5039868" y="836676"/>
                  </a:lnTo>
                  <a:lnTo>
                    <a:pt x="5039868" y="0"/>
                  </a:lnTo>
                  <a:close/>
                </a:path>
              </a:pathLst>
            </a:custGeom>
            <a:ln w="13716">
              <a:solidFill>
                <a:srgbClr val="A5A5A5"/>
              </a:solidFill>
            </a:ln>
          </p:spPr>
          <p:txBody>
            <a:bodyPr wrap="square" lIns="0" tIns="0" rIns="0" bIns="0" rtlCol="0"/>
            <a:lstStyle/>
            <a:p/>
          </p:txBody>
        </p:sp>
        <p:sp>
          <p:nvSpPr>
            <p:cNvPr id="98" name="object 98"/>
            <p:cNvSpPr/>
            <p:nvPr/>
          </p:nvSpPr>
          <p:spPr>
            <a:xfrm>
              <a:off x="4479035" y="6894581"/>
              <a:ext cx="807720" cy="474345"/>
            </a:xfrm>
            <a:custGeom>
              <a:avLst/>
              <a:gdLst/>
              <a:ahLst/>
              <a:cxnLst/>
              <a:rect l="l" t="t" r="r" b="b"/>
              <a:pathLst>
                <a:path w="807720" h="474345">
                  <a:moveTo>
                    <a:pt x="807719" y="59436"/>
                  </a:moveTo>
                  <a:lnTo>
                    <a:pt x="752799" y="89069"/>
                  </a:lnTo>
                  <a:lnTo>
                    <a:pt x="713060" y="97391"/>
                  </a:lnTo>
                  <a:lnTo>
                    <a:pt x="664466" y="104622"/>
                  </a:lnTo>
                  <a:lnTo>
                    <a:pt x="608132" y="110574"/>
                  </a:lnTo>
                  <a:lnTo>
                    <a:pt x="545175" y="115058"/>
                  </a:lnTo>
                  <a:lnTo>
                    <a:pt x="476713" y="117887"/>
                  </a:lnTo>
                  <a:lnTo>
                    <a:pt x="403860" y="118872"/>
                  </a:lnTo>
                  <a:lnTo>
                    <a:pt x="331408" y="117887"/>
                  </a:lnTo>
                  <a:lnTo>
                    <a:pt x="263158" y="115058"/>
                  </a:lnTo>
                  <a:lnTo>
                    <a:pt x="200264" y="110574"/>
                  </a:lnTo>
                  <a:lnTo>
                    <a:pt x="143881" y="104622"/>
                  </a:lnTo>
                  <a:lnTo>
                    <a:pt x="95161" y="97391"/>
                  </a:lnTo>
                  <a:lnTo>
                    <a:pt x="55259" y="89069"/>
                  </a:lnTo>
                  <a:lnTo>
                    <a:pt x="6524" y="69903"/>
                  </a:lnTo>
                  <a:lnTo>
                    <a:pt x="0" y="59436"/>
                  </a:lnTo>
                  <a:lnTo>
                    <a:pt x="6524" y="48968"/>
                  </a:lnTo>
                  <a:lnTo>
                    <a:pt x="55259" y="29802"/>
                  </a:lnTo>
                  <a:lnTo>
                    <a:pt x="95161" y="21480"/>
                  </a:lnTo>
                  <a:lnTo>
                    <a:pt x="143881" y="14249"/>
                  </a:lnTo>
                  <a:lnTo>
                    <a:pt x="200264" y="8297"/>
                  </a:lnTo>
                  <a:lnTo>
                    <a:pt x="263158" y="3813"/>
                  </a:lnTo>
                  <a:lnTo>
                    <a:pt x="331408" y="984"/>
                  </a:lnTo>
                  <a:lnTo>
                    <a:pt x="403860" y="0"/>
                  </a:lnTo>
                  <a:lnTo>
                    <a:pt x="476713" y="984"/>
                  </a:lnTo>
                  <a:lnTo>
                    <a:pt x="545175" y="3813"/>
                  </a:lnTo>
                  <a:lnTo>
                    <a:pt x="608132" y="8297"/>
                  </a:lnTo>
                  <a:lnTo>
                    <a:pt x="664466" y="14249"/>
                  </a:lnTo>
                  <a:lnTo>
                    <a:pt x="713060" y="21480"/>
                  </a:lnTo>
                  <a:lnTo>
                    <a:pt x="752799" y="29802"/>
                  </a:lnTo>
                  <a:lnTo>
                    <a:pt x="801245" y="48968"/>
                  </a:lnTo>
                  <a:lnTo>
                    <a:pt x="807719" y="59436"/>
                  </a:lnTo>
                  <a:lnTo>
                    <a:pt x="807719" y="414528"/>
                  </a:lnTo>
                  <a:lnTo>
                    <a:pt x="752799" y="444161"/>
                  </a:lnTo>
                  <a:lnTo>
                    <a:pt x="713060" y="452483"/>
                  </a:lnTo>
                  <a:lnTo>
                    <a:pt x="664466" y="459714"/>
                  </a:lnTo>
                  <a:lnTo>
                    <a:pt x="608132" y="465666"/>
                  </a:lnTo>
                  <a:lnTo>
                    <a:pt x="545175" y="470150"/>
                  </a:lnTo>
                  <a:lnTo>
                    <a:pt x="476713" y="472979"/>
                  </a:lnTo>
                  <a:lnTo>
                    <a:pt x="403860" y="473964"/>
                  </a:lnTo>
                  <a:lnTo>
                    <a:pt x="331408" y="472979"/>
                  </a:lnTo>
                  <a:lnTo>
                    <a:pt x="263158" y="470150"/>
                  </a:lnTo>
                  <a:lnTo>
                    <a:pt x="200264" y="465666"/>
                  </a:lnTo>
                  <a:lnTo>
                    <a:pt x="143881" y="459714"/>
                  </a:lnTo>
                  <a:lnTo>
                    <a:pt x="95161" y="452483"/>
                  </a:lnTo>
                  <a:lnTo>
                    <a:pt x="55259" y="444161"/>
                  </a:lnTo>
                  <a:lnTo>
                    <a:pt x="6524" y="424995"/>
                  </a:lnTo>
                  <a:lnTo>
                    <a:pt x="0" y="414528"/>
                  </a:lnTo>
                  <a:lnTo>
                    <a:pt x="0" y="59436"/>
                  </a:lnTo>
                </a:path>
              </a:pathLst>
            </a:custGeom>
            <a:ln w="30480">
              <a:solidFill>
                <a:srgbClr val="ED7C31"/>
              </a:solidFill>
            </a:ln>
          </p:spPr>
          <p:txBody>
            <a:bodyPr wrap="square" lIns="0" tIns="0" rIns="0" bIns="0" rtlCol="0"/>
            <a:lstStyle/>
            <a:p/>
          </p:txBody>
        </p:sp>
      </p:grpSp>
      <p:sp>
        <p:nvSpPr>
          <p:cNvPr id="99" name="object 99"/>
          <p:cNvSpPr txBox="1"/>
          <p:nvPr/>
        </p:nvSpPr>
        <p:spPr>
          <a:xfrm>
            <a:off x="4569967" y="7058665"/>
            <a:ext cx="629285" cy="207010"/>
          </a:xfrm>
          <a:prstGeom prst="rect">
            <a:avLst/>
          </a:prstGeom>
        </p:spPr>
        <p:txBody>
          <a:bodyPr wrap="square" lIns="0" tIns="17145" rIns="0" bIns="0" rtlCol="0" vert="horz">
            <a:spAutoFit/>
          </a:bodyPr>
          <a:lstStyle/>
          <a:p>
            <a:pPr marL="12700">
              <a:lnSpc>
                <a:spcPct val="100000"/>
              </a:lnSpc>
              <a:spcBef>
                <a:spcPts val="135"/>
              </a:spcBef>
            </a:pPr>
            <a:r>
              <a:rPr dirty="0" sz="1150" spc="35">
                <a:latin typeface="Meiryo UI"/>
                <a:cs typeface="Meiryo UI"/>
              </a:rPr>
              <a:t>民間教材</a:t>
            </a:r>
            <a:endParaRPr sz="1150">
              <a:latin typeface="Meiryo UI"/>
              <a:cs typeface="Meiryo UI"/>
            </a:endParaRPr>
          </a:p>
        </p:txBody>
      </p:sp>
      <p:pic>
        <p:nvPicPr>
          <p:cNvPr id="100" name="object 100"/>
          <p:cNvPicPr/>
          <p:nvPr/>
        </p:nvPicPr>
        <p:blipFill>
          <a:blip r:embed="rId16" cstate="print"/>
          <a:stretch>
            <a:fillRect/>
          </a:stretch>
        </p:blipFill>
        <p:spPr>
          <a:xfrm>
            <a:off x="4372355" y="6603496"/>
            <a:ext cx="1036320" cy="230124"/>
          </a:xfrm>
          <a:prstGeom prst="rect">
            <a:avLst/>
          </a:prstGeom>
        </p:spPr>
      </p:pic>
      <p:sp>
        <p:nvSpPr>
          <p:cNvPr id="101" name="object 101"/>
          <p:cNvSpPr txBox="1"/>
          <p:nvPr/>
        </p:nvSpPr>
        <p:spPr>
          <a:xfrm>
            <a:off x="4466335" y="6648708"/>
            <a:ext cx="842644" cy="140970"/>
          </a:xfrm>
          <a:prstGeom prst="rect">
            <a:avLst/>
          </a:prstGeom>
        </p:spPr>
        <p:txBody>
          <a:bodyPr wrap="square" lIns="0" tIns="13335" rIns="0" bIns="0" rtlCol="0" vert="horz">
            <a:spAutoFit/>
          </a:bodyPr>
          <a:lstStyle/>
          <a:p>
            <a:pPr marL="12700">
              <a:lnSpc>
                <a:spcPct val="100000"/>
              </a:lnSpc>
              <a:spcBef>
                <a:spcPts val="105"/>
              </a:spcBef>
            </a:pPr>
            <a:r>
              <a:rPr dirty="0" sz="750" spc="5">
                <a:latin typeface="Meiryo UI"/>
                <a:cs typeface="Meiryo UI"/>
              </a:rPr>
              <a:t>教科書</a:t>
            </a:r>
            <a:r>
              <a:rPr dirty="0" sz="750" spc="5">
                <a:latin typeface="Meiryo UI"/>
                <a:cs typeface="Meiryo UI"/>
              </a:rPr>
              <a:t>・</a:t>
            </a:r>
            <a:r>
              <a:rPr dirty="0" sz="750" spc="5">
                <a:latin typeface="Meiryo UI"/>
                <a:cs typeface="Meiryo UI"/>
              </a:rPr>
              <a:t>教材会社等</a:t>
            </a:r>
            <a:endParaRPr sz="750">
              <a:latin typeface="Meiryo UI"/>
              <a:cs typeface="Meiryo UI"/>
            </a:endParaRPr>
          </a:p>
        </p:txBody>
      </p:sp>
      <p:sp>
        <p:nvSpPr>
          <p:cNvPr id="102" name="object 102"/>
          <p:cNvSpPr/>
          <p:nvPr/>
        </p:nvSpPr>
        <p:spPr>
          <a:xfrm>
            <a:off x="7167371" y="6845813"/>
            <a:ext cx="807720" cy="472440"/>
          </a:xfrm>
          <a:custGeom>
            <a:avLst/>
            <a:gdLst/>
            <a:ahLst/>
            <a:cxnLst/>
            <a:rect l="l" t="t" r="r" b="b"/>
            <a:pathLst>
              <a:path w="807720" h="472440">
                <a:moveTo>
                  <a:pt x="807720" y="57911"/>
                </a:moveTo>
                <a:lnTo>
                  <a:pt x="752799" y="88222"/>
                </a:lnTo>
                <a:lnTo>
                  <a:pt x="713060" y="96494"/>
                </a:lnTo>
                <a:lnTo>
                  <a:pt x="664466" y="103600"/>
                </a:lnTo>
                <a:lnTo>
                  <a:pt x="608132" y="109389"/>
                </a:lnTo>
                <a:lnTo>
                  <a:pt x="545175" y="113710"/>
                </a:lnTo>
                <a:lnTo>
                  <a:pt x="476713" y="116413"/>
                </a:lnTo>
                <a:lnTo>
                  <a:pt x="403859" y="117347"/>
                </a:lnTo>
                <a:lnTo>
                  <a:pt x="331408" y="116413"/>
                </a:lnTo>
                <a:lnTo>
                  <a:pt x="263158" y="113710"/>
                </a:lnTo>
                <a:lnTo>
                  <a:pt x="200264" y="109389"/>
                </a:lnTo>
                <a:lnTo>
                  <a:pt x="143881" y="103600"/>
                </a:lnTo>
                <a:lnTo>
                  <a:pt x="95161" y="96494"/>
                </a:lnTo>
                <a:lnTo>
                  <a:pt x="55259" y="88222"/>
                </a:lnTo>
                <a:lnTo>
                  <a:pt x="6524" y="68780"/>
                </a:lnTo>
                <a:lnTo>
                  <a:pt x="0" y="57911"/>
                </a:lnTo>
                <a:lnTo>
                  <a:pt x="6524" y="47496"/>
                </a:lnTo>
                <a:lnTo>
                  <a:pt x="55259" y="28673"/>
                </a:lnTo>
                <a:lnTo>
                  <a:pt x="95161" y="20591"/>
                </a:lnTo>
                <a:lnTo>
                  <a:pt x="143881" y="13613"/>
                </a:lnTo>
                <a:lnTo>
                  <a:pt x="200264" y="7902"/>
                </a:lnTo>
                <a:lnTo>
                  <a:pt x="263158" y="3620"/>
                </a:lnTo>
                <a:lnTo>
                  <a:pt x="331408" y="932"/>
                </a:lnTo>
                <a:lnTo>
                  <a:pt x="403859" y="0"/>
                </a:lnTo>
                <a:lnTo>
                  <a:pt x="476713" y="932"/>
                </a:lnTo>
                <a:lnTo>
                  <a:pt x="545175" y="3620"/>
                </a:lnTo>
                <a:lnTo>
                  <a:pt x="608132" y="7902"/>
                </a:lnTo>
                <a:lnTo>
                  <a:pt x="664466" y="13613"/>
                </a:lnTo>
                <a:lnTo>
                  <a:pt x="713060" y="20591"/>
                </a:lnTo>
                <a:lnTo>
                  <a:pt x="752799" y="28673"/>
                </a:lnTo>
                <a:lnTo>
                  <a:pt x="801245" y="47496"/>
                </a:lnTo>
                <a:lnTo>
                  <a:pt x="807720" y="57911"/>
                </a:lnTo>
                <a:lnTo>
                  <a:pt x="807720" y="413003"/>
                </a:lnTo>
                <a:lnTo>
                  <a:pt x="752799" y="443314"/>
                </a:lnTo>
                <a:lnTo>
                  <a:pt x="713060" y="451586"/>
                </a:lnTo>
                <a:lnTo>
                  <a:pt x="664466" y="458692"/>
                </a:lnTo>
                <a:lnTo>
                  <a:pt x="608132" y="464481"/>
                </a:lnTo>
                <a:lnTo>
                  <a:pt x="545175" y="468802"/>
                </a:lnTo>
                <a:lnTo>
                  <a:pt x="476713" y="471505"/>
                </a:lnTo>
                <a:lnTo>
                  <a:pt x="403859" y="472439"/>
                </a:lnTo>
                <a:lnTo>
                  <a:pt x="331408" y="471505"/>
                </a:lnTo>
                <a:lnTo>
                  <a:pt x="263158" y="468802"/>
                </a:lnTo>
                <a:lnTo>
                  <a:pt x="200264" y="464481"/>
                </a:lnTo>
                <a:lnTo>
                  <a:pt x="143881" y="458692"/>
                </a:lnTo>
                <a:lnTo>
                  <a:pt x="95161" y="451586"/>
                </a:lnTo>
                <a:lnTo>
                  <a:pt x="55259" y="443314"/>
                </a:lnTo>
                <a:lnTo>
                  <a:pt x="6524" y="423872"/>
                </a:lnTo>
                <a:lnTo>
                  <a:pt x="0" y="413003"/>
                </a:lnTo>
                <a:lnTo>
                  <a:pt x="0" y="57911"/>
                </a:lnTo>
              </a:path>
            </a:pathLst>
          </a:custGeom>
          <a:ln w="30479">
            <a:solidFill>
              <a:srgbClr val="ED7C31"/>
            </a:solidFill>
          </a:ln>
        </p:spPr>
        <p:txBody>
          <a:bodyPr wrap="square" lIns="0" tIns="0" rIns="0" bIns="0" rtlCol="0"/>
          <a:lstStyle/>
          <a:p/>
        </p:txBody>
      </p:sp>
      <p:sp>
        <p:nvSpPr>
          <p:cNvPr id="103" name="object 103"/>
          <p:cNvSpPr txBox="1"/>
          <p:nvPr/>
        </p:nvSpPr>
        <p:spPr>
          <a:xfrm>
            <a:off x="7258304" y="7008372"/>
            <a:ext cx="629285" cy="207010"/>
          </a:xfrm>
          <a:prstGeom prst="rect">
            <a:avLst/>
          </a:prstGeom>
        </p:spPr>
        <p:txBody>
          <a:bodyPr wrap="square" lIns="0" tIns="17145" rIns="0" bIns="0" rtlCol="0" vert="horz">
            <a:spAutoFit/>
          </a:bodyPr>
          <a:lstStyle/>
          <a:p>
            <a:pPr marL="12700">
              <a:lnSpc>
                <a:spcPct val="100000"/>
              </a:lnSpc>
              <a:spcBef>
                <a:spcPts val="135"/>
              </a:spcBef>
            </a:pPr>
            <a:r>
              <a:rPr dirty="0" sz="1150" spc="35">
                <a:latin typeface="Meiryo UI"/>
                <a:cs typeface="Meiryo UI"/>
              </a:rPr>
              <a:t>民間教材</a:t>
            </a:r>
            <a:endParaRPr sz="1150">
              <a:latin typeface="Meiryo UI"/>
              <a:cs typeface="Meiryo UI"/>
            </a:endParaRPr>
          </a:p>
        </p:txBody>
      </p:sp>
      <p:pic>
        <p:nvPicPr>
          <p:cNvPr id="104" name="object 104"/>
          <p:cNvPicPr/>
          <p:nvPr/>
        </p:nvPicPr>
        <p:blipFill>
          <a:blip r:embed="rId17" cstate="print"/>
          <a:stretch>
            <a:fillRect/>
          </a:stretch>
        </p:blipFill>
        <p:spPr>
          <a:xfrm>
            <a:off x="7053071" y="6603496"/>
            <a:ext cx="1048512" cy="230124"/>
          </a:xfrm>
          <a:prstGeom prst="rect">
            <a:avLst/>
          </a:prstGeom>
        </p:spPr>
      </p:pic>
      <p:sp>
        <p:nvSpPr>
          <p:cNvPr id="105" name="object 105"/>
          <p:cNvSpPr txBox="1"/>
          <p:nvPr/>
        </p:nvSpPr>
        <p:spPr>
          <a:xfrm>
            <a:off x="7147052" y="6648708"/>
            <a:ext cx="857885" cy="140970"/>
          </a:xfrm>
          <a:prstGeom prst="rect">
            <a:avLst/>
          </a:prstGeom>
        </p:spPr>
        <p:txBody>
          <a:bodyPr wrap="square" lIns="0" tIns="13335" rIns="0" bIns="0" rtlCol="0" vert="horz">
            <a:spAutoFit/>
          </a:bodyPr>
          <a:lstStyle/>
          <a:p>
            <a:pPr marL="12700">
              <a:lnSpc>
                <a:spcPct val="100000"/>
              </a:lnSpc>
              <a:spcBef>
                <a:spcPts val="105"/>
              </a:spcBef>
            </a:pPr>
            <a:r>
              <a:rPr dirty="0" sz="750" spc="5">
                <a:latin typeface="Meiryo UI"/>
                <a:cs typeface="Meiryo UI"/>
              </a:rPr>
              <a:t>塾、社会教育施設等</a:t>
            </a:r>
            <a:endParaRPr sz="750">
              <a:latin typeface="Meiryo UI"/>
              <a:cs typeface="Meiryo UI"/>
            </a:endParaRPr>
          </a:p>
        </p:txBody>
      </p:sp>
      <p:sp>
        <p:nvSpPr>
          <p:cNvPr id="106" name="object 106"/>
          <p:cNvSpPr txBox="1"/>
          <p:nvPr/>
        </p:nvSpPr>
        <p:spPr>
          <a:xfrm>
            <a:off x="5691632" y="6633468"/>
            <a:ext cx="1318260" cy="190500"/>
          </a:xfrm>
          <a:prstGeom prst="rect">
            <a:avLst/>
          </a:prstGeom>
        </p:spPr>
        <p:txBody>
          <a:bodyPr wrap="square" lIns="0" tIns="16510" rIns="0" bIns="0" rtlCol="0" vert="horz">
            <a:spAutoFit/>
          </a:bodyPr>
          <a:lstStyle/>
          <a:p>
            <a:pPr marL="12700">
              <a:lnSpc>
                <a:spcPct val="100000"/>
              </a:lnSpc>
              <a:spcBef>
                <a:spcPts val="130"/>
              </a:spcBef>
            </a:pPr>
            <a:r>
              <a:rPr dirty="0" sz="1050" spc="30" b="1">
                <a:latin typeface="Meiryo UI"/>
                <a:cs typeface="Meiryo UI"/>
              </a:rPr>
              <a:t>学校教育外</a:t>
            </a:r>
            <a:r>
              <a:rPr dirty="0" sz="1050" spc="30" b="1">
                <a:latin typeface="Meiryo UI"/>
                <a:cs typeface="Meiryo UI"/>
              </a:rPr>
              <a:t>の</a:t>
            </a:r>
            <a:r>
              <a:rPr dirty="0" sz="1050" spc="20" b="1">
                <a:latin typeface="Meiryo UI"/>
                <a:cs typeface="Meiryo UI"/>
              </a:rPr>
              <a:t>デ</a:t>
            </a:r>
            <a:r>
              <a:rPr dirty="0" sz="1050" spc="20" b="1">
                <a:latin typeface="Meiryo UI"/>
                <a:cs typeface="Meiryo UI"/>
              </a:rPr>
              <a:t>ータ</a:t>
            </a:r>
            <a:r>
              <a:rPr dirty="0" sz="1050" spc="30" b="1">
                <a:latin typeface="Meiryo UI"/>
                <a:cs typeface="Meiryo UI"/>
              </a:rPr>
              <a:t>等</a:t>
            </a:r>
            <a:endParaRPr sz="1050">
              <a:latin typeface="Meiryo UI"/>
              <a:cs typeface="Meiryo UI"/>
            </a:endParaRPr>
          </a:p>
        </p:txBody>
      </p:sp>
      <p:grpSp>
        <p:nvGrpSpPr>
          <p:cNvPr id="107" name="object 107"/>
          <p:cNvGrpSpPr/>
          <p:nvPr/>
        </p:nvGrpSpPr>
        <p:grpSpPr>
          <a:xfrm>
            <a:off x="2113660" y="6265036"/>
            <a:ext cx="742950" cy="195580"/>
            <a:chOff x="2113660" y="6265036"/>
            <a:chExt cx="742950" cy="195580"/>
          </a:xfrm>
        </p:grpSpPr>
        <p:sp>
          <p:nvSpPr>
            <p:cNvPr id="108" name="object 108"/>
            <p:cNvSpPr/>
            <p:nvPr/>
          </p:nvSpPr>
          <p:spPr>
            <a:xfrm>
              <a:off x="2116835" y="6268217"/>
              <a:ext cx="736600" cy="189230"/>
            </a:xfrm>
            <a:custGeom>
              <a:avLst/>
              <a:gdLst/>
              <a:ahLst/>
              <a:cxnLst/>
              <a:rect l="l" t="t" r="r" b="b"/>
              <a:pathLst>
                <a:path w="736600" h="189229">
                  <a:moveTo>
                    <a:pt x="736092" y="0"/>
                  </a:moveTo>
                  <a:lnTo>
                    <a:pt x="0" y="0"/>
                  </a:lnTo>
                  <a:lnTo>
                    <a:pt x="0" y="188975"/>
                  </a:lnTo>
                  <a:lnTo>
                    <a:pt x="736092" y="188975"/>
                  </a:lnTo>
                  <a:lnTo>
                    <a:pt x="736092" y="0"/>
                  </a:lnTo>
                  <a:close/>
                </a:path>
              </a:pathLst>
            </a:custGeom>
            <a:solidFill>
              <a:srgbClr val="FFFFFF"/>
            </a:solidFill>
          </p:spPr>
          <p:txBody>
            <a:bodyPr wrap="square" lIns="0" tIns="0" rIns="0" bIns="0" rtlCol="0"/>
            <a:lstStyle/>
            <a:p/>
          </p:txBody>
        </p:sp>
        <p:sp>
          <p:nvSpPr>
            <p:cNvPr id="109" name="object 109"/>
            <p:cNvSpPr/>
            <p:nvPr/>
          </p:nvSpPr>
          <p:spPr>
            <a:xfrm>
              <a:off x="2116835" y="6268211"/>
              <a:ext cx="736600" cy="189230"/>
            </a:xfrm>
            <a:custGeom>
              <a:avLst/>
              <a:gdLst/>
              <a:ahLst/>
              <a:cxnLst/>
              <a:rect l="l" t="t" r="r" b="b"/>
              <a:pathLst>
                <a:path w="736600" h="189229">
                  <a:moveTo>
                    <a:pt x="0" y="0"/>
                  </a:moveTo>
                  <a:lnTo>
                    <a:pt x="736091" y="0"/>
                  </a:lnTo>
                  <a:lnTo>
                    <a:pt x="736091" y="188981"/>
                  </a:lnTo>
                  <a:lnTo>
                    <a:pt x="0" y="188981"/>
                  </a:lnTo>
                  <a:lnTo>
                    <a:pt x="0" y="0"/>
                  </a:lnTo>
                  <a:close/>
                </a:path>
              </a:pathLst>
            </a:custGeom>
            <a:ln w="6096">
              <a:solidFill>
                <a:srgbClr val="000000"/>
              </a:solidFill>
            </a:ln>
          </p:spPr>
          <p:txBody>
            <a:bodyPr wrap="square" lIns="0" tIns="0" rIns="0" bIns="0" rtlCol="0"/>
            <a:lstStyle/>
            <a:p/>
          </p:txBody>
        </p:sp>
      </p:grpSp>
      <p:sp>
        <p:nvSpPr>
          <p:cNvPr id="110" name="object 110"/>
          <p:cNvSpPr txBox="1"/>
          <p:nvPr/>
        </p:nvSpPr>
        <p:spPr>
          <a:xfrm>
            <a:off x="2116835" y="6268217"/>
            <a:ext cx="736600" cy="189230"/>
          </a:xfrm>
          <a:prstGeom prst="rect">
            <a:avLst/>
          </a:prstGeom>
        </p:spPr>
        <p:txBody>
          <a:bodyPr wrap="square" lIns="0" tIns="24130" rIns="0" bIns="0" rtlCol="0" vert="horz">
            <a:spAutoFit/>
          </a:bodyPr>
          <a:lstStyle/>
          <a:p>
            <a:pPr marL="92710">
              <a:lnSpc>
                <a:spcPct val="100000"/>
              </a:lnSpc>
              <a:spcBef>
                <a:spcPts val="190"/>
              </a:spcBef>
            </a:pPr>
            <a:r>
              <a:rPr dirty="0" sz="950" spc="20">
                <a:latin typeface="Meiryo UI"/>
                <a:cs typeface="Meiryo UI"/>
              </a:rPr>
              <a:t>学校</a:t>
            </a:r>
            <a:r>
              <a:rPr dirty="0" sz="950">
                <a:latin typeface="Meiryo UI"/>
                <a:cs typeface="Meiryo UI"/>
              </a:rPr>
              <a:t>/</a:t>
            </a:r>
            <a:r>
              <a:rPr dirty="0" sz="950" spc="20">
                <a:latin typeface="Meiryo UI"/>
                <a:cs typeface="Meiryo UI"/>
              </a:rPr>
              <a:t>施設</a:t>
            </a:r>
            <a:endParaRPr sz="950">
              <a:latin typeface="Meiryo UI"/>
              <a:cs typeface="Meiryo UI"/>
            </a:endParaRPr>
          </a:p>
        </p:txBody>
      </p:sp>
      <p:sp>
        <p:nvSpPr>
          <p:cNvPr id="111" name="object 111"/>
          <p:cNvSpPr txBox="1"/>
          <p:nvPr/>
        </p:nvSpPr>
        <p:spPr>
          <a:xfrm>
            <a:off x="692912" y="6258565"/>
            <a:ext cx="1325880" cy="190500"/>
          </a:xfrm>
          <a:prstGeom prst="rect">
            <a:avLst/>
          </a:prstGeom>
        </p:spPr>
        <p:txBody>
          <a:bodyPr wrap="square" lIns="0" tIns="16510" rIns="0" bIns="0" rtlCol="0" vert="horz">
            <a:spAutoFit/>
          </a:bodyPr>
          <a:lstStyle/>
          <a:p>
            <a:pPr marL="12700">
              <a:lnSpc>
                <a:spcPct val="100000"/>
              </a:lnSpc>
              <a:spcBef>
                <a:spcPts val="130"/>
              </a:spcBef>
            </a:pPr>
            <a:r>
              <a:rPr dirty="0" sz="1050" spc="20" b="1">
                <a:latin typeface="Meiryo UI"/>
                <a:cs typeface="Meiryo UI"/>
              </a:rPr>
              <a:t>デ</a:t>
            </a:r>
            <a:r>
              <a:rPr dirty="0" sz="1050" spc="20" b="1">
                <a:latin typeface="Meiryo UI"/>
                <a:cs typeface="Meiryo UI"/>
              </a:rPr>
              <a:t>ータ</a:t>
            </a:r>
            <a:r>
              <a:rPr dirty="0" sz="1050" spc="30" b="1">
                <a:latin typeface="Meiryo UI"/>
                <a:cs typeface="Meiryo UI"/>
              </a:rPr>
              <a:t>標準</a:t>
            </a:r>
            <a:r>
              <a:rPr dirty="0" sz="1050" spc="5" b="1">
                <a:latin typeface="Meiryo UI"/>
                <a:cs typeface="Meiryo UI"/>
              </a:rPr>
              <a:t>(</a:t>
            </a:r>
            <a:r>
              <a:rPr dirty="0" sz="1050" spc="25" b="1">
                <a:latin typeface="Meiryo UI"/>
                <a:cs typeface="Meiryo UI"/>
              </a:rPr>
              <a:t>教育標準)</a:t>
            </a:r>
            <a:endParaRPr sz="1050">
              <a:latin typeface="Meiryo UI"/>
              <a:cs typeface="Meiryo UI"/>
            </a:endParaRPr>
          </a:p>
        </p:txBody>
      </p:sp>
      <p:grpSp>
        <p:nvGrpSpPr>
          <p:cNvPr id="112" name="object 112"/>
          <p:cNvGrpSpPr/>
          <p:nvPr/>
        </p:nvGrpSpPr>
        <p:grpSpPr>
          <a:xfrm>
            <a:off x="2953385" y="6255892"/>
            <a:ext cx="919480" cy="204470"/>
            <a:chOff x="2953385" y="6255892"/>
            <a:chExt cx="919480" cy="204470"/>
          </a:xfrm>
        </p:grpSpPr>
        <p:sp>
          <p:nvSpPr>
            <p:cNvPr id="113" name="object 113"/>
            <p:cNvSpPr/>
            <p:nvPr/>
          </p:nvSpPr>
          <p:spPr>
            <a:xfrm>
              <a:off x="2956560" y="6259073"/>
              <a:ext cx="913130" cy="198120"/>
            </a:xfrm>
            <a:custGeom>
              <a:avLst/>
              <a:gdLst/>
              <a:ahLst/>
              <a:cxnLst/>
              <a:rect l="l" t="t" r="r" b="b"/>
              <a:pathLst>
                <a:path w="913129" h="198120">
                  <a:moveTo>
                    <a:pt x="912876" y="0"/>
                  </a:moveTo>
                  <a:lnTo>
                    <a:pt x="0" y="0"/>
                  </a:lnTo>
                  <a:lnTo>
                    <a:pt x="0" y="198120"/>
                  </a:lnTo>
                  <a:lnTo>
                    <a:pt x="912876" y="198120"/>
                  </a:lnTo>
                  <a:lnTo>
                    <a:pt x="912876" y="0"/>
                  </a:lnTo>
                  <a:close/>
                </a:path>
              </a:pathLst>
            </a:custGeom>
            <a:solidFill>
              <a:srgbClr val="FFFFFF"/>
            </a:solidFill>
          </p:spPr>
          <p:txBody>
            <a:bodyPr wrap="square" lIns="0" tIns="0" rIns="0" bIns="0" rtlCol="0"/>
            <a:lstStyle/>
            <a:p/>
          </p:txBody>
        </p:sp>
        <p:sp>
          <p:nvSpPr>
            <p:cNvPr id="114" name="object 114"/>
            <p:cNvSpPr/>
            <p:nvPr/>
          </p:nvSpPr>
          <p:spPr>
            <a:xfrm>
              <a:off x="2956560" y="6259067"/>
              <a:ext cx="913130" cy="198120"/>
            </a:xfrm>
            <a:custGeom>
              <a:avLst/>
              <a:gdLst/>
              <a:ahLst/>
              <a:cxnLst/>
              <a:rect l="l" t="t" r="r" b="b"/>
              <a:pathLst>
                <a:path w="913129" h="198120">
                  <a:moveTo>
                    <a:pt x="0" y="0"/>
                  </a:moveTo>
                  <a:lnTo>
                    <a:pt x="912876" y="0"/>
                  </a:lnTo>
                  <a:lnTo>
                    <a:pt x="912876" y="198125"/>
                  </a:lnTo>
                  <a:lnTo>
                    <a:pt x="0" y="198125"/>
                  </a:lnTo>
                  <a:lnTo>
                    <a:pt x="0" y="0"/>
                  </a:lnTo>
                  <a:close/>
                </a:path>
              </a:pathLst>
            </a:custGeom>
            <a:ln w="6096">
              <a:solidFill>
                <a:srgbClr val="000000"/>
              </a:solidFill>
            </a:ln>
          </p:spPr>
          <p:txBody>
            <a:bodyPr wrap="square" lIns="0" tIns="0" rIns="0" bIns="0" rtlCol="0"/>
            <a:lstStyle/>
            <a:p/>
          </p:txBody>
        </p:sp>
      </p:grpSp>
      <p:sp>
        <p:nvSpPr>
          <p:cNvPr id="115" name="object 115"/>
          <p:cNvSpPr txBox="1"/>
          <p:nvPr/>
        </p:nvSpPr>
        <p:spPr>
          <a:xfrm>
            <a:off x="3021583" y="6272281"/>
            <a:ext cx="784860" cy="173990"/>
          </a:xfrm>
          <a:prstGeom prst="rect">
            <a:avLst/>
          </a:prstGeom>
        </p:spPr>
        <p:txBody>
          <a:bodyPr wrap="square" lIns="0" tIns="15240" rIns="0" bIns="0" rtlCol="0" vert="horz">
            <a:spAutoFit/>
          </a:bodyPr>
          <a:lstStyle/>
          <a:p>
            <a:pPr marL="12700">
              <a:lnSpc>
                <a:spcPct val="100000"/>
              </a:lnSpc>
              <a:spcBef>
                <a:spcPts val="120"/>
              </a:spcBef>
            </a:pPr>
            <a:r>
              <a:rPr dirty="0" sz="950" spc="20">
                <a:latin typeface="Meiryo UI"/>
                <a:cs typeface="Meiryo UI"/>
              </a:rPr>
              <a:t>教材</a:t>
            </a:r>
            <a:r>
              <a:rPr dirty="0" sz="950">
                <a:latin typeface="Meiryo UI"/>
                <a:cs typeface="Meiryo UI"/>
              </a:rPr>
              <a:t>/</a:t>
            </a:r>
            <a:r>
              <a:rPr dirty="0" sz="950" spc="15">
                <a:latin typeface="Meiryo UI"/>
                <a:cs typeface="Meiryo UI"/>
              </a:rPr>
              <a:t>メタ</a:t>
            </a:r>
            <a:r>
              <a:rPr dirty="0" sz="950" spc="10">
                <a:latin typeface="Meiryo UI"/>
                <a:cs typeface="Meiryo UI"/>
              </a:rPr>
              <a:t>デー</a:t>
            </a:r>
            <a:r>
              <a:rPr dirty="0" sz="950" spc="15">
                <a:latin typeface="Meiryo UI"/>
                <a:cs typeface="Meiryo UI"/>
              </a:rPr>
              <a:t>タ</a:t>
            </a:r>
            <a:endParaRPr sz="950">
              <a:latin typeface="Meiryo UI"/>
              <a:cs typeface="Meiryo UI"/>
            </a:endParaRPr>
          </a:p>
        </p:txBody>
      </p:sp>
      <p:grpSp>
        <p:nvGrpSpPr>
          <p:cNvPr id="116" name="object 116"/>
          <p:cNvGrpSpPr/>
          <p:nvPr/>
        </p:nvGrpSpPr>
        <p:grpSpPr>
          <a:xfrm>
            <a:off x="3977513" y="6255892"/>
            <a:ext cx="902969" cy="204470"/>
            <a:chOff x="3977513" y="6255892"/>
            <a:chExt cx="902969" cy="204470"/>
          </a:xfrm>
        </p:grpSpPr>
        <p:sp>
          <p:nvSpPr>
            <p:cNvPr id="117" name="object 117"/>
            <p:cNvSpPr/>
            <p:nvPr/>
          </p:nvSpPr>
          <p:spPr>
            <a:xfrm>
              <a:off x="3980688" y="6259073"/>
              <a:ext cx="896619" cy="198120"/>
            </a:xfrm>
            <a:custGeom>
              <a:avLst/>
              <a:gdLst/>
              <a:ahLst/>
              <a:cxnLst/>
              <a:rect l="l" t="t" r="r" b="b"/>
              <a:pathLst>
                <a:path w="896620" h="198120">
                  <a:moveTo>
                    <a:pt x="896112" y="0"/>
                  </a:moveTo>
                  <a:lnTo>
                    <a:pt x="0" y="0"/>
                  </a:lnTo>
                  <a:lnTo>
                    <a:pt x="0" y="198120"/>
                  </a:lnTo>
                  <a:lnTo>
                    <a:pt x="896112" y="198120"/>
                  </a:lnTo>
                  <a:lnTo>
                    <a:pt x="896112" y="0"/>
                  </a:lnTo>
                  <a:close/>
                </a:path>
              </a:pathLst>
            </a:custGeom>
            <a:solidFill>
              <a:srgbClr val="FFFFFF"/>
            </a:solidFill>
          </p:spPr>
          <p:txBody>
            <a:bodyPr wrap="square" lIns="0" tIns="0" rIns="0" bIns="0" rtlCol="0"/>
            <a:lstStyle/>
            <a:p/>
          </p:txBody>
        </p:sp>
        <p:sp>
          <p:nvSpPr>
            <p:cNvPr id="118" name="object 118"/>
            <p:cNvSpPr/>
            <p:nvPr/>
          </p:nvSpPr>
          <p:spPr>
            <a:xfrm>
              <a:off x="3980688" y="6259067"/>
              <a:ext cx="896619" cy="198120"/>
            </a:xfrm>
            <a:custGeom>
              <a:avLst/>
              <a:gdLst/>
              <a:ahLst/>
              <a:cxnLst/>
              <a:rect l="l" t="t" r="r" b="b"/>
              <a:pathLst>
                <a:path w="896620" h="198120">
                  <a:moveTo>
                    <a:pt x="0" y="0"/>
                  </a:moveTo>
                  <a:lnTo>
                    <a:pt x="896112" y="0"/>
                  </a:lnTo>
                  <a:lnTo>
                    <a:pt x="896112" y="198125"/>
                  </a:lnTo>
                  <a:lnTo>
                    <a:pt x="0" y="198125"/>
                  </a:lnTo>
                  <a:lnTo>
                    <a:pt x="0" y="0"/>
                  </a:lnTo>
                  <a:close/>
                </a:path>
              </a:pathLst>
            </a:custGeom>
            <a:ln w="6096">
              <a:solidFill>
                <a:srgbClr val="000000"/>
              </a:solidFill>
            </a:ln>
          </p:spPr>
          <p:txBody>
            <a:bodyPr wrap="square" lIns="0" tIns="0" rIns="0" bIns="0" rtlCol="0"/>
            <a:lstStyle/>
            <a:p/>
          </p:txBody>
        </p:sp>
      </p:grpSp>
      <p:sp>
        <p:nvSpPr>
          <p:cNvPr id="119" name="object 119"/>
          <p:cNvSpPr txBox="1"/>
          <p:nvPr/>
        </p:nvSpPr>
        <p:spPr>
          <a:xfrm>
            <a:off x="3980688" y="6259072"/>
            <a:ext cx="896619" cy="198120"/>
          </a:xfrm>
          <a:prstGeom prst="rect">
            <a:avLst/>
          </a:prstGeom>
        </p:spPr>
        <p:txBody>
          <a:bodyPr wrap="square" lIns="0" tIns="28575" rIns="0" bIns="0" rtlCol="0" vert="horz">
            <a:spAutoFit/>
          </a:bodyPr>
          <a:lstStyle/>
          <a:p>
            <a:pPr marL="80645">
              <a:lnSpc>
                <a:spcPct val="100000"/>
              </a:lnSpc>
              <a:spcBef>
                <a:spcPts val="225"/>
              </a:spcBef>
            </a:pPr>
            <a:r>
              <a:rPr dirty="0" sz="950" spc="20">
                <a:latin typeface="Meiryo UI"/>
                <a:cs typeface="Meiryo UI"/>
              </a:rPr>
              <a:t>生徒</a:t>
            </a:r>
            <a:r>
              <a:rPr dirty="0" sz="950" spc="15">
                <a:latin typeface="Meiryo UI"/>
                <a:cs typeface="Meiryo UI"/>
              </a:rPr>
              <a:t>・</a:t>
            </a:r>
            <a:r>
              <a:rPr dirty="0" sz="950" spc="20">
                <a:latin typeface="Meiryo UI"/>
                <a:cs typeface="Meiryo UI"/>
              </a:rPr>
              <a:t>教員</a:t>
            </a:r>
            <a:r>
              <a:rPr dirty="0" sz="950">
                <a:latin typeface="Meiryo UI"/>
                <a:cs typeface="Meiryo UI"/>
              </a:rPr>
              <a:t>/</a:t>
            </a:r>
            <a:r>
              <a:rPr dirty="0" sz="950" spc="20">
                <a:latin typeface="Meiryo UI"/>
                <a:cs typeface="Meiryo UI"/>
              </a:rPr>
              <a:t>人</a:t>
            </a:r>
            <a:endParaRPr sz="950">
              <a:latin typeface="Meiryo UI"/>
              <a:cs typeface="Meiryo UI"/>
            </a:endParaRPr>
          </a:p>
        </p:txBody>
      </p:sp>
      <p:grpSp>
        <p:nvGrpSpPr>
          <p:cNvPr id="120" name="object 120"/>
          <p:cNvGrpSpPr/>
          <p:nvPr/>
        </p:nvGrpSpPr>
        <p:grpSpPr>
          <a:xfrm>
            <a:off x="4977257" y="6255892"/>
            <a:ext cx="1014094" cy="204470"/>
            <a:chOff x="4977257" y="6255892"/>
            <a:chExt cx="1014094" cy="204470"/>
          </a:xfrm>
        </p:grpSpPr>
        <p:sp>
          <p:nvSpPr>
            <p:cNvPr id="121" name="object 121"/>
            <p:cNvSpPr/>
            <p:nvPr/>
          </p:nvSpPr>
          <p:spPr>
            <a:xfrm>
              <a:off x="4980432" y="6259073"/>
              <a:ext cx="1007744" cy="198120"/>
            </a:xfrm>
            <a:custGeom>
              <a:avLst/>
              <a:gdLst/>
              <a:ahLst/>
              <a:cxnLst/>
              <a:rect l="l" t="t" r="r" b="b"/>
              <a:pathLst>
                <a:path w="1007745" h="198120">
                  <a:moveTo>
                    <a:pt x="1007363" y="0"/>
                  </a:moveTo>
                  <a:lnTo>
                    <a:pt x="0" y="0"/>
                  </a:lnTo>
                  <a:lnTo>
                    <a:pt x="0" y="198120"/>
                  </a:lnTo>
                  <a:lnTo>
                    <a:pt x="1007363" y="198120"/>
                  </a:lnTo>
                  <a:lnTo>
                    <a:pt x="1007363" y="0"/>
                  </a:lnTo>
                  <a:close/>
                </a:path>
              </a:pathLst>
            </a:custGeom>
            <a:solidFill>
              <a:srgbClr val="FFFFFF"/>
            </a:solidFill>
          </p:spPr>
          <p:txBody>
            <a:bodyPr wrap="square" lIns="0" tIns="0" rIns="0" bIns="0" rtlCol="0"/>
            <a:lstStyle/>
            <a:p/>
          </p:txBody>
        </p:sp>
        <p:sp>
          <p:nvSpPr>
            <p:cNvPr id="122" name="object 122"/>
            <p:cNvSpPr/>
            <p:nvPr/>
          </p:nvSpPr>
          <p:spPr>
            <a:xfrm>
              <a:off x="4980432" y="6259067"/>
              <a:ext cx="1007744" cy="198120"/>
            </a:xfrm>
            <a:custGeom>
              <a:avLst/>
              <a:gdLst/>
              <a:ahLst/>
              <a:cxnLst/>
              <a:rect l="l" t="t" r="r" b="b"/>
              <a:pathLst>
                <a:path w="1007745" h="198120">
                  <a:moveTo>
                    <a:pt x="0" y="0"/>
                  </a:moveTo>
                  <a:lnTo>
                    <a:pt x="1007363" y="0"/>
                  </a:lnTo>
                  <a:lnTo>
                    <a:pt x="1007363" y="198125"/>
                  </a:lnTo>
                  <a:lnTo>
                    <a:pt x="0" y="198125"/>
                  </a:lnTo>
                  <a:lnTo>
                    <a:pt x="0" y="0"/>
                  </a:lnTo>
                  <a:close/>
                </a:path>
              </a:pathLst>
            </a:custGeom>
            <a:ln w="6096">
              <a:solidFill>
                <a:srgbClr val="000000"/>
              </a:solidFill>
            </a:ln>
          </p:spPr>
          <p:txBody>
            <a:bodyPr wrap="square" lIns="0" tIns="0" rIns="0" bIns="0" rtlCol="0"/>
            <a:lstStyle/>
            <a:p/>
          </p:txBody>
        </p:sp>
      </p:grpSp>
      <p:sp>
        <p:nvSpPr>
          <p:cNvPr id="123" name="object 123"/>
          <p:cNvSpPr txBox="1"/>
          <p:nvPr/>
        </p:nvSpPr>
        <p:spPr>
          <a:xfrm>
            <a:off x="4980432" y="6259072"/>
            <a:ext cx="1007744" cy="198120"/>
          </a:xfrm>
          <a:prstGeom prst="rect">
            <a:avLst/>
          </a:prstGeom>
        </p:spPr>
        <p:txBody>
          <a:bodyPr wrap="square" lIns="0" tIns="28575" rIns="0" bIns="0" rtlCol="0" vert="horz">
            <a:spAutoFit/>
          </a:bodyPr>
          <a:lstStyle/>
          <a:p>
            <a:pPr marL="106045">
              <a:lnSpc>
                <a:spcPct val="100000"/>
              </a:lnSpc>
              <a:spcBef>
                <a:spcPts val="225"/>
              </a:spcBef>
            </a:pPr>
            <a:r>
              <a:rPr dirty="0" sz="950" spc="20">
                <a:latin typeface="Meiryo UI"/>
                <a:cs typeface="Meiryo UI"/>
              </a:rPr>
              <a:t>学習履歴</a:t>
            </a:r>
            <a:r>
              <a:rPr dirty="0" sz="950">
                <a:latin typeface="Meiryo UI"/>
                <a:cs typeface="Meiryo UI"/>
              </a:rPr>
              <a:t>/</a:t>
            </a:r>
            <a:r>
              <a:rPr dirty="0" sz="950" spc="20">
                <a:latin typeface="Meiryo UI"/>
                <a:cs typeface="Meiryo UI"/>
              </a:rPr>
              <a:t>証明</a:t>
            </a:r>
            <a:endParaRPr sz="950">
              <a:latin typeface="Meiryo UI"/>
              <a:cs typeface="Meiryo UI"/>
            </a:endParaRPr>
          </a:p>
        </p:txBody>
      </p:sp>
      <p:sp>
        <p:nvSpPr>
          <p:cNvPr id="124" name="object 124"/>
          <p:cNvSpPr txBox="1"/>
          <p:nvPr/>
        </p:nvSpPr>
        <p:spPr>
          <a:xfrm>
            <a:off x="609600" y="5987796"/>
            <a:ext cx="481965" cy="234950"/>
          </a:xfrm>
          <a:prstGeom prst="rect">
            <a:avLst/>
          </a:prstGeom>
          <a:solidFill>
            <a:srgbClr val="4472C3"/>
          </a:solidFill>
        </p:spPr>
        <p:txBody>
          <a:bodyPr wrap="square" lIns="0" tIns="46990" rIns="0" bIns="0" rtlCol="0" vert="horz">
            <a:spAutoFit/>
          </a:bodyPr>
          <a:lstStyle/>
          <a:p>
            <a:pPr marL="55880">
              <a:lnSpc>
                <a:spcPct val="100000"/>
              </a:lnSpc>
              <a:spcBef>
                <a:spcPts val="370"/>
              </a:spcBef>
            </a:pPr>
            <a:r>
              <a:rPr dirty="0" sz="950" spc="20" b="1">
                <a:solidFill>
                  <a:srgbClr val="FFFFFF"/>
                </a:solidFill>
                <a:latin typeface="Meiryo UI"/>
                <a:cs typeface="Meiryo UI"/>
              </a:rPr>
              <a:t>論点１</a:t>
            </a:r>
            <a:endParaRPr sz="950">
              <a:latin typeface="Meiryo UI"/>
              <a:cs typeface="Meiryo UI"/>
            </a:endParaRPr>
          </a:p>
        </p:txBody>
      </p:sp>
      <p:grpSp>
        <p:nvGrpSpPr>
          <p:cNvPr id="125" name="object 125"/>
          <p:cNvGrpSpPr/>
          <p:nvPr/>
        </p:nvGrpSpPr>
        <p:grpSpPr>
          <a:xfrm>
            <a:off x="2336164" y="5167757"/>
            <a:ext cx="483870" cy="233679"/>
            <a:chOff x="2336164" y="5167757"/>
            <a:chExt cx="483870" cy="233679"/>
          </a:xfrm>
        </p:grpSpPr>
        <p:sp>
          <p:nvSpPr>
            <p:cNvPr id="126" name="object 126"/>
            <p:cNvSpPr/>
            <p:nvPr/>
          </p:nvSpPr>
          <p:spPr>
            <a:xfrm>
              <a:off x="2339339" y="5170932"/>
              <a:ext cx="477520" cy="227329"/>
            </a:xfrm>
            <a:custGeom>
              <a:avLst/>
              <a:gdLst/>
              <a:ahLst/>
              <a:cxnLst/>
              <a:rect l="l" t="t" r="r" b="b"/>
              <a:pathLst>
                <a:path w="477519" h="227329">
                  <a:moveTo>
                    <a:pt x="477012" y="0"/>
                  </a:moveTo>
                  <a:lnTo>
                    <a:pt x="0" y="0"/>
                  </a:lnTo>
                  <a:lnTo>
                    <a:pt x="0" y="227075"/>
                  </a:lnTo>
                  <a:lnTo>
                    <a:pt x="477012" y="227075"/>
                  </a:lnTo>
                  <a:lnTo>
                    <a:pt x="477012" y="0"/>
                  </a:lnTo>
                  <a:close/>
                </a:path>
              </a:pathLst>
            </a:custGeom>
            <a:solidFill>
              <a:srgbClr val="4472C3"/>
            </a:solidFill>
          </p:spPr>
          <p:txBody>
            <a:bodyPr wrap="square" lIns="0" tIns="0" rIns="0" bIns="0" rtlCol="0"/>
            <a:lstStyle/>
            <a:p/>
          </p:txBody>
        </p:sp>
        <p:sp>
          <p:nvSpPr>
            <p:cNvPr id="127" name="object 127"/>
            <p:cNvSpPr/>
            <p:nvPr/>
          </p:nvSpPr>
          <p:spPr>
            <a:xfrm>
              <a:off x="2339339" y="5170932"/>
              <a:ext cx="477520" cy="227329"/>
            </a:xfrm>
            <a:custGeom>
              <a:avLst/>
              <a:gdLst/>
              <a:ahLst/>
              <a:cxnLst/>
              <a:rect l="l" t="t" r="r" b="b"/>
              <a:pathLst>
                <a:path w="477519" h="227329">
                  <a:moveTo>
                    <a:pt x="0" y="0"/>
                  </a:moveTo>
                  <a:lnTo>
                    <a:pt x="477012" y="0"/>
                  </a:lnTo>
                  <a:lnTo>
                    <a:pt x="477012" y="227075"/>
                  </a:lnTo>
                  <a:lnTo>
                    <a:pt x="0" y="227075"/>
                  </a:lnTo>
                  <a:lnTo>
                    <a:pt x="0" y="0"/>
                  </a:lnTo>
                  <a:close/>
                </a:path>
              </a:pathLst>
            </a:custGeom>
            <a:ln w="6096">
              <a:solidFill>
                <a:srgbClr val="4472C3"/>
              </a:solidFill>
            </a:ln>
          </p:spPr>
          <p:txBody>
            <a:bodyPr wrap="square" lIns="0" tIns="0" rIns="0" bIns="0" rtlCol="0"/>
            <a:lstStyle/>
            <a:p/>
          </p:txBody>
        </p:sp>
      </p:grpSp>
      <p:sp>
        <p:nvSpPr>
          <p:cNvPr id="128" name="object 128"/>
          <p:cNvSpPr txBox="1"/>
          <p:nvPr/>
        </p:nvSpPr>
        <p:spPr>
          <a:xfrm>
            <a:off x="2336292" y="5167884"/>
            <a:ext cx="483234" cy="233679"/>
          </a:xfrm>
          <a:prstGeom prst="rect">
            <a:avLst/>
          </a:prstGeom>
        </p:spPr>
        <p:txBody>
          <a:bodyPr wrap="square" lIns="0" tIns="46990" rIns="0" bIns="0" rtlCol="0" vert="horz">
            <a:spAutoFit/>
          </a:bodyPr>
          <a:lstStyle/>
          <a:p>
            <a:pPr marL="76200">
              <a:lnSpc>
                <a:spcPct val="100000"/>
              </a:lnSpc>
              <a:spcBef>
                <a:spcPts val="370"/>
              </a:spcBef>
            </a:pPr>
            <a:r>
              <a:rPr dirty="0" sz="950" spc="15" b="1">
                <a:solidFill>
                  <a:srgbClr val="FFFFFF"/>
                </a:solidFill>
                <a:latin typeface="Meiryo UI"/>
                <a:cs typeface="Meiryo UI"/>
              </a:rPr>
              <a:t>論点2</a:t>
            </a:r>
            <a:endParaRPr sz="950">
              <a:latin typeface="Meiryo UI"/>
              <a:cs typeface="Meiryo UI"/>
            </a:endParaRPr>
          </a:p>
        </p:txBody>
      </p:sp>
      <p:sp>
        <p:nvSpPr>
          <p:cNvPr id="129" name="object 129"/>
          <p:cNvSpPr txBox="1"/>
          <p:nvPr/>
        </p:nvSpPr>
        <p:spPr>
          <a:xfrm>
            <a:off x="6039103" y="6258565"/>
            <a:ext cx="231140" cy="190500"/>
          </a:xfrm>
          <a:prstGeom prst="rect">
            <a:avLst/>
          </a:prstGeom>
        </p:spPr>
        <p:txBody>
          <a:bodyPr wrap="square" lIns="0" tIns="16510" rIns="0" bIns="0" rtlCol="0" vert="horz">
            <a:spAutoFit/>
          </a:bodyPr>
          <a:lstStyle/>
          <a:p>
            <a:pPr marL="12700">
              <a:lnSpc>
                <a:spcPct val="100000"/>
              </a:lnSpc>
              <a:spcBef>
                <a:spcPts val="130"/>
              </a:spcBef>
            </a:pPr>
            <a:r>
              <a:rPr dirty="0" sz="1050" spc="15">
                <a:latin typeface="Meiryo UI"/>
                <a:cs typeface="Meiryo UI"/>
              </a:rPr>
              <a:t>・・・</a:t>
            </a:r>
            <a:endParaRPr sz="1050">
              <a:latin typeface="Meiryo UI"/>
              <a:cs typeface="Meiryo UI"/>
            </a:endParaRPr>
          </a:p>
        </p:txBody>
      </p:sp>
      <p:grpSp>
        <p:nvGrpSpPr>
          <p:cNvPr id="130" name="object 130"/>
          <p:cNvGrpSpPr/>
          <p:nvPr/>
        </p:nvGrpSpPr>
        <p:grpSpPr>
          <a:xfrm>
            <a:off x="6607175" y="6215507"/>
            <a:ext cx="1928495" cy="280670"/>
            <a:chOff x="6607175" y="6215507"/>
            <a:chExt cx="1928495" cy="280670"/>
          </a:xfrm>
        </p:grpSpPr>
        <p:pic>
          <p:nvPicPr>
            <p:cNvPr id="131" name="object 131"/>
            <p:cNvPicPr/>
            <p:nvPr/>
          </p:nvPicPr>
          <p:blipFill>
            <a:blip r:embed="rId18" cstate="print"/>
            <a:stretch>
              <a:fillRect/>
            </a:stretch>
          </p:blipFill>
          <p:spPr>
            <a:xfrm>
              <a:off x="6612224" y="6222104"/>
              <a:ext cx="1918014" cy="267485"/>
            </a:xfrm>
            <a:prstGeom prst="rect">
              <a:avLst/>
            </a:prstGeom>
          </p:spPr>
        </p:pic>
        <p:sp>
          <p:nvSpPr>
            <p:cNvPr id="132" name="object 132"/>
            <p:cNvSpPr/>
            <p:nvPr/>
          </p:nvSpPr>
          <p:spPr>
            <a:xfrm>
              <a:off x="6614160" y="6222492"/>
              <a:ext cx="1914525" cy="266700"/>
            </a:xfrm>
            <a:custGeom>
              <a:avLst/>
              <a:gdLst/>
              <a:ahLst/>
              <a:cxnLst/>
              <a:rect l="l" t="t" r="r" b="b"/>
              <a:pathLst>
                <a:path w="1914525" h="266700">
                  <a:moveTo>
                    <a:pt x="0" y="0"/>
                  </a:moveTo>
                  <a:lnTo>
                    <a:pt x="1914144" y="0"/>
                  </a:lnTo>
                  <a:lnTo>
                    <a:pt x="1914144" y="266705"/>
                  </a:lnTo>
                  <a:lnTo>
                    <a:pt x="0" y="266705"/>
                  </a:lnTo>
                  <a:lnTo>
                    <a:pt x="0" y="0"/>
                  </a:lnTo>
                  <a:close/>
                </a:path>
              </a:pathLst>
            </a:custGeom>
            <a:ln w="13716">
              <a:solidFill>
                <a:srgbClr val="D8D8D8"/>
              </a:solidFill>
            </a:ln>
          </p:spPr>
          <p:txBody>
            <a:bodyPr wrap="square" lIns="0" tIns="0" rIns="0" bIns="0" rtlCol="0"/>
            <a:lstStyle/>
            <a:p/>
          </p:txBody>
        </p:sp>
      </p:grpSp>
      <p:sp>
        <p:nvSpPr>
          <p:cNvPr id="133" name="object 133"/>
          <p:cNvSpPr txBox="1"/>
          <p:nvPr/>
        </p:nvSpPr>
        <p:spPr>
          <a:xfrm>
            <a:off x="7174483" y="6258565"/>
            <a:ext cx="941705" cy="190500"/>
          </a:xfrm>
          <a:prstGeom prst="rect">
            <a:avLst/>
          </a:prstGeom>
        </p:spPr>
        <p:txBody>
          <a:bodyPr wrap="square" lIns="0" tIns="16510" rIns="0" bIns="0" rtlCol="0" vert="horz">
            <a:spAutoFit/>
          </a:bodyPr>
          <a:lstStyle/>
          <a:p>
            <a:pPr marL="12700">
              <a:lnSpc>
                <a:spcPct val="100000"/>
              </a:lnSpc>
              <a:spcBef>
                <a:spcPts val="130"/>
              </a:spcBef>
            </a:pPr>
            <a:r>
              <a:rPr dirty="0" sz="1050" spc="15" b="1">
                <a:latin typeface="Meiryo UI"/>
                <a:cs typeface="Meiryo UI"/>
              </a:rPr>
              <a:t>PDS</a:t>
            </a:r>
            <a:r>
              <a:rPr dirty="0" sz="1050" spc="-114" b="1">
                <a:latin typeface="Meiryo UI"/>
                <a:cs typeface="Meiryo UI"/>
              </a:rPr>
              <a:t>・</a:t>
            </a:r>
            <a:r>
              <a:rPr dirty="0" sz="1050" spc="30" b="1">
                <a:latin typeface="Meiryo UI"/>
                <a:cs typeface="Meiryo UI"/>
              </a:rPr>
              <a:t>情報銀行</a:t>
            </a:r>
            <a:endParaRPr sz="1050">
              <a:latin typeface="Meiryo UI"/>
              <a:cs typeface="Meiryo UI"/>
            </a:endParaRPr>
          </a:p>
        </p:txBody>
      </p:sp>
      <p:grpSp>
        <p:nvGrpSpPr>
          <p:cNvPr id="134" name="object 134"/>
          <p:cNvGrpSpPr/>
          <p:nvPr/>
        </p:nvGrpSpPr>
        <p:grpSpPr>
          <a:xfrm>
            <a:off x="2830067" y="6018276"/>
            <a:ext cx="7721600" cy="702945"/>
            <a:chOff x="2830067" y="6018276"/>
            <a:chExt cx="7721600" cy="702945"/>
          </a:xfrm>
        </p:grpSpPr>
        <p:sp>
          <p:nvSpPr>
            <p:cNvPr id="135" name="object 135"/>
            <p:cNvSpPr/>
            <p:nvPr/>
          </p:nvSpPr>
          <p:spPr>
            <a:xfrm>
              <a:off x="2830067" y="6018276"/>
              <a:ext cx="257810" cy="702945"/>
            </a:xfrm>
            <a:custGeom>
              <a:avLst/>
              <a:gdLst/>
              <a:ahLst/>
              <a:cxnLst/>
              <a:rect l="l" t="t" r="r" b="b"/>
              <a:pathLst>
                <a:path w="257810" h="702945">
                  <a:moveTo>
                    <a:pt x="35894" y="608242"/>
                  </a:moveTo>
                  <a:lnTo>
                    <a:pt x="0" y="630941"/>
                  </a:lnTo>
                  <a:lnTo>
                    <a:pt x="117348" y="702569"/>
                  </a:lnTo>
                  <a:lnTo>
                    <a:pt x="109575" y="624845"/>
                  </a:lnTo>
                  <a:lnTo>
                    <a:pt x="44195" y="624845"/>
                  </a:lnTo>
                  <a:lnTo>
                    <a:pt x="35894" y="608242"/>
                  </a:lnTo>
                  <a:close/>
                </a:path>
                <a:path w="257810" h="702945">
                  <a:moveTo>
                    <a:pt x="71002" y="586042"/>
                  </a:moveTo>
                  <a:lnTo>
                    <a:pt x="35894" y="608242"/>
                  </a:lnTo>
                  <a:lnTo>
                    <a:pt x="44195" y="624845"/>
                  </a:lnTo>
                  <a:lnTo>
                    <a:pt x="80771" y="606557"/>
                  </a:lnTo>
                  <a:lnTo>
                    <a:pt x="71002" y="586042"/>
                  </a:lnTo>
                  <a:close/>
                </a:path>
                <a:path w="257810" h="702945">
                  <a:moveTo>
                    <a:pt x="103631" y="565409"/>
                  </a:moveTo>
                  <a:lnTo>
                    <a:pt x="71002" y="586042"/>
                  </a:lnTo>
                  <a:lnTo>
                    <a:pt x="80771" y="606557"/>
                  </a:lnTo>
                  <a:lnTo>
                    <a:pt x="44195" y="624845"/>
                  </a:lnTo>
                  <a:lnTo>
                    <a:pt x="109575" y="624845"/>
                  </a:lnTo>
                  <a:lnTo>
                    <a:pt x="103631" y="565409"/>
                  </a:lnTo>
                  <a:close/>
                </a:path>
                <a:path w="257810" h="702945">
                  <a:moveTo>
                    <a:pt x="163139" y="82206"/>
                  </a:moveTo>
                  <a:lnTo>
                    <a:pt x="128015" y="129540"/>
                  </a:lnTo>
                  <a:lnTo>
                    <a:pt x="85343" y="204216"/>
                  </a:lnTo>
                  <a:lnTo>
                    <a:pt x="60959" y="256032"/>
                  </a:lnTo>
                  <a:lnTo>
                    <a:pt x="42671" y="306329"/>
                  </a:lnTo>
                  <a:lnTo>
                    <a:pt x="27431" y="356621"/>
                  </a:lnTo>
                  <a:lnTo>
                    <a:pt x="18287" y="405389"/>
                  </a:lnTo>
                  <a:lnTo>
                    <a:pt x="13512" y="457205"/>
                  </a:lnTo>
                  <a:lnTo>
                    <a:pt x="12192" y="477017"/>
                  </a:lnTo>
                  <a:lnTo>
                    <a:pt x="12192" y="501401"/>
                  </a:lnTo>
                  <a:lnTo>
                    <a:pt x="13715" y="524261"/>
                  </a:lnTo>
                  <a:lnTo>
                    <a:pt x="16763" y="545597"/>
                  </a:lnTo>
                  <a:lnTo>
                    <a:pt x="21336" y="568457"/>
                  </a:lnTo>
                  <a:lnTo>
                    <a:pt x="27431" y="591317"/>
                  </a:lnTo>
                  <a:lnTo>
                    <a:pt x="35894" y="608242"/>
                  </a:lnTo>
                  <a:lnTo>
                    <a:pt x="71002" y="586042"/>
                  </a:lnTo>
                  <a:lnTo>
                    <a:pt x="67709" y="579125"/>
                  </a:lnTo>
                  <a:lnTo>
                    <a:pt x="67056" y="579125"/>
                  </a:lnTo>
                  <a:lnTo>
                    <a:pt x="65531" y="574553"/>
                  </a:lnTo>
                  <a:lnTo>
                    <a:pt x="65749" y="574553"/>
                  </a:lnTo>
                  <a:lnTo>
                    <a:pt x="60959" y="557789"/>
                  </a:lnTo>
                  <a:lnTo>
                    <a:pt x="62132" y="557789"/>
                  </a:lnTo>
                  <a:lnTo>
                    <a:pt x="57912" y="539501"/>
                  </a:lnTo>
                  <a:lnTo>
                    <a:pt x="54863" y="519689"/>
                  </a:lnTo>
                  <a:lnTo>
                    <a:pt x="53448" y="499877"/>
                  </a:lnTo>
                  <a:lnTo>
                    <a:pt x="53441" y="477017"/>
                  </a:lnTo>
                  <a:lnTo>
                    <a:pt x="54863" y="455681"/>
                  </a:lnTo>
                  <a:lnTo>
                    <a:pt x="56387" y="434345"/>
                  </a:lnTo>
                  <a:lnTo>
                    <a:pt x="62483" y="388625"/>
                  </a:lnTo>
                  <a:lnTo>
                    <a:pt x="62864" y="388625"/>
                  </a:lnTo>
                  <a:lnTo>
                    <a:pt x="74675" y="341381"/>
                  </a:lnTo>
                  <a:lnTo>
                    <a:pt x="75152" y="341381"/>
                  </a:lnTo>
                  <a:lnTo>
                    <a:pt x="81819" y="320045"/>
                  </a:lnTo>
                  <a:lnTo>
                    <a:pt x="80771" y="320045"/>
                  </a:lnTo>
                  <a:lnTo>
                    <a:pt x="89915" y="294137"/>
                  </a:lnTo>
                  <a:lnTo>
                    <a:pt x="90487" y="294137"/>
                  </a:lnTo>
                  <a:lnTo>
                    <a:pt x="99059" y="271272"/>
                  </a:lnTo>
                  <a:lnTo>
                    <a:pt x="109727" y="246888"/>
                  </a:lnTo>
                  <a:lnTo>
                    <a:pt x="110445" y="246888"/>
                  </a:lnTo>
                  <a:lnTo>
                    <a:pt x="121919" y="222504"/>
                  </a:lnTo>
                  <a:lnTo>
                    <a:pt x="122681" y="222504"/>
                  </a:lnTo>
                  <a:lnTo>
                    <a:pt x="134112" y="199644"/>
                  </a:lnTo>
                  <a:lnTo>
                    <a:pt x="147827" y="175260"/>
                  </a:lnTo>
                  <a:lnTo>
                    <a:pt x="148780" y="175260"/>
                  </a:lnTo>
                  <a:lnTo>
                    <a:pt x="178307" y="128016"/>
                  </a:lnTo>
                  <a:lnTo>
                    <a:pt x="179466" y="128016"/>
                  </a:lnTo>
                  <a:lnTo>
                    <a:pt x="194174" y="108663"/>
                  </a:lnTo>
                  <a:lnTo>
                    <a:pt x="163139" y="82206"/>
                  </a:lnTo>
                  <a:close/>
                </a:path>
                <a:path w="257810" h="702945">
                  <a:moveTo>
                    <a:pt x="65531" y="574553"/>
                  </a:moveTo>
                  <a:lnTo>
                    <a:pt x="67056" y="579125"/>
                  </a:lnTo>
                  <a:lnTo>
                    <a:pt x="66076" y="575696"/>
                  </a:lnTo>
                  <a:lnTo>
                    <a:pt x="65531" y="574553"/>
                  </a:lnTo>
                  <a:close/>
                </a:path>
                <a:path w="257810" h="702945">
                  <a:moveTo>
                    <a:pt x="66076" y="575696"/>
                  </a:moveTo>
                  <a:lnTo>
                    <a:pt x="67056" y="579125"/>
                  </a:lnTo>
                  <a:lnTo>
                    <a:pt x="67709" y="579125"/>
                  </a:lnTo>
                  <a:lnTo>
                    <a:pt x="66076" y="575696"/>
                  </a:lnTo>
                  <a:close/>
                </a:path>
                <a:path w="257810" h="702945">
                  <a:moveTo>
                    <a:pt x="65749" y="574553"/>
                  </a:moveTo>
                  <a:lnTo>
                    <a:pt x="65531" y="574553"/>
                  </a:lnTo>
                  <a:lnTo>
                    <a:pt x="66076" y="575696"/>
                  </a:lnTo>
                  <a:lnTo>
                    <a:pt x="65749" y="574553"/>
                  </a:lnTo>
                  <a:close/>
                </a:path>
                <a:path w="257810" h="702945">
                  <a:moveTo>
                    <a:pt x="62132" y="557789"/>
                  </a:moveTo>
                  <a:lnTo>
                    <a:pt x="60959" y="557789"/>
                  </a:lnTo>
                  <a:lnTo>
                    <a:pt x="62483" y="559313"/>
                  </a:lnTo>
                  <a:lnTo>
                    <a:pt x="62132" y="557789"/>
                  </a:lnTo>
                  <a:close/>
                </a:path>
                <a:path w="257810" h="702945">
                  <a:moveTo>
                    <a:pt x="53339" y="498353"/>
                  </a:moveTo>
                  <a:lnTo>
                    <a:pt x="53339" y="499877"/>
                  </a:lnTo>
                  <a:lnTo>
                    <a:pt x="53339" y="498353"/>
                  </a:lnTo>
                  <a:close/>
                </a:path>
                <a:path w="257810" h="702945">
                  <a:moveTo>
                    <a:pt x="53441" y="477017"/>
                  </a:moveTo>
                  <a:lnTo>
                    <a:pt x="53339" y="478541"/>
                  </a:lnTo>
                  <a:lnTo>
                    <a:pt x="53441" y="477017"/>
                  </a:lnTo>
                  <a:close/>
                </a:path>
                <a:path w="257810" h="702945">
                  <a:moveTo>
                    <a:pt x="54965" y="455681"/>
                  </a:moveTo>
                  <a:lnTo>
                    <a:pt x="54863" y="457205"/>
                  </a:lnTo>
                  <a:lnTo>
                    <a:pt x="54965" y="455681"/>
                  </a:lnTo>
                  <a:close/>
                </a:path>
                <a:path w="257810" h="702945">
                  <a:moveTo>
                    <a:pt x="62864" y="388625"/>
                  </a:moveTo>
                  <a:lnTo>
                    <a:pt x="62483" y="388625"/>
                  </a:lnTo>
                  <a:lnTo>
                    <a:pt x="62483" y="390149"/>
                  </a:lnTo>
                  <a:lnTo>
                    <a:pt x="62864" y="388625"/>
                  </a:lnTo>
                  <a:close/>
                </a:path>
                <a:path w="257810" h="702945">
                  <a:moveTo>
                    <a:pt x="75152" y="341381"/>
                  </a:moveTo>
                  <a:lnTo>
                    <a:pt x="74675" y="341381"/>
                  </a:lnTo>
                  <a:lnTo>
                    <a:pt x="74675" y="342905"/>
                  </a:lnTo>
                  <a:lnTo>
                    <a:pt x="75152" y="341381"/>
                  </a:lnTo>
                  <a:close/>
                </a:path>
                <a:path w="257810" h="702945">
                  <a:moveTo>
                    <a:pt x="82295" y="318521"/>
                  </a:moveTo>
                  <a:lnTo>
                    <a:pt x="80771" y="320045"/>
                  </a:lnTo>
                  <a:lnTo>
                    <a:pt x="81819" y="320045"/>
                  </a:lnTo>
                  <a:lnTo>
                    <a:pt x="82295" y="318521"/>
                  </a:lnTo>
                  <a:close/>
                </a:path>
                <a:path w="257810" h="702945">
                  <a:moveTo>
                    <a:pt x="90487" y="294137"/>
                  </a:moveTo>
                  <a:lnTo>
                    <a:pt x="89915" y="294137"/>
                  </a:lnTo>
                  <a:lnTo>
                    <a:pt x="89915" y="295661"/>
                  </a:lnTo>
                  <a:lnTo>
                    <a:pt x="90487" y="294137"/>
                  </a:lnTo>
                  <a:close/>
                </a:path>
                <a:path w="257810" h="702945">
                  <a:moveTo>
                    <a:pt x="110445" y="246888"/>
                  </a:moveTo>
                  <a:lnTo>
                    <a:pt x="109727" y="246888"/>
                  </a:lnTo>
                  <a:lnTo>
                    <a:pt x="109727" y="248412"/>
                  </a:lnTo>
                  <a:lnTo>
                    <a:pt x="110445" y="246888"/>
                  </a:lnTo>
                  <a:close/>
                </a:path>
                <a:path w="257810" h="702945">
                  <a:moveTo>
                    <a:pt x="122681" y="222504"/>
                  </a:moveTo>
                  <a:lnTo>
                    <a:pt x="121919" y="222504"/>
                  </a:lnTo>
                  <a:lnTo>
                    <a:pt x="121919" y="224028"/>
                  </a:lnTo>
                  <a:lnTo>
                    <a:pt x="122681" y="222504"/>
                  </a:lnTo>
                  <a:close/>
                </a:path>
                <a:path w="257810" h="702945">
                  <a:moveTo>
                    <a:pt x="148780" y="175260"/>
                  </a:moveTo>
                  <a:lnTo>
                    <a:pt x="147827" y="175260"/>
                  </a:lnTo>
                  <a:lnTo>
                    <a:pt x="147827" y="176784"/>
                  </a:lnTo>
                  <a:lnTo>
                    <a:pt x="148780" y="175260"/>
                  </a:lnTo>
                  <a:close/>
                </a:path>
                <a:path w="257810" h="702945">
                  <a:moveTo>
                    <a:pt x="240792" y="67056"/>
                  </a:moveTo>
                  <a:lnTo>
                    <a:pt x="175259" y="67056"/>
                  </a:lnTo>
                  <a:lnTo>
                    <a:pt x="207263" y="91440"/>
                  </a:lnTo>
                  <a:lnTo>
                    <a:pt x="194174" y="108663"/>
                  </a:lnTo>
                  <a:lnTo>
                    <a:pt x="224027" y="134112"/>
                  </a:lnTo>
                  <a:lnTo>
                    <a:pt x="240792" y="67056"/>
                  </a:lnTo>
                  <a:close/>
                </a:path>
                <a:path w="257810" h="702945">
                  <a:moveTo>
                    <a:pt x="179466" y="128016"/>
                  </a:moveTo>
                  <a:lnTo>
                    <a:pt x="178307" y="128016"/>
                  </a:lnTo>
                  <a:lnTo>
                    <a:pt x="178307" y="129540"/>
                  </a:lnTo>
                  <a:lnTo>
                    <a:pt x="179466" y="128016"/>
                  </a:lnTo>
                  <a:close/>
                </a:path>
                <a:path w="257810" h="702945">
                  <a:moveTo>
                    <a:pt x="175259" y="67056"/>
                  </a:moveTo>
                  <a:lnTo>
                    <a:pt x="163139" y="82206"/>
                  </a:lnTo>
                  <a:lnTo>
                    <a:pt x="194174" y="108663"/>
                  </a:lnTo>
                  <a:lnTo>
                    <a:pt x="207263" y="91440"/>
                  </a:lnTo>
                  <a:lnTo>
                    <a:pt x="175259" y="67056"/>
                  </a:lnTo>
                  <a:close/>
                </a:path>
                <a:path w="257810" h="702945">
                  <a:moveTo>
                    <a:pt x="257556" y="0"/>
                  </a:moveTo>
                  <a:lnTo>
                    <a:pt x="131063" y="54864"/>
                  </a:lnTo>
                  <a:lnTo>
                    <a:pt x="163139" y="82206"/>
                  </a:lnTo>
                  <a:lnTo>
                    <a:pt x="175259" y="67056"/>
                  </a:lnTo>
                  <a:lnTo>
                    <a:pt x="240792" y="67056"/>
                  </a:lnTo>
                  <a:lnTo>
                    <a:pt x="257556" y="0"/>
                  </a:lnTo>
                  <a:close/>
                </a:path>
              </a:pathLst>
            </a:custGeom>
            <a:solidFill>
              <a:srgbClr val="BFBFBF"/>
            </a:solidFill>
          </p:spPr>
          <p:txBody>
            <a:bodyPr wrap="square" lIns="0" tIns="0" rIns="0" bIns="0" rtlCol="0"/>
            <a:lstStyle/>
            <a:p/>
          </p:txBody>
        </p:sp>
        <p:pic>
          <p:nvPicPr>
            <p:cNvPr id="136" name="object 136"/>
            <p:cNvPicPr/>
            <p:nvPr/>
          </p:nvPicPr>
          <p:blipFill>
            <a:blip r:embed="rId19" cstate="print"/>
            <a:stretch>
              <a:fillRect/>
            </a:stretch>
          </p:blipFill>
          <p:spPr>
            <a:xfrm>
              <a:off x="8769790" y="6222104"/>
              <a:ext cx="1775180" cy="267485"/>
            </a:xfrm>
            <a:prstGeom prst="rect">
              <a:avLst/>
            </a:prstGeom>
          </p:spPr>
        </p:pic>
        <p:sp>
          <p:nvSpPr>
            <p:cNvPr id="137" name="object 137"/>
            <p:cNvSpPr/>
            <p:nvPr/>
          </p:nvSpPr>
          <p:spPr>
            <a:xfrm>
              <a:off x="8767571" y="6222492"/>
              <a:ext cx="1777364" cy="266700"/>
            </a:xfrm>
            <a:custGeom>
              <a:avLst/>
              <a:gdLst/>
              <a:ahLst/>
              <a:cxnLst/>
              <a:rect l="l" t="t" r="r" b="b"/>
              <a:pathLst>
                <a:path w="1777365" h="266700">
                  <a:moveTo>
                    <a:pt x="0" y="0"/>
                  </a:moveTo>
                  <a:lnTo>
                    <a:pt x="1776983" y="0"/>
                  </a:lnTo>
                  <a:lnTo>
                    <a:pt x="1776983" y="266705"/>
                  </a:lnTo>
                  <a:lnTo>
                    <a:pt x="0" y="266705"/>
                  </a:lnTo>
                  <a:lnTo>
                    <a:pt x="0" y="0"/>
                  </a:lnTo>
                  <a:close/>
                </a:path>
              </a:pathLst>
            </a:custGeom>
            <a:ln w="13716">
              <a:solidFill>
                <a:srgbClr val="D8D8D8"/>
              </a:solidFill>
            </a:ln>
          </p:spPr>
          <p:txBody>
            <a:bodyPr wrap="square" lIns="0" tIns="0" rIns="0" bIns="0" rtlCol="0"/>
            <a:lstStyle/>
            <a:p/>
          </p:txBody>
        </p:sp>
      </p:grpSp>
      <p:sp>
        <p:nvSpPr>
          <p:cNvPr id="138" name="object 138"/>
          <p:cNvSpPr txBox="1"/>
          <p:nvPr/>
        </p:nvSpPr>
        <p:spPr>
          <a:xfrm>
            <a:off x="9297416" y="6258565"/>
            <a:ext cx="683260" cy="190500"/>
          </a:xfrm>
          <a:prstGeom prst="rect">
            <a:avLst/>
          </a:prstGeom>
        </p:spPr>
        <p:txBody>
          <a:bodyPr wrap="square" lIns="0" tIns="16510" rIns="0" bIns="0" rtlCol="0" vert="horz">
            <a:spAutoFit/>
          </a:bodyPr>
          <a:lstStyle/>
          <a:p>
            <a:pPr marL="12700">
              <a:lnSpc>
                <a:spcPct val="100000"/>
              </a:lnSpc>
              <a:spcBef>
                <a:spcPts val="130"/>
              </a:spcBef>
            </a:pPr>
            <a:r>
              <a:rPr dirty="0" sz="1050" spc="15" b="1">
                <a:latin typeface="Meiryo UI"/>
                <a:cs typeface="Meiryo UI"/>
              </a:rPr>
              <a:t>DATA-EX</a:t>
            </a:r>
            <a:endParaRPr sz="1050">
              <a:latin typeface="Meiryo UI"/>
              <a:cs typeface="Meiryo UI"/>
            </a:endParaRPr>
          </a:p>
        </p:txBody>
      </p:sp>
      <p:grpSp>
        <p:nvGrpSpPr>
          <p:cNvPr id="139" name="object 139"/>
          <p:cNvGrpSpPr/>
          <p:nvPr/>
        </p:nvGrpSpPr>
        <p:grpSpPr>
          <a:xfrm>
            <a:off x="6757416" y="5684520"/>
            <a:ext cx="2672715" cy="1653539"/>
            <a:chOff x="6757416" y="5684520"/>
            <a:chExt cx="2672715" cy="1653539"/>
          </a:xfrm>
        </p:grpSpPr>
        <p:sp>
          <p:nvSpPr>
            <p:cNvPr id="140" name="object 140"/>
            <p:cNvSpPr/>
            <p:nvPr/>
          </p:nvSpPr>
          <p:spPr>
            <a:xfrm>
              <a:off x="6757416" y="5684519"/>
              <a:ext cx="2315210" cy="1064260"/>
            </a:xfrm>
            <a:custGeom>
              <a:avLst/>
              <a:gdLst/>
              <a:ahLst/>
              <a:cxnLst/>
              <a:rect l="l" t="t" r="r" b="b"/>
              <a:pathLst>
                <a:path w="2315209" h="1064259">
                  <a:moveTo>
                    <a:pt x="367284" y="949464"/>
                  </a:moveTo>
                  <a:lnTo>
                    <a:pt x="325716" y="943825"/>
                  </a:lnTo>
                  <a:lnTo>
                    <a:pt x="327660" y="929652"/>
                  </a:lnTo>
                  <a:lnTo>
                    <a:pt x="327660" y="928128"/>
                  </a:lnTo>
                  <a:lnTo>
                    <a:pt x="327660" y="900696"/>
                  </a:lnTo>
                  <a:lnTo>
                    <a:pt x="326136" y="874788"/>
                  </a:lnTo>
                  <a:lnTo>
                    <a:pt x="324612" y="847356"/>
                  </a:lnTo>
                  <a:lnTo>
                    <a:pt x="322059" y="824496"/>
                  </a:lnTo>
                  <a:lnTo>
                    <a:pt x="321564" y="819924"/>
                  </a:lnTo>
                  <a:lnTo>
                    <a:pt x="318516" y="794016"/>
                  </a:lnTo>
                  <a:lnTo>
                    <a:pt x="313944" y="768108"/>
                  </a:lnTo>
                  <a:lnTo>
                    <a:pt x="304253" y="726960"/>
                  </a:lnTo>
                  <a:lnTo>
                    <a:pt x="301752" y="716292"/>
                  </a:lnTo>
                  <a:lnTo>
                    <a:pt x="294132" y="691908"/>
                  </a:lnTo>
                  <a:lnTo>
                    <a:pt x="281559" y="658380"/>
                  </a:lnTo>
                  <a:lnTo>
                    <a:pt x="275844" y="643140"/>
                  </a:lnTo>
                  <a:lnTo>
                    <a:pt x="254508" y="597408"/>
                  </a:lnTo>
                  <a:lnTo>
                    <a:pt x="252882" y="594360"/>
                  </a:lnTo>
                  <a:lnTo>
                    <a:pt x="242316" y="574548"/>
                  </a:lnTo>
                  <a:lnTo>
                    <a:pt x="229577" y="554736"/>
                  </a:lnTo>
                  <a:lnTo>
                    <a:pt x="214884" y="531876"/>
                  </a:lnTo>
                  <a:lnTo>
                    <a:pt x="184404" y="492252"/>
                  </a:lnTo>
                  <a:lnTo>
                    <a:pt x="162052" y="467868"/>
                  </a:lnTo>
                  <a:lnTo>
                    <a:pt x="150876" y="455676"/>
                  </a:lnTo>
                  <a:lnTo>
                    <a:pt x="132588" y="437388"/>
                  </a:lnTo>
                  <a:lnTo>
                    <a:pt x="114236" y="424053"/>
                  </a:lnTo>
                  <a:lnTo>
                    <a:pt x="121373" y="413004"/>
                  </a:lnTo>
                  <a:lnTo>
                    <a:pt x="137160" y="388620"/>
                  </a:lnTo>
                  <a:lnTo>
                    <a:pt x="0" y="373380"/>
                  </a:lnTo>
                  <a:lnTo>
                    <a:pt x="70104" y="492252"/>
                  </a:lnTo>
                  <a:lnTo>
                    <a:pt x="92087" y="458279"/>
                  </a:lnTo>
                  <a:lnTo>
                    <a:pt x="106680" y="469392"/>
                  </a:lnTo>
                  <a:lnTo>
                    <a:pt x="138684" y="501396"/>
                  </a:lnTo>
                  <a:lnTo>
                    <a:pt x="137160" y="501396"/>
                  </a:lnTo>
                  <a:lnTo>
                    <a:pt x="153924" y="518160"/>
                  </a:lnTo>
                  <a:lnTo>
                    <a:pt x="152400" y="518160"/>
                  </a:lnTo>
                  <a:lnTo>
                    <a:pt x="167640" y="536448"/>
                  </a:lnTo>
                  <a:lnTo>
                    <a:pt x="181356" y="556260"/>
                  </a:lnTo>
                  <a:lnTo>
                    <a:pt x="181356" y="554736"/>
                  </a:lnTo>
                  <a:lnTo>
                    <a:pt x="193548" y="574548"/>
                  </a:lnTo>
                  <a:lnTo>
                    <a:pt x="205740" y="595884"/>
                  </a:lnTo>
                  <a:lnTo>
                    <a:pt x="205740" y="594360"/>
                  </a:lnTo>
                  <a:lnTo>
                    <a:pt x="217932" y="615708"/>
                  </a:lnTo>
                  <a:lnTo>
                    <a:pt x="228600" y="637044"/>
                  </a:lnTo>
                  <a:lnTo>
                    <a:pt x="237744" y="659904"/>
                  </a:lnTo>
                  <a:lnTo>
                    <a:pt x="237744" y="658380"/>
                  </a:lnTo>
                  <a:lnTo>
                    <a:pt x="246888" y="681240"/>
                  </a:lnTo>
                  <a:lnTo>
                    <a:pt x="254508" y="704100"/>
                  </a:lnTo>
                  <a:lnTo>
                    <a:pt x="262128" y="728484"/>
                  </a:lnTo>
                  <a:lnTo>
                    <a:pt x="262128" y="726960"/>
                  </a:lnTo>
                  <a:lnTo>
                    <a:pt x="268224" y="751344"/>
                  </a:lnTo>
                  <a:lnTo>
                    <a:pt x="277368" y="800112"/>
                  </a:lnTo>
                  <a:lnTo>
                    <a:pt x="281940" y="826020"/>
                  </a:lnTo>
                  <a:lnTo>
                    <a:pt x="281940" y="824496"/>
                  </a:lnTo>
                  <a:lnTo>
                    <a:pt x="284988" y="876312"/>
                  </a:lnTo>
                  <a:lnTo>
                    <a:pt x="284988" y="874788"/>
                  </a:lnTo>
                  <a:lnTo>
                    <a:pt x="286512" y="902220"/>
                  </a:lnTo>
                  <a:lnTo>
                    <a:pt x="286512" y="926604"/>
                  </a:lnTo>
                  <a:lnTo>
                    <a:pt x="284835" y="938263"/>
                  </a:lnTo>
                  <a:lnTo>
                    <a:pt x="243840" y="932700"/>
                  </a:lnTo>
                  <a:lnTo>
                    <a:pt x="289560" y="1063764"/>
                  </a:lnTo>
                  <a:lnTo>
                    <a:pt x="357949" y="963180"/>
                  </a:lnTo>
                  <a:lnTo>
                    <a:pt x="367284" y="949464"/>
                  </a:lnTo>
                  <a:close/>
                </a:path>
                <a:path w="2315209" h="1064259">
                  <a:moveTo>
                    <a:pt x="2314956" y="807732"/>
                  </a:moveTo>
                  <a:lnTo>
                    <a:pt x="2277084" y="822375"/>
                  </a:lnTo>
                  <a:lnTo>
                    <a:pt x="2276716" y="821448"/>
                  </a:lnTo>
                  <a:lnTo>
                    <a:pt x="2270760" y="806208"/>
                  </a:lnTo>
                  <a:lnTo>
                    <a:pt x="2250948" y="762012"/>
                  </a:lnTo>
                  <a:lnTo>
                    <a:pt x="2231136" y="720864"/>
                  </a:lnTo>
                  <a:lnTo>
                    <a:pt x="2209800" y="678192"/>
                  </a:lnTo>
                  <a:lnTo>
                    <a:pt x="2188464" y="637044"/>
                  </a:lnTo>
                  <a:lnTo>
                    <a:pt x="2165604" y="597408"/>
                  </a:lnTo>
                  <a:lnTo>
                    <a:pt x="2142744" y="556260"/>
                  </a:lnTo>
                  <a:lnTo>
                    <a:pt x="2119884" y="518160"/>
                  </a:lnTo>
                  <a:lnTo>
                    <a:pt x="2095500" y="480060"/>
                  </a:lnTo>
                  <a:lnTo>
                    <a:pt x="2046732" y="406908"/>
                  </a:lnTo>
                  <a:lnTo>
                    <a:pt x="2020824" y="373380"/>
                  </a:lnTo>
                  <a:lnTo>
                    <a:pt x="1994916" y="338328"/>
                  </a:lnTo>
                  <a:lnTo>
                    <a:pt x="1969008" y="306324"/>
                  </a:lnTo>
                  <a:lnTo>
                    <a:pt x="1917192" y="245364"/>
                  </a:lnTo>
                  <a:lnTo>
                    <a:pt x="1892642" y="217944"/>
                  </a:lnTo>
                  <a:lnTo>
                    <a:pt x="1891284" y="216408"/>
                  </a:lnTo>
                  <a:lnTo>
                    <a:pt x="1863852" y="188976"/>
                  </a:lnTo>
                  <a:lnTo>
                    <a:pt x="1810512" y="140208"/>
                  </a:lnTo>
                  <a:lnTo>
                    <a:pt x="1773821" y="109728"/>
                  </a:lnTo>
                  <a:lnTo>
                    <a:pt x="1752942" y="92964"/>
                  </a:lnTo>
                  <a:lnTo>
                    <a:pt x="1733956" y="79248"/>
                  </a:lnTo>
                  <a:lnTo>
                    <a:pt x="1729740" y="76200"/>
                  </a:lnTo>
                  <a:lnTo>
                    <a:pt x="1703832" y="59436"/>
                  </a:lnTo>
                  <a:lnTo>
                    <a:pt x="1676400" y="42672"/>
                  </a:lnTo>
                  <a:lnTo>
                    <a:pt x="1666582" y="39065"/>
                  </a:lnTo>
                  <a:lnTo>
                    <a:pt x="1669173" y="32004"/>
                  </a:lnTo>
                  <a:lnTo>
                    <a:pt x="1680972" y="0"/>
                  </a:lnTo>
                  <a:lnTo>
                    <a:pt x="1543812" y="15240"/>
                  </a:lnTo>
                  <a:lnTo>
                    <a:pt x="1638300" y="115824"/>
                  </a:lnTo>
                  <a:lnTo>
                    <a:pt x="1652231" y="78016"/>
                  </a:lnTo>
                  <a:lnTo>
                    <a:pt x="1658112" y="80772"/>
                  </a:lnTo>
                  <a:lnTo>
                    <a:pt x="1656588" y="79248"/>
                  </a:lnTo>
                  <a:lnTo>
                    <a:pt x="1682496" y="94488"/>
                  </a:lnTo>
                  <a:lnTo>
                    <a:pt x="1680972" y="92964"/>
                  </a:lnTo>
                  <a:lnTo>
                    <a:pt x="1706880" y="111252"/>
                  </a:lnTo>
                  <a:lnTo>
                    <a:pt x="1706880" y="109728"/>
                  </a:lnTo>
                  <a:lnTo>
                    <a:pt x="1732788" y="129540"/>
                  </a:lnTo>
                  <a:lnTo>
                    <a:pt x="1731264" y="128016"/>
                  </a:lnTo>
                  <a:lnTo>
                    <a:pt x="1783080" y="170688"/>
                  </a:lnTo>
                  <a:lnTo>
                    <a:pt x="1808988" y="193548"/>
                  </a:lnTo>
                  <a:lnTo>
                    <a:pt x="1834896" y="219468"/>
                  </a:lnTo>
                  <a:lnTo>
                    <a:pt x="1834896" y="217944"/>
                  </a:lnTo>
                  <a:lnTo>
                    <a:pt x="1886712" y="272796"/>
                  </a:lnTo>
                  <a:lnTo>
                    <a:pt x="1912620" y="301752"/>
                  </a:lnTo>
                  <a:lnTo>
                    <a:pt x="1938528" y="332232"/>
                  </a:lnTo>
                  <a:lnTo>
                    <a:pt x="1937004" y="332232"/>
                  </a:lnTo>
                  <a:lnTo>
                    <a:pt x="1962912" y="364236"/>
                  </a:lnTo>
                  <a:lnTo>
                    <a:pt x="1988820" y="397764"/>
                  </a:lnTo>
                  <a:lnTo>
                    <a:pt x="2013204" y="431292"/>
                  </a:lnTo>
                  <a:lnTo>
                    <a:pt x="2037588" y="466344"/>
                  </a:lnTo>
                  <a:lnTo>
                    <a:pt x="2061972" y="502920"/>
                  </a:lnTo>
                  <a:lnTo>
                    <a:pt x="2084832" y="539496"/>
                  </a:lnTo>
                  <a:lnTo>
                    <a:pt x="2107692" y="577596"/>
                  </a:lnTo>
                  <a:lnTo>
                    <a:pt x="2130552" y="617232"/>
                  </a:lnTo>
                  <a:lnTo>
                    <a:pt x="2173224" y="696480"/>
                  </a:lnTo>
                  <a:lnTo>
                    <a:pt x="2194560" y="737628"/>
                  </a:lnTo>
                  <a:lnTo>
                    <a:pt x="2214372" y="780300"/>
                  </a:lnTo>
                  <a:lnTo>
                    <a:pt x="2212848" y="780300"/>
                  </a:lnTo>
                  <a:lnTo>
                    <a:pt x="2232660" y="822972"/>
                  </a:lnTo>
                  <a:lnTo>
                    <a:pt x="2232660" y="821448"/>
                  </a:lnTo>
                  <a:lnTo>
                    <a:pt x="2238806" y="837171"/>
                  </a:lnTo>
                  <a:lnTo>
                    <a:pt x="2200656" y="851928"/>
                  </a:lnTo>
                  <a:lnTo>
                    <a:pt x="2304288" y="944892"/>
                  </a:lnTo>
                  <a:lnTo>
                    <a:pt x="2311158" y="856500"/>
                  </a:lnTo>
                  <a:lnTo>
                    <a:pt x="2314956" y="807732"/>
                  </a:lnTo>
                  <a:close/>
                </a:path>
              </a:pathLst>
            </a:custGeom>
            <a:solidFill>
              <a:srgbClr val="BFBFBF"/>
            </a:solidFill>
          </p:spPr>
          <p:txBody>
            <a:bodyPr wrap="square" lIns="0" tIns="0" rIns="0" bIns="0" rtlCol="0"/>
            <a:lstStyle/>
            <a:p/>
          </p:txBody>
        </p:sp>
        <p:sp>
          <p:nvSpPr>
            <p:cNvPr id="141" name="object 141"/>
            <p:cNvSpPr/>
            <p:nvPr/>
          </p:nvSpPr>
          <p:spPr>
            <a:xfrm>
              <a:off x="8610600" y="6854957"/>
              <a:ext cx="809625" cy="472440"/>
            </a:xfrm>
            <a:custGeom>
              <a:avLst/>
              <a:gdLst/>
              <a:ahLst/>
              <a:cxnLst/>
              <a:rect l="l" t="t" r="r" b="b"/>
              <a:pathLst>
                <a:path w="809625" h="472440">
                  <a:moveTo>
                    <a:pt x="809244" y="57911"/>
                  </a:moveTo>
                  <a:lnTo>
                    <a:pt x="753928" y="88222"/>
                  </a:lnTo>
                  <a:lnTo>
                    <a:pt x="713949" y="96494"/>
                  </a:lnTo>
                  <a:lnTo>
                    <a:pt x="665101" y="103600"/>
                  </a:lnTo>
                  <a:lnTo>
                    <a:pt x="608527" y="109389"/>
                  </a:lnTo>
                  <a:lnTo>
                    <a:pt x="545368" y="113710"/>
                  </a:lnTo>
                  <a:lnTo>
                    <a:pt x="476765" y="116413"/>
                  </a:lnTo>
                  <a:lnTo>
                    <a:pt x="403859" y="117347"/>
                  </a:lnTo>
                  <a:lnTo>
                    <a:pt x="331408" y="116413"/>
                  </a:lnTo>
                  <a:lnTo>
                    <a:pt x="263158" y="113710"/>
                  </a:lnTo>
                  <a:lnTo>
                    <a:pt x="200264" y="109389"/>
                  </a:lnTo>
                  <a:lnTo>
                    <a:pt x="143881" y="103600"/>
                  </a:lnTo>
                  <a:lnTo>
                    <a:pt x="95161" y="96494"/>
                  </a:lnTo>
                  <a:lnTo>
                    <a:pt x="55259" y="88222"/>
                  </a:lnTo>
                  <a:lnTo>
                    <a:pt x="6524" y="68780"/>
                  </a:lnTo>
                  <a:lnTo>
                    <a:pt x="0" y="57911"/>
                  </a:lnTo>
                  <a:lnTo>
                    <a:pt x="6524" y="47496"/>
                  </a:lnTo>
                  <a:lnTo>
                    <a:pt x="55259" y="28673"/>
                  </a:lnTo>
                  <a:lnTo>
                    <a:pt x="95161" y="20591"/>
                  </a:lnTo>
                  <a:lnTo>
                    <a:pt x="143881" y="13613"/>
                  </a:lnTo>
                  <a:lnTo>
                    <a:pt x="200264" y="7902"/>
                  </a:lnTo>
                  <a:lnTo>
                    <a:pt x="263158" y="3620"/>
                  </a:lnTo>
                  <a:lnTo>
                    <a:pt x="331408" y="932"/>
                  </a:lnTo>
                  <a:lnTo>
                    <a:pt x="403859" y="0"/>
                  </a:lnTo>
                  <a:lnTo>
                    <a:pt x="476765" y="932"/>
                  </a:lnTo>
                  <a:lnTo>
                    <a:pt x="545368" y="3620"/>
                  </a:lnTo>
                  <a:lnTo>
                    <a:pt x="608527" y="7902"/>
                  </a:lnTo>
                  <a:lnTo>
                    <a:pt x="665101" y="13613"/>
                  </a:lnTo>
                  <a:lnTo>
                    <a:pt x="713949" y="20591"/>
                  </a:lnTo>
                  <a:lnTo>
                    <a:pt x="753928" y="28673"/>
                  </a:lnTo>
                  <a:lnTo>
                    <a:pt x="802717" y="47496"/>
                  </a:lnTo>
                  <a:lnTo>
                    <a:pt x="809244" y="57911"/>
                  </a:lnTo>
                  <a:lnTo>
                    <a:pt x="809244" y="413003"/>
                  </a:lnTo>
                  <a:lnTo>
                    <a:pt x="753928" y="443314"/>
                  </a:lnTo>
                  <a:lnTo>
                    <a:pt x="713949" y="451586"/>
                  </a:lnTo>
                  <a:lnTo>
                    <a:pt x="665101" y="458692"/>
                  </a:lnTo>
                  <a:lnTo>
                    <a:pt x="608527" y="464481"/>
                  </a:lnTo>
                  <a:lnTo>
                    <a:pt x="545368" y="468802"/>
                  </a:lnTo>
                  <a:lnTo>
                    <a:pt x="476765" y="471505"/>
                  </a:lnTo>
                  <a:lnTo>
                    <a:pt x="403859" y="472439"/>
                  </a:lnTo>
                  <a:lnTo>
                    <a:pt x="331408" y="471505"/>
                  </a:lnTo>
                  <a:lnTo>
                    <a:pt x="263158" y="468802"/>
                  </a:lnTo>
                  <a:lnTo>
                    <a:pt x="200264" y="464481"/>
                  </a:lnTo>
                  <a:lnTo>
                    <a:pt x="143881" y="458692"/>
                  </a:lnTo>
                  <a:lnTo>
                    <a:pt x="95161" y="451586"/>
                  </a:lnTo>
                  <a:lnTo>
                    <a:pt x="55259" y="443314"/>
                  </a:lnTo>
                  <a:lnTo>
                    <a:pt x="6524" y="423872"/>
                  </a:lnTo>
                  <a:lnTo>
                    <a:pt x="0" y="413003"/>
                  </a:lnTo>
                  <a:lnTo>
                    <a:pt x="0" y="57911"/>
                  </a:lnTo>
                </a:path>
              </a:pathLst>
            </a:custGeom>
            <a:ln w="19812">
              <a:solidFill>
                <a:srgbClr val="7E7E7E"/>
              </a:solidFill>
            </a:ln>
          </p:spPr>
          <p:txBody>
            <a:bodyPr wrap="square" lIns="0" tIns="0" rIns="0" bIns="0" rtlCol="0"/>
            <a:lstStyle/>
            <a:p/>
          </p:txBody>
        </p:sp>
      </p:grpSp>
      <p:sp>
        <p:nvSpPr>
          <p:cNvPr id="142" name="object 142"/>
          <p:cNvSpPr txBox="1"/>
          <p:nvPr/>
        </p:nvSpPr>
        <p:spPr>
          <a:xfrm>
            <a:off x="8725916" y="6961129"/>
            <a:ext cx="581660" cy="321945"/>
          </a:xfrm>
          <a:prstGeom prst="rect">
            <a:avLst/>
          </a:prstGeom>
        </p:spPr>
        <p:txBody>
          <a:bodyPr wrap="square" lIns="0" tIns="12065" rIns="0" bIns="0" rtlCol="0" vert="horz">
            <a:spAutoFit/>
          </a:bodyPr>
          <a:lstStyle/>
          <a:p>
            <a:pPr marL="146685" marR="5080" indent="-134620">
              <a:lnSpc>
                <a:spcPct val="102099"/>
              </a:lnSpc>
              <a:spcBef>
                <a:spcPts val="95"/>
              </a:spcBef>
            </a:pPr>
            <a:r>
              <a:rPr dirty="0" sz="950" spc="20">
                <a:latin typeface="Meiryo UI"/>
                <a:cs typeface="Meiryo UI"/>
              </a:rPr>
              <a:t>医療</a:t>
            </a:r>
            <a:r>
              <a:rPr dirty="0" sz="950" spc="15">
                <a:latin typeface="Meiryo UI"/>
                <a:cs typeface="Meiryo UI"/>
              </a:rPr>
              <a:t>・</a:t>
            </a:r>
            <a:r>
              <a:rPr dirty="0" sz="950" spc="15">
                <a:latin typeface="Meiryo UI"/>
                <a:cs typeface="Meiryo UI"/>
              </a:rPr>
              <a:t>健康 </a:t>
            </a:r>
            <a:r>
              <a:rPr dirty="0" sz="950" spc="10">
                <a:latin typeface="Meiryo UI"/>
                <a:cs typeface="Meiryo UI"/>
              </a:rPr>
              <a:t>デー</a:t>
            </a:r>
            <a:r>
              <a:rPr dirty="0" sz="950" spc="15">
                <a:latin typeface="Meiryo UI"/>
                <a:cs typeface="Meiryo UI"/>
              </a:rPr>
              <a:t>タ</a:t>
            </a:r>
            <a:endParaRPr sz="950">
              <a:latin typeface="Meiryo UI"/>
              <a:cs typeface="Meiryo UI"/>
            </a:endParaRPr>
          </a:p>
        </p:txBody>
      </p:sp>
      <p:sp>
        <p:nvSpPr>
          <p:cNvPr id="143" name="object 143"/>
          <p:cNvSpPr/>
          <p:nvPr/>
        </p:nvSpPr>
        <p:spPr>
          <a:xfrm>
            <a:off x="9523476" y="6845813"/>
            <a:ext cx="807720" cy="472440"/>
          </a:xfrm>
          <a:custGeom>
            <a:avLst/>
            <a:gdLst/>
            <a:ahLst/>
            <a:cxnLst/>
            <a:rect l="l" t="t" r="r" b="b"/>
            <a:pathLst>
              <a:path w="807720" h="472440">
                <a:moveTo>
                  <a:pt x="807720" y="57911"/>
                </a:moveTo>
                <a:lnTo>
                  <a:pt x="752799" y="88222"/>
                </a:lnTo>
                <a:lnTo>
                  <a:pt x="713060" y="96494"/>
                </a:lnTo>
                <a:lnTo>
                  <a:pt x="664466" y="103600"/>
                </a:lnTo>
                <a:lnTo>
                  <a:pt x="608132" y="109389"/>
                </a:lnTo>
                <a:lnTo>
                  <a:pt x="545175" y="113710"/>
                </a:lnTo>
                <a:lnTo>
                  <a:pt x="476713" y="116413"/>
                </a:lnTo>
                <a:lnTo>
                  <a:pt x="403859" y="117347"/>
                </a:lnTo>
                <a:lnTo>
                  <a:pt x="331408" y="116413"/>
                </a:lnTo>
                <a:lnTo>
                  <a:pt x="263158" y="113710"/>
                </a:lnTo>
                <a:lnTo>
                  <a:pt x="200264" y="109389"/>
                </a:lnTo>
                <a:lnTo>
                  <a:pt x="143881" y="103600"/>
                </a:lnTo>
                <a:lnTo>
                  <a:pt x="95161" y="96494"/>
                </a:lnTo>
                <a:lnTo>
                  <a:pt x="55259" y="88222"/>
                </a:lnTo>
                <a:lnTo>
                  <a:pt x="6524" y="68780"/>
                </a:lnTo>
                <a:lnTo>
                  <a:pt x="0" y="57911"/>
                </a:lnTo>
                <a:lnTo>
                  <a:pt x="6524" y="47496"/>
                </a:lnTo>
                <a:lnTo>
                  <a:pt x="55259" y="28673"/>
                </a:lnTo>
                <a:lnTo>
                  <a:pt x="95161" y="20591"/>
                </a:lnTo>
                <a:lnTo>
                  <a:pt x="143881" y="13613"/>
                </a:lnTo>
                <a:lnTo>
                  <a:pt x="200264" y="7902"/>
                </a:lnTo>
                <a:lnTo>
                  <a:pt x="263158" y="3620"/>
                </a:lnTo>
                <a:lnTo>
                  <a:pt x="331408" y="932"/>
                </a:lnTo>
                <a:lnTo>
                  <a:pt x="403859" y="0"/>
                </a:lnTo>
                <a:lnTo>
                  <a:pt x="476713" y="932"/>
                </a:lnTo>
                <a:lnTo>
                  <a:pt x="545175" y="3620"/>
                </a:lnTo>
                <a:lnTo>
                  <a:pt x="608132" y="7902"/>
                </a:lnTo>
                <a:lnTo>
                  <a:pt x="664466" y="13613"/>
                </a:lnTo>
                <a:lnTo>
                  <a:pt x="713060" y="20591"/>
                </a:lnTo>
                <a:lnTo>
                  <a:pt x="752799" y="28673"/>
                </a:lnTo>
                <a:lnTo>
                  <a:pt x="801245" y="47496"/>
                </a:lnTo>
                <a:lnTo>
                  <a:pt x="807720" y="57911"/>
                </a:lnTo>
                <a:lnTo>
                  <a:pt x="807720" y="413003"/>
                </a:lnTo>
                <a:lnTo>
                  <a:pt x="752799" y="443314"/>
                </a:lnTo>
                <a:lnTo>
                  <a:pt x="713060" y="451586"/>
                </a:lnTo>
                <a:lnTo>
                  <a:pt x="664466" y="458692"/>
                </a:lnTo>
                <a:lnTo>
                  <a:pt x="608132" y="464481"/>
                </a:lnTo>
                <a:lnTo>
                  <a:pt x="545175" y="468802"/>
                </a:lnTo>
                <a:lnTo>
                  <a:pt x="476713" y="471505"/>
                </a:lnTo>
                <a:lnTo>
                  <a:pt x="403859" y="472439"/>
                </a:lnTo>
                <a:lnTo>
                  <a:pt x="331408" y="471505"/>
                </a:lnTo>
                <a:lnTo>
                  <a:pt x="263158" y="468802"/>
                </a:lnTo>
                <a:lnTo>
                  <a:pt x="200264" y="464481"/>
                </a:lnTo>
                <a:lnTo>
                  <a:pt x="143881" y="458692"/>
                </a:lnTo>
                <a:lnTo>
                  <a:pt x="95161" y="451586"/>
                </a:lnTo>
                <a:lnTo>
                  <a:pt x="55259" y="443314"/>
                </a:lnTo>
                <a:lnTo>
                  <a:pt x="6524" y="423872"/>
                </a:lnTo>
                <a:lnTo>
                  <a:pt x="0" y="413003"/>
                </a:lnTo>
                <a:lnTo>
                  <a:pt x="0" y="57911"/>
                </a:lnTo>
              </a:path>
            </a:pathLst>
          </a:custGeom>
          <a:ln w="19811">
            <a:solidFill>
              <a:srgbClr val="7E7E7E"/>
            </a:solidFill>
          </a:ln>
        </p:spPr>
        <p:txBody>
          <a:bodyPr wrap="square" lIns="0" tIns="0" rIns="0" bIns="0" rtlCol="0"/>
          <a:lstStyle/>
          <a:p/>
        </p:txBody>
      </p:sp>
      <p:sp>
        <p:nvSpPr>
          <p:cNvPr id="144" name="object 144"/>
          <p:cNvSpPr txBox="1"/>
          <p:nvPr/>
        </p:nvSpPr>
        <p:spPr>
          <a:xfrm>
            <a:off x="9647935" y="7025137"/>
            <a:ext cx="558800" cy="173990"/>
          </a:xfrm>
          <a:prstGeom prst="rect">
            <a:avLst/>
          </a:prstGeom>
        </p:spPr>
        <p:txBody>
          <a:bodyPr wrap="square" lIns="0" tIns="15240" rIns="0" bIns="0" rtlCol="0" vert="horz">
            <a:spAutoFit/>
          </a:bodyPr>
          <a:lstStyle/>
          <a:p>
            <a:pPr marL="12700">
              <a:lnSpc>
                <a:spcPct val="100000"/>
              </a:lnSpc>
              <a:spcBef>
                <a:spcPts val="120"/>
              </a:spcBef>
            </a:pPr>
            <a:r>
              <a:rPr dirty="0" sz="950" spc="20">
                <a:latin typeface="Meiryo UI"/>
                <a:cs typeface="Meiryo UI"/>
              </a:rPr>
              <a:t>防災</a:t>
            </a:r>
            <a:r>
              <a:rPr dirty="0" sz="950" spc="10">
                <a:latin typeface="Meiryo UI"/>
                <a:cs typeface="Meiryo UI"/>
              </a:rPr>
              <a:t>デー</a:t>
            </a:r>
            <a:r>
              <a:rPr dirty="0" sz="950" spc="15">
                <a:latin typeface="Meiryo UI"/>
                <a:cs typeface="Meiryo UI"/>
              </a:rPr>
              <a:t>タ</a:t>
            </a:r>
            <a:endParaRPr sz="950">
              <a:latin typeface="Meiryo UI"/>
              <a:cs typeface="Meiryo UI"/>
            </a:endParaRPr>
          </a:p>
        </p:txBody>
      </p:sp>
      <p:pic>
        <p:nvPicPr>
          <p:cNvPr id="145" name="object 145"/>
          <p:cNvPicPr/>
          <p:nvPr/>
        </p:nvPicPr>
        <p:blipFill>
          <a:blip r:embed="rId20" cstate="print"/>
          <a:stretch>
            <a:fillRect/>
          </a:stretch>
        </p:blipFill>
        <p:spPr>
          <a:xfrm>
            <a:off x="8923019" y="6595877"/>
            <a:ext cx="1094231" cy="259079"/>
          </a:xfrm>
          <a:prstGeom prst="rect">
            <a:avLst/>
          </a:prstGeom>
        </p:spPr>
      </p:pic>
      <p:sp>
        <p:nvSpPr>
          <p:cNvPr id="146" name="object 146"/>
          <p:cNvSpPr txBox="1"/>
          <p:nvPr/>
        </p:nvSpPr>
        <p:spPr>
          <a:xfrm>
            <a:off x="9081007" y="6638041"/>
            <a:ext cx="782955" cy="173990"/>
          </a:xfrm>
          <a:prstGeom prst="rect">
            <a:avLst/>
          </a:prstGeom>
        </p:spPr>
        <p:txBody>
          <a:bodyPr wrap="square" lIns="0" tIns="15240" rIns="0" bIns="0" rtlCol="0" vert="horz">
            <a:spAutoFit/>
          </a:bodyPr>
          <a:lstStyle/>
          <a:p>
            <a:pPr marL="12700">
              <a:lnSpc>
                <a:spcPct val="100000"/>
              </a:lnSpc>
              <a:spcBef>
                <a:spcPts val="120"/>
              </a:spcBef>
            </a:pPr>
            <a:r>
              <a:rPr dirty="0" sz="950" spc="20">
                <a:latin typeface="Meiryo UI"/>
                <a:cs typeface="Meiryo UI"/>
              </a:rPr>
              <a:t>他分野</a:t>
            </a:r>
            <a:r>
              <a:rPr dirty="0" sz="950" spc="10">
                <a:latin typeface="Meiryo UI"/>
                <a:cs typeface="Meiryo UI"/>
              </a:rPr>
              <a:t>のデー</a:t>
            </a:r>
            <a:r>
              <a:rPr dirty="0" sz="950" spc="15">
                <a:latin typeface="Meiryo UI"/>
                <a:cs typeface="Meiryo UI"/>
              </a:rPr>
              <a:t>タ</a:t>
            </a:r>
            <a:endParaRPr sz="950">
              <a:latin typeface="Meiryo UI"/>
              <a:cs typeface="Meiryo UI"/>
            </a:endParaRPr>
          </a:p>
        </p:txBody>
      </p:sp>
      <p:sp>
        <p:nvSpPr>
          <p:cNvPr id="147" name="object 147"/>
          <p:cNvSpPr txBox="1"/>
          <p:nvPr/>
        </p:nvSpPr>
        <p:spPr>
          <a:xfrm>
            <a:off x="8400288" y="6105144"/>
            <a:ext cx="481965" cy="234950"/>
          </a:xfrm>
          <a:prstGeom prst="rect">
            <a:avLst/>
          </a:prstGeom>
          <a:solidFill>
            <a:srgbClr val="4472C3"/>
          </a:solidFill>
        </p:spPr>
        <p:txBody>
          <a:bodyPr wrap="square" lIns="0" tIns="46990" rIns="0" bIns="0" rtlCol="0" vert="horz">
            <a:spAutoFit/>
          </a:bodyPr>
          <a:lstStyle/>
          <a:p>
            <a:pPr marL="76200">
              <a:lnSpc>
                <a:spcPct val="100000"/>
              </a:lnSpc>
              <a:spcBef>
                <a:spcPts val="370"/>
              </a:spcBef>
            </a:pPr>
            <a:r>
              <a:rPr dirty="0" sz="950" spc="15" b="1">
                <a:solidFill>
                  <a:srgbClr val="FFFFFF"/>
                </a:solidFill>
                <a:latin typeface="Meiryo UI"/>
                <a:cs typeface="Meiryo UI"/>
              </a:rPr>
              <a:t>論点3</a:t>
            </a:r>
            <a:endParaRPr sz="950">
              <a:latin typeface="Meiryo UI"/>
              <a:cs typeface="Meiryo UI"/>
            </a:endParaRPr>
          </a:p>
        </p:txBody>
      </p:sp>
      <p:sp>
        <p:nvSpPr>
          <p:cNvPr id="148" name="object 148"/>
          <p:cNvSpPr txBox="1"/>
          <p:nvPr/>
        </p:nvSpPr>
        <p:spPr>
          <a:xfrm>
            <a:off x="628904" y="5613908"/>
            <a:ext cx="1568450" cy="290195"/>
          </a:xfrm>
          <a:prstGeom prst="rect">
            <a:avLst/>
          </a:prstGeom>
        </p:spPr>
        <p:txBody>
          <a:bodyPr wrap="square" lIns="0" tIns="11430" rIns="0" bIns="0" rtlCol="0" vert="horz">
            <a:spAutoFit/>
          </a:bodyPr>
          <a:lstStyle/>
          <a:p>
            <a:pPr marL="12700" marR="5080">
              <a:lnSpc>
                <a:spcPct val="102400"/>
              </a:lnSpc>
              <a:spcBef>
                <a:spcPts val="90"/>
              </a:spcBef>
            </a:pPr>
            <a:r>
              <a:rPr dirty="0" sz="850" spc="10">
                <a:latin typeface="Meiryo UI"/>
                <a:cs typeface="Meiryo UI"/>
              </a:rPr>
              <a:t>標準データ</a:t>
            </a:r>
            <a:r>
              <a:rPr dirty="0" sz="850" spc="5">
                <a:latin typeface="Meiryo UI"/>
                <a:cs typeface="Meiryo UI"/>
              </a:rPr>
              <a:t>モ</a:t>
            </a:r>
            <a:r>
              <a:rPr dirty="0" sz="850" spc="10">
                <a:latin typeface="Meiryo UI"/>
                <a:cs typeface="Meiryo UI"/>
              </a:rPr>
              <a:t>デル</a:t>
            </a:r>
            <a:r>
              <a:rPr dirty="0" sz="850" spc="15">
                <a:latin typeface="Meiryo UI"/>
                <a:cs typeface="Meiryo UI"/>
              </a:rPr>
              <a:t>に</a:t>
            </a:r>
            <a:r>
              <a:rPr dirty="0" sz="850" spc="10">
                <a:latin typeface="Meiryo UI"/>
                <a:cs typeface="Meiryo UI"/>
              </a:rPr>
              <a:t>準拠</a:t>
            </a:r>
            <a:r>
              <a:rPr dirty="0" sz="850" spc="5">
                <a:latin typeface="Meiryo UI"/>
                <a:cs typeface="Meiryo UI"/>
              </a:rPr>
              <a:t>し</a:t>
            </a:r>
            <a:r>
              <a:rPr dirty="0" sz="850">
                <a:latin typeface="Meiryo UI"/>
                <a:cs typeface="Meiryo UI"/>
              </a:rPr>
              <a:t>たデータ</a:t>
            </a:r>
            <a:r>
              <a:rPr dirty="0" sz="850" spc="5">
                <a:latin typeface="Meiryo UI"/>
                <a:cs typeface="Meiryo UI"/>
              </a:rPr>
              <a:t>を </a:t>
            </a:r>
            <a:r>
              <a:rPr dirty="0" sz="850" spc="10">
                <a:latin typeface="Meiryo UI"/>
                <a:cs typeface="Meiryo UI"/>
              </a:rPr>
              <a:t>官民関係主体間でデー</a:t>
            </a:r>
            <a:r>
              <a:rPr dirty="0" sz="850" spc="5">
                <a:latin typeface="Meiryo UI"/>
                <a:cs typeface="Meiryo UI"/>
              </a:rPr>
              <a:t>タ</a:t>
            </a:r>
            <a:r>
              <a:rPr dirty="0" sz="850" spc="10">
                <a:latin typeface="Meiryo UI"/>
                <a:cs typeface="Meiryo UI"/>
              </a:rPr>
              <a:t>連携</a:t>
            </a:r>
            <a:endParaRPr sz="850">
              <a:latin typeface="Meiryo UI"/>
              <a:cs typeface="Meiryo UI"/>
            </a:endParaRPr>
          </a:p>
        </p:txBody>
      </p:sp>
      <p:pic>
        <p:nvPicPr>
          <p:cNvPr id="149" name="object 149"/>
          <p:cNvPicPr/>
          <p:nvPr/>
        </p:nvPicPr>
        <p:blipFill>
          <a:blip r:embed="rId21" cstate="print"/>
          <a:stretch>
            <a:fillRect/>
          </a:stretch>
        </p:blipFill>
        <p:spPr>
          <a:xfrm>
            <a:off x="3224783" y="6554729"/>
            <a:ext cx="1181099" cy="341375"/>
          </a:xfrm>
          <a:prstGeom prst="rect">
            <a:avLst/>
          </a:prstGeom>
        </p:spPr>
      </p:pic>
      <p:sp>
        <p:nvSpPr>
          <p:cNvPr id="150" name="object 150"/>
          <p:cNvSpPr txBox="1"/>
          <p:nvPr/>
        </p:nvSpPr>
        <p:spPr>
          <a:xfrm>
            <a:off x="3315715" y="6596893"/>
            <a:ext cx="983615" cy="256540"/>
          </a:xfrm>
          <a:prstGeom prst="rect">
            <a:avLst/>
          </a:prstGeom>
        </p:spPr>
        <p:txBody>
          <a:bodyPr wrap="square" lIns="0" tIns="13335" rIns="0" bIns="0" rtlCol="0" vert="horz">
            <a:spAutoFit/>
          </a:bodyPr>
          <a:lstStyle/>
          <a:p>
            <a:pPr marL="12700">
              <a:lnSpc>
                <a:spcPct val="100000"/>
              </a:lnSpc>
              <a:spcBef>
                <a:spcPts val="105"/>
              </a:spcBef>
            </a:pPr>
            <a:r>
              <a:rPr dirty="0" sz="750" spc="5">
                <a:latin typeface="Meiryo UI"/>
                <a:cs typeface="Meiryo UI"/>
              </a:rPr>
              <a:t>教員</a:t>
            </a:r>
            <a:r>
              <a:rPr dirty="0" sz="750" spc="-10">
                <a:latin typeface="Meiryo UI"/>
                <a:cs typeface="Meiryo UI"/>
              </a:rPr>
              <a:t>の</a:t>
            </a:r>
            <a:r>
              <a:rPr dirty="0" sz="750" spc="5">
                <a:latin typeface="Meiryo UI"/>
                <a:cs typeface="Meiryo UI"/>
              </a:rPr>
              <a:t>開発教材</a:t>
            </a:r>
            <a:endParaRPr sz="750">
              <a:latin typeface="Meiryo UI"/>
              <a:cs typeface="Meiryo UI"/>
            </a:endParaRPr>
          </a:p>
          <a:p>
            <a:pPr marL="12700">
              <a:lnSpc>
                <a:spcPct val="100000"/>
              </a:lnSpc>
              <a:spcBef>
                <a:spcPts val="10"/>
              </a:spcBef>
            </a:pPr>
            <a:r>
              <a:rPr dirty="0" sz="750" spc="5">
                <a:latin typeface="Meiryo UI"/>
                <a:cs typeface="Meiryo UI"/>
              </a:rPr>
              <a:t>※家庭</a:t>
            </a:r>
            <a:r>
              <a:rPr dirty="0" sz="750" spc="-10">
                <a:latin typeface="Meiryo UI"/>
                <a:cs typeface="Meiryo UI"/>
              </a:rPr>
              <a:t>におけ</a:t>
            </a:r>
            <a:r>
              <a:rPr dirty="0" sz="750">
                <a:latin typeface="Meiryo UI"/>
                <a:cs typeface="Meiryo UI"/>
              </a:rPr>
              <a:t>る</a:t>
            </a:r>
            <a:r>
              <a:rPr dirty="0" sz="750" spc="5">
                <a:latin typeface="Meiryo UI"/>
                <a:cs typeface="Meiryo UI"/>
              </a:rPr>
              <a:t>宿題含</a:t>
            </a:r>
            <a:r>
              <a:rPr dirty="0" sz="750">
                <a:latin typeface="Meiryo UI"/>
                <a:cs typeface="Meiryo UI"/>
              </a:rPr>
              <a:t>む</a:t>
            </a:r>
            <a:endParaRPr sz="750">
              <a:latin typeface="Meiryo UI"/>
              <a:cs typeface="Meiryo UI"/>
            </a:endParaRPr>
          </a:p>
        </p:txBody>
      </p:sp>
      <p:grpSp>
        <p:nvGrpSpPr>
          <p:cNvPr id="151" name="object 151"/>
          <p:cNvGrpSpPr/>
          <p:nvPr/>
        </p:nvGrpSpPr>
        <p:grpSpPr>
          <a:xfrm>
            <a:off x="3272028" y="6859529"/>
            <a:ext cx="1073150" cy="504825"/>
            <a:chOff x="3272028" y="6859529"/>
            <a:chExt cx="1073150" cy="504825"/>
          </a:xfrm>
        </p:grpSpPr>
        <p:sp>
          <p:nvSpPr>
            <p:cNvPr id="152" name="object 152"/>
            <p:cNvSpPr/>
            <p:nvPr/>
          </p:nvSpPr>
          <p:spPr>
            <a:xfrm>
              <a:off x="3287268" y="6874769"/>
              <a:ext cx="1042669" cy="119380"/>
            </a:xfrm>
            <a:custGeom>
              <a:avLst/>
              <a:gdLst/>
              <a:ahLst/>
              <a:cxnLst/>
              <a:rect l="l" t="t" r="r" b="b"/>
              <a:pathLst>
                <a:path w="1042670" h="119379">
                  <a:moveTo>
                    <a:pt x="521208" y="0"/>
                  </a:moveTo>
                  <a:lnTo>
                    <a:pt x="444146" y="662"/>
                  </a:lnTo>
                  <a:lnTo>
                    <a:pt x="370610" y="2583"/>
                  </a:lnTo>
                  <a:lnTo>
                    <a:pt x="301401" y="5657"/>
                  </a:lnTo>
                  <a:lnTo>
                    <a:pt x="237324" y="9782"/>
                  </a:lnTo>
                  <a:lnTo>
                    <a:pt x="179183" y="14856"/>
                  </a:lnTo>
                  <a:lnTo>
                    <a:pt x="127782" y="20774"/>
                  </a:lnTo>
                  <a:lnTo>
                    <a:pt x="83924" y="27435"/>
                  </a:lnTo>
                  <a:lnTo>
                    <a:pt x="22052" y="42570"/>
                  </a:lnTo>
                  <a:lnTo>
                    <a:pt x="0" y="59436"/>
                  </a:lnTo>
                  <a:lnTo>
                    <a:pt x="5647" y="68377"/>
                  </a:lnTo>
                  <a:lnTo>
                    <a:pt x="48413" y="84796"/>
                  </a:lnTo>
                  <a:lnTo>
                    <a:pt x="127782" y="98715"/>
                  </a:lnTo>
                  <a:lnTo>
                    <a:pt x="179183" y="104530"/>
                  </a:lnTo>
                  <a:lnTo>
                    <a:pt x="237324" y="109473"/>
                  </a:lnTo>
                  <a:lnTo>
                    <a:pt x="301401" y="113461"/>
                  </a:lnTo>
                  <a:lnTo>
                    <a:pt x="370610" y="116412"/>
                  </a:lnTo>
                  <a:lnTo>
                    <a:pt x="444146" y="118243"/>
                  </a:lnTo>
                  <a:lnTo>
                    <a:pt x="521208" y="118872"/>
                  </a:lnTo>
                  <a:lnTo>
                    <a:pt x="598269" y="118243"/>
                  </a:lnTo>
                  <a:lnTo>
                    <a:pt x="671805" y="116412"/>
                  </a:lnTo>
                  <a:lnTo>
                    <a:pt x="741014" y="113461"/>
                  </a:lnTo>
                  <a:lnTo>
                    <a:pt x="805091" y="109473"/>
                  </a:lnTo>
                  <a:lnTo>
                    <a:pt x="863232" y="104530"/>
                  </a:lnTo>
                  <a:lnTo>
                    <a:pt x="914633" y="98715"/>
                  </a:lnTo>
                  <a:lnTo>
                    <a:pt x="958491" y="92109"/>
                  </a:lnTo>
                  <a:lnTo>
                    <a:pt x="1020363" y="76858"/>
                  </a:lnTo>
                  <a:lnTo>
                    <a:pt x="1042416" y="59436"/>
                  </a:lnTo>
                  <a:lnTo>
                    <a:pt x="1036768" y="50838"/>
                  </a:lnTo>
                  <a:lnTo>
                    <a:pt x="994002" y="34734"/>
                  </a:lnTo>
                  <a:lnTo>
                    <a:pt x="914633" y="20774"/>
                  </a:lnTo>
                  <a:lnTo>
                    <a:pt x="863232" y="14856"/>
                  </a:lnTo>
                  <a:lnTo>
                    <a:pt x="805091" y="9782"/>
                  </a:lnTo>
                  <a:lnTo>
                    <a:pt x="741014" y="5657"/>
                  </a:lnTo>
                  <a:lnTo>
                    <a:pt x="671805" y="2583"/>
                  </a:lnTo>
                  <a:lnTo>
                    <a:pt x="598269" y="662"/>
                  </a:lnTo>
                  <a:lnTo>
                    <a:pt x="521208" y="0"/>
                  </a:lnTo>
                  <a:close/>
                </a:path>
              </a:pathLst>
            </a:custGeom>
            <a:solidFill>
              <a:srgbClr val="FFFFFF"/>
            </a:solidFill>
          </p:spPr>
          <p:txBody>
            <a:bodyPr wrap="square" lIns="0" tIns="0" rIns="0" bIns="0" rtlCol="0"/>
            <a:lstStyle/>
            <a:p/>
          </p:txBody>
        </p:sp>
        <p:sp>
          <p:nvSpPr>
            <p:cNvPr id="153" name="object 153"/>
            <p:cNvSpPr/>
            <p:nvPr/>
          </p:nvSpPr>
          <p:spPr>
            <a:xfrm>
              <a:off x="3287268" y="6874769"/>
              <a:ext cx="1042669" cy="474345"/>
            </a:xfrm>
            <a:custGeom>
              <a:avLst/>
              <a:gdLst/>
              <a:ahLst/>
              <a:cxnLst/>
              <a:rect l="l" t="t" r="r" b="b"/>
              <a:pathLst>
                <a:path w="1042670" h="474345">
                  <a:moveTo>
                    <a:pt x="1042416" y="59436"/>
                  </a:moveTo>
                  <a:lnTo>
                    <a:pt x="994002" y="84796"/>
                  </a:lnTo>
                  <a:lnTo>
                    <a:pt x="914633" y="98715"/>
                  </a:lnTo>
                  <a:lnTo>
                    <a:pt x="863232" y="104530"/>
                  </a:lnTo>
                  <a:lnTo>
                    <a:pt x="805091" y="109473"/>
                  </a:lnTo>
                  <a:lnTo>
                    <a:pt x="741014" y="113461"/>
                  </a:lnTo>
                  <a:lnTo>
                    <a:pt x="671805" y="116412"/>
                  </a:lnTo>
                  <a:lnTo>
                    <a:pt x="598269" y="118243"/>
                  </a:lnTo>
                  <a:lnTo>
                    <a:pt x="521208" y="118872"/>
                  </a:lnTo>
                  <a:lnTo>
                    <a:pt x="444146" y="118243"/>
                  </a:lnTo>
                  <a:lnTo>
                    <a:pt x="370610" y="116412"/>
                  </a:lnTo>
                  <a:lnTo>
                    <a:pt x="301401" y="113461"/>
                  </a:lnTo>
                  <a:lnTo>
                    <a:pt x="237324" y="109473"/>
                  </a:lnTo>
                  <a:lnTo>
                    <a:pt x="179183" y="104530"/>
                  </a:lnTo>
                  <a:lnTo>
                    <a:pt x="127782" y="98715"/>
                  </a:lnTo>
                  <a:lnTo>
                    <a:pt x="83924" y="92109"/>
                  </a:lnTo>
                  <a:lnTo>
                    <a:pt x="22052" y="76858"/>
                  </a:lnTo>
                  <a:lnTo>
                    <a:pt x="0" y="59436"/>
                  </a:lnTo>
                  <a:lnTo>
                    <a:pt x="5647" y="50838"/>
                  </a:lnTo>
                  <a:lnTo>
                    <a:pt x="48413" y="34734"/>
                  </a:lnTo>
                  <a:lnTo>
                    <a:pt x="127782" y="20774"/>
                  </a:lnTo>
                  <a:lnTo>
                    <a:pt x="179183" y="14856"/>
                  </a:lnTo>
                  <a:lnTo>
                    <a:pt x="237324" y="9782"/>
                  </a:lnTo>
                  <a:lnTo>
                    <a:pt x="301401" y="5657"/>
                  </a:lnTo>
                  <a:lnTo>
                    <a:pt x="370610" y="2583"/>
                  </a:lnTo>
                  <a:lnTo>
                    <a:pt x="444146" y="662"/>
                  </a:lnTo>
                  <a:lnTo>
                    <a:pt x="521208" y="0"/>
                  </a:lnTo>
                  <a:lnTo>
                    <a:pt x="598269" y="662"/>
                  </a:lnTo>
                  <a:lnTo>
                    <a:pt x="671805" y="2583"/>
                  </a:lnTo>
                  <a:lnTo>
                    <a:pt x="741014" y="5657"/>
                  </a:lnTo>
                  <a:lnTo>
                    <a:pt x="805091" y="9782"/>
                  </a:lnTo>
                  <a:lnTo>
                    <a:pt x="863232" y="14856"/>
                  </a:lnTo>
                  <a:lnTo>
                    <a:pt x="914633" y="20774"/>
                  </a:lnTo>
                  <a:lnTo>
                    <a:pt x="958491" y="27435"/>
                  </a:lnTo>
                  <a:lnTo>
                    <a:pt x="1020363" y="42570"/>
                  </a:lnTo>
                  <a:lnTo>
                    <a:pt x="1042416" y="59436"/>
                  </a:lnTo>
                  <a:lnTo>
                    <a:pt x="1042416" y="414528"/>
                  </a:lnTo>
                  <a:lnTo>
                    <a:pt x="994002" y="439888"/>
                  </a:lnTo>
                  <a:lnTo>
                    <a:pt x="914633" y="453807"/>
                  </a:lnTo>
                  <a:lnTo>
                    <a:pt x="863232" y="459622"/>
                  </a:lnTo>
                  <a:lnTo>
                    <a:pt x="805091" y="464565"/>
                  </a:lnTo>
                  <a:lnTo>
                    <a:pt x="741014" y="468553"/>
                  </a:lnTo>
                  <a:lnTo>
                    <a:pt x="671805" y="471504"/>
                  </a:lnTo>
                  <a:lnTo>
                    <a:pt x="598269" y="473335"/>
                  </a:lnTo>
                  <a:lnTo>
                    <a:pt x="521208" y="473964"/>
                  </a:lnTo>
                  <a:lnTo>
                    <a:pt x="444146" y="473335"/>
                  </a:lnTo>
                  <a:lnTo>
                    <a:pt x="370610" y="471504"/>
                  </a:lnTo>
                  <a:lnTo>
                    <a:pt x="301401" y="468553"/>
                  </a:lnTo>
                  <a:lnTo>
                    <a:pt x="237324" y="464565"/>
                  </a:lnTo>
                  <a:lnTo>
                    <a:pt x="179183" y="459622"/>
                  </a:lnTo>
                  <a:lnTo>
                    <a:pt x="127782" y="453807"/>
                  </a:lnTo>
                  <a:lnTo>
                    <a:pt x="83924" y="447201"/>
                  </a:lnTo>
                  <a:lnTo>
                    <a:pt x="22052" y="431950"/>
                  </a:lnTo>
                  <a:lnTo>
                    <a:pt x="0" y="414528"/>
                  </a:lnTo>
                  <a:lnTo>
                    <a:pt x="0" y="59436"/>
                  </a:lnTo>
                </a:path>
              </a:pathLst>
            </a:custGeom>
            <a:ln w="30480">
              <a:solidFill>
                <a:srgbClr val="ED7C31"/>
              </a:solidFill>
            </a:ln>
          </p:spPr>
          <p:txBody>
            <a:bodyPr wrap="square" lIns="0" tIns="0" rIns="0" bIns="0" rtlCol="0"/>
            <a:lstStyle/>
            <a:p/>
          </p:txBody>
        </p:sp>
      </p:grpSp>
      <p:sp>
        <p:nvSpPr>
          <p:cNvPr id="154" name="object 154"/>
          <p:cNvSpPr txBox="1"/>
          <p:nvPr/>
        </p:nvSpPr>
        <p:spPr>
          <a:xfrm>
            <a:off x="3494023" y="7038853"/>
            <a:ext cx="629285" cy="207010"/>
          </a:xfrm>
          <a:prstGeom prst="rect">
            <a:avLst/>
          </a:prstGeom>
        </p:spPr>
        <p:txBody>
          <a:bodyPr wrap="square" lIns="0" tIns="17145" rIns="0" bIns="0" rtlCol="0" vert="horz">
            <a:spAutoFit/>
          </a:bodyPr>
          <a:lstStyle/>
          <a:p>
            <a:pPr marL="12700">
              <a:lnSpc>
                <a:spcPct val="100000"/>
              </a:lnSpc>
              <a:spcBef>
                <a:spcPts val="135"/>
              </a:spcBef>
            </a:pPr>
            <a:r>
              <a:rPr dirty="0" sz="1150" spc="35">
                <a:latin typeface="Meiryo UI"/>
                <a:cs typeface="Meiryo UI"/>
              </a:rPr>
              <a:t>学校教材</a:t>
            </a:r>
            <a:endParaRPr sz="1150">
              <a:latin typeface="Meiryo UI"/>
              <a:cs typeface="Meiryo UI"/>
            </a:endParaRPr>
          </a:p>
        </p:txBody>
      </p:sp>
      <p:sp>
        <p:nvSpPr>
          <p:cNvPr id="155" name="object 155"/>
          <p:cNvSpPr txBox="1"/>
          <p:nvPr/>
        </p:nvSpPr>
        <p:spPr>
          <a:xfrm>
            <a:off x="10358119" y="7157725"/>
            <a:ext cx="275590" cy="267335"/>
          </a:xfrm>
          <a:prstGeom prst="rect">
            <a:avLst/>
          </a:prstGeom>
        </p:spPr>
        <p:txBody>
          <a:bodyPr wrap="square" lIns="0" tIns="16510" rIns="0" bIns="0" rtlCol="0" vert="horz">
            <a:spAutoFit/>
          </a:bodyPr>
          <a:lstStyle/>
          <a:p>
            <a:pPr marL="12700">
              <a:lnSpc>
                <a:spcPct val="100000"/>
              </a:lnSpc>
              <a:spcBef>
                <a:spcPts val="130"/>
              </a:spcBef>
            </a:pPr>
            <a:r>
              <a:rPr dirty="0" sz="1550" spc="20">
                <a:latin typeface="Meiryo"/>
                <a:cs typeface="Meiryo"/>
              </a:rPr>
              <a:t>32</a:t>
            </a:r>
            <a:endParaRPr sz="1550">
              <a:latin typeface="Meiryo"/>
              <a:cs typeface="Meiryo"/>
            </a:endParaRPr>
          </a:p>
        </p:txBody>
      </p:sp>
      <p:sp>
        <p:nvSpPr>
          <p:cNvPr id="156" name="object 156"/>
          <p:cNvSpPr/>
          <p:nvPr/>
        </p:nvSpPr>
        <p:spPr>
          <a:xfrm>
            <a:off x="6553200" y="155448"/>
            <a:ext cx="4072254" cy="347980"/>
          </a:xfrm>
          <a:custGeom>
            <a:avLst/>
            <a:gdLst/>
            <a:ahLst/>
            <a:cxnLst/>
            <a:rect l="l" t="t" r="r" b="b"/>
            <a:pathLst>
              <a:path w="4072254" h="347980">
                <a:moveTo>
                  <a:pt x="4072128" y="0"/>
                </a:moveTo>
                <a:lnTo>
                  <a:pt x="0" y="0"/>
                </a:lnTo>
                <a:lnTo>
                  <a:pt x="0" y="347472"/>
                </a:lnTo>
                <a:lnTo>
                  <a:pt x="4072128" y="347472"/>
                </a:lnTo>
                <a:lnTo>
                  <a:pt x="4072128" y="0"/>
                </a:lnTo>
                <a:close/>
              </a:path>
            </a:pathLst>
          </a:custGeom>
          <a:solidFill>
            <a:srgbClr val="FFFFFF"/>
          </a:solidFill>
        </p:spPr>
        <p:txBody>
          <a:bodyPr wrap="square" lIns="0" tIns="0" rIns="0" bIns="0" rtlCol="0"/>
          <a:lstStyle/>
          <a:p/>
        </p:txBody>
      </p:sp>
      <p:sp>
        <p:nvSpPr>
          <p:cNvPr id="157" name="object 157"/>
          <p:cNvSpPr txBox="1"/>
          <p:nvPr/>
        </p:nvSpPr>
        <p:spPr>
          <a:xfrm>
            <a:off x="6553200" y="155448"/>
            <a:ext cx="4072254" cy="347980"/>
          </a:xfrm>
          <a:prstGeom prst="rect">
            <a:avLst/>
          </a:prstGeom>
          <a:ln w="13715">
            <a:solidFill>
              <a:srgbClr val="000000"/>
            </a:solidFill>
          </a:ln>
        </p:spPr>
        <p:txBody>
          <a:bodyPr wrap="square" lIns="0" tIns="59055" rIns="0" bIns="0" rtlCol="0" vert="horz">
            <a:spAutoFit/>
          </a:bodyPr>
          <a:lstStyle/>
          <a:p>
            <a:pPr marL="100330">
              <a:lnSpc>
                <a:spcPct val="100000"/>
              </a:lnSpc>
              <a:spcBef>
                <a:spcPts val="465"/>
              </a:spcBef>
            </a:pPr>
            <a:r>
              <a:rPr dirty="0" sz="1550" spc="25">
                <a:latin typeface="Meiryo UI"/>
                <a:cs typeface="Meiryo UI"/>
              </a:rPr>
              <a:t>令和３年5月26日デー</a:t>
            </a:r>
            <a:r>
              <a:rPr dirty="0" sz="1550" spc="15">
                <a:latin typeface="Meiryo UI"/>
                <a:cs typeface="Meiryo UI"/>
              </a:rPr>
              <a:t>タ</a:t>
            </a:r>
            <a:r>
              <a:rPr dirty="0" sz="1550" spc="30">
                <a:latin typeface="Meiryo UI"/>
                <a:cs typeface="Meiryo UI"/>
              </a:rPr>
              <a:t>戦略</a:t>
            </a:r>
            <a:r>
              <a:rPr dirty="0" sz="1550" spc="15">
                <a:latin typeface="Meiryo UI"/>
                <a:cs typeface="Meiryo UI"/>
              </a:rPr>
              <a:t>タスクフォ</a:t>
            </a:r>
            <a:r>
              <a:rPr dirty="0" sz="1550" spc="25">
                <a:latin typeface="Meiryo UI"/>
                <a:cs typeface="Meiryo UI"/>
              </a:rPr>
              <a:t>ー</a:t>
            </a:r>
            <a:r>
              <a:rPr dirty="0" sz="1550" spc="20">
                <a:latin typeface="Meiryo UI"/>
                <a:cs typeface="Meiryo UI"/>
              </a:rPr>
              <a:t>ス</a:t>
            </a:r>
            <a:r>
              <a:rPr dirty="0" sz="1550" spc="30">
                <a:latin typeface="Meiryo UI"/>
                <a:cs typeface="Meiryo UI"/>
              </a:rPr>
              <a:t>資料</a:t>
            </a:r>
            <a:endParaRPr sz="1550">
              <a:latin typeface="Meiryo UI"/>
              <a:cs typeface="Meiryo U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368540" y="4643628"/>
            <a:ext cx="3013075" cy="2734310"/>
          </a:xfrm>
          <a:custGeom>
            <a:avLst/>
            <a:gdLst/>
            <a:ahLst/>
            <a:cxnLst/>
            <a:rect l="l" t="t" r="r" b="b"/>
            <a:pathLst>
              <a:path w="3013075" h="2734309">
                <a:moveTo>
                  <a:pt x="0" y="1367027"/>
                </a:moveTo>
                <a:lnTo>
                  <a:pt x="839" y="1321022"/>
                </a:lnTo>
                <a:lnTo>
                  <a:pt x="3339" y="1275395"/>
                </a:lnTo>
                <a:lnTo>
                  <a:pt x="7473" y="1230170"/>
                </a:lnTo>
                <a:lnTo>
                  <a:pt x="13215" y="1185371"/>
                </a:lnTo>
                <a:lnTo>
                  <a:pt x="20538" y="1141022"/>
                </a:lnTo>
                <a:lnTo>
                  <a:pt x="29416" y="1097148"/>
                </a:lnTo>
                <a:lnTo>
                  <a:pt x="39823" y="1053772"/>
                </a:lnTo>
                <a:lnTo>
                  <a:pt x="51733" y="1010918"/>
                </a:lnTo>
                <a:lnTo>
                  <a:pt x="65117" y="968611"/>
                </a:lnTo>
                <a:lnTo>
                  <a:pt x="79952" y="926874"/>
                </a:lnTo>
                <a:lnTo>
                  <a:pt x="96209" y="885731"/>
                </a:lnTo>
                <a:lnTo>
                  <a:pt x="113862" y="845207"/>
                </a:lnTo>
                <a:lnTo>
                  <a:pt x="132886" y="805325"/>
                </a:lnTo>
                <a:lnTo>
                  <a:pt x="153253" y="766109"/>
                </a:lnTo>
                <a:lnTo>
                  <a:pt x="174937" y="727584"/>
                </a:lnTo>
                <a:lnTo>
                  <a:pt x="197912" y="689774"/>
                </a:lnTo>
                <a:lnTo>
                  <a:pt x="222151" y="652701"/>
                </a:lnTo>
                <a:lnTo>
                  <a:pt x="247628" y="616391"/>
                </a:lnTo>
                <a:lnTo>
                  <a:pt x="274317" y="580868"/>
                </a:lnTo>
                <a:lnTo>
                  <a:pt x="302191" y="546155"/>
                </a:lnTo>
                <a:lnTo>
                  <a:pt x="331223" y="512277"/>
                </a:lnTo>
                <a:lnTo>
                  <a:pt x="361387" y="479257"/>
                </a:lnTo>
                <a:lnTo>
                  <a:pt x="392658" y="447120"/>
                </a:lnTo>
                <a:lnTo>
                  <a:pt x="425007" y="415889"/>
                </a:lnTo>
                <a:lnTo>
                  <a:pt x="458410" y="385589"/>
                </a:lnTo>
                <a:lnTo>
                  <a:pt x="492839" y="356243"/>
                </a:lnTo>
                <a:lnTo>
                  <a:pt x="528268" y="327876"/>
                </a:lnTo>
                <a:lnTo>
                  <a:pt x="564670" y="300512"/>
                </a:lnTo>
                <a:lnTo>
                  <a:pt x="602020" y="274174"/>
                </a:lnTo>
                <a:lnTo>
                  <a:pt x="640291" y="248887"/>
                </a:lnTo>
                <a:lnTo>
                  <a:pt x="679456" y="224675"/>
                </a:lnTo>
                <a:lnTo>
                  <a:pt x="719489" y="201561"/>
                </a:lnTo>
                <a:lnTo>
                  <a:pt x="760363" y="179570"/>
                </a:lnTo>
                <a:lnTo>
                  <a:pt x="802053" y="158726"/>
                </a:lnTo>
                <a:lnTo>
                  <a:pt x="844531" y="139052"/>
                </a:lnTo>
                <a:lnTo>
                  <a:pt x="887771" y="120574"/>
                </a:lnTo>
                <a:lnTo>
                  <a:pt x="931748" y="103314"/>
                </a:lnTo>
                <a:lnTo>
                  <a:pt x="976433" y="87296"/>
                </a:lnTo>
                <a:lnTo>
                  <a:pt x="1021802" y="72546"/>
                </a:lnTo>
                <a:lnTo>
                  <a:pt x="1067827" y="59086"/>
                </a:lnTo>
                <a:lnTo>
                  <a:pt x="1114482" y="46942"/>
                </a:lnTo>
                <a:lnTo>
                  <a:pt x="1161741" y="36136"/>
                </a:lnTo>
                <a:lnTo>
                  <a:pt x="1209577" y="26693"/>
                </a:lnTo>
                <a:lnTo>
                  <a:pt x="1257964" y="18636"/>
                </a:lnTo>
                <a:lnTo>
                  <a:pt x="1306875" y="11991"/>
                </a:lnTo>
                <a:lnTo>
                  <a:pt x="1356284" y="6781"/>
                </a:lnTo>
                <a:lnTo>
                  <a:pt x="1406165" y="3029"/>
                </a:lnTo>
                <a:lnTo>
                  <a:pt x="1456491" y="761"/>
                </a:lnTo>
                <a:lnTo>
                  <a:pt x="1507235" y="0"/>
                </a:lnTo>
                <a:lnTo>
                  <a:pt x="1557978" y="761"/>
                </a:lnTo>
                <a:lnTo>
                  <a:pt x="1608299" y="3029"/>
                </a:lnTo>
                <a:lnTo>
                  <a:pt x="1658170" y="6781"/>
                </a:lnTo>
                <a:lnTo>
                  <a:pt x="1707567" y="11991"/>
                </a:lnTo>
                <a:lnTo>
                  <a:pt x="1756463" y="18636"/>
                </a:lnTo>
                <a:lnTo>
                  <a:pt x="1804831" y="26693"/>
                </a:lnTo>
                <a:lnTo>
                  <a:pt x="1852646" y="36136"/>
                </a:lnTo>
                <a:lnTo>
                  <a:pt x="1899881" y="46942"/>
                </a:lnTo>
                <a:lnTo>
                  <a:pt x="1946509" y="59086"/>
                </a:lnTo>
                <a:lnTo>
                  <a:pt x="1992505" y="72546"/>
                </a:lnTo>
                <a:lnTo>
                  <a:pt x="2037842" y="87296"/>
                </a:lnTo>
                <a:lnTo>
                  <a:pt x="2082494" y="103314"/>
                </a:lnTo>
                <a:lnTo>
                  <a:pt x="2126435" y="120574"/>
                </a:lnTo>
                <a:lnTo>
                  <a:pt x="2169638" y="139052"/>
                </a:lnTo>
                <a:lnTo>
                  <a:pt x="2212077" y="158726"/>
                </a:lnTo>
                <a:lnTo>
                  <a:pt x="2253726" y="179570"/>
                </a:lnTo>
                <a:lnTo>
                  <a:pt x="2294559" y="201561"/>
                </a:lnTo>
                <a:lnTo>
                  <a:pt x="2334549" y="224675"/>
                </a:lnTo>
                <a:lnTo>
                  <a:pt x="2373670" y="248887"/>
                </a:lnTo>
                <a:lnTo>
                  <a:pt x="2411896" y="274174"/>
                </a:lnTo>
                <a:lnTo>
                  <a:pt x="2449201" y="300512"/>
                </a:lnTo>
                <a:lnTo>
                  <a:pt x="2485558" y="327876"/>
                </a:lnTo>
                <a:lnTo>
                  <a:pt x="2520940" y="356243"/>
                </a:lnTo>
                <a:lnTo>
                  <a:pt x="2555323" y="385589"/>
                </a:lnTo>
                <a:lnTo>
                  <a:pt x="2588678" y="415889"/>
                </a:lnTo>
                <a:lnTo>
                  <a:pt x="2620981" y="447120"/>
                </a:lnTo>
                <a:lnTo>
                  <a:pt x="2652205" y="479257"/>
                </a:lnTo>
                <a:lnTo>
                  <a:pt x="2682324" y="512277"/>
                </a:lnTo>
                <a:lnTo>
                  <a:pt x="2711311" y="546155"/>
                </a:lnTo>
                <a:lnTo>
                  <a:pt x="2739140" y="580868"/>
                </a:lnTo>
                <a:lnTo>
                  <a:pt x="2765785" y="616391"/>
                </a:lnTo>
                <a:lnTo>
                  <a:pt x="2791219" y="652701"/>
                </a:lnTo>
                <a:lnTo>
                  <a:pt x="2815417" y="689774"/>
                </a:lnTo>
                <a:lnTo>
                  <a:pt x="2838351" y="727584"/>
                </a:lnTo>
                <a:lnTo>
                  <a:pt x="2859997" y="766109"/>
                </a:lnTo>
                <a:lnTo>
                  <a:pt x="2880326" y="805325"/>
                </a:lnTo>
                <a:lnTo>
                  <a:pt x="2899314" y="845207"/>
                </a:lnTo>
                <a:lnTo>
                  <a:pt x="2916934" y="885731"/>
                </a:lnTo>
                <a:lnTo>
                  <a:pt x="2933160" y="926874"/>
                </a:lnTo>
                <a:lnTo>
                  <a:pt x="2947965" y="968611"/>
                </a:lnTo>
                <a:lnTo>
                  <a:pt x="2961323" y="1010918"/>
                </a:lnTo>
                <a:lnTo>
                  <a:pt x="2973208" y="1053772"/>
                </a:lnTo>
                <a:lnTo>
                  <a:pt x="2983593" y="1097148"/>
                </a:lnTo>
                <a:lnTo>
                  <a:pt x="2992453" y="1141022"/>
                </a:lnTo>
                <a:lnTo>
                  <a:pt x="2999761" y="1185371"/>
                </a:lnTo>
                <a:lnTo>
                  <a:pt x="3005491" y="1230170"/>
                </a:lnTo>
                <a:lnTo>
                  <a:pt x="3009616" y="1275395"/>
                </a:lnTo>
                <a:lnTo>
                  <a:pt x="3012110" y="1321022"/>
                </a:lnTo>
                <a:lnTo>
                  <a:pt x="3012948" y="1367027"/>
                </a:lnTo>
                <a:lnTo>
                  <a:pt x="3012110" y="1413123"/>
                </a:lnTo>
                <a:lnTo>
                  <a:pt x="3009616" y="1458832"/>
                </a:lnTo>
                <a:lnTo>
                  <a:pt x="3005491" y="1504133"/>
                </a:lnTo>
                <a:lnTo>
                  <a:pt x="2999761" y="1549000"/>
                </a:lnTo>
                <a:lnTo>
                  <a:pt x="2992453" y="1593410"/>
                </a:lnTo>
                <a:lnTo>
                  <a:pt x="2983593" y="1637340"/>
                </a:lnTo>
                <a:lnTo>
                  <a:pt x="2973208" y="1680765"/>
                </a:lnTo>
                <a:lnTo>
                  <a:pt x="2961323" y="1723661"/>
                </a:lnTo>
                <a:lnTo>
                  <a:pt x="2947965" y="1766006"/>
                </a:lnTo>
                <a:lnTo>
                  <a:pt x="2933160" y="1807775"/>
                </a:lnTo>
                <a:lnTo>
                  <a:pt x="2916934" y="1848944"/>
                </a:lnTo>
                <a:lnTo>
                  <a:pt x="2899314" y="1889489"/>
                </a:lnTo>
                <a:lnTo>
                  <a:pt x="2880326" y="1929388"/>
                </a:lnTo>
                <a:lnTo>
                  <a:pt x="2859997" y="1968615"/>
                </a:lnTo>
                <a:lnTo>
                  <a:pt x="2838351" y="2007148"/>
                </a:lnTo>
                <a:lnTo>
                  <a:pt x="2815417" y="2044962"/>
                </a:lnTo>
                <a:lnTo>
                  <a:pt x="2791219" y="2082034"/>
                </a:lnTo>
                <a:lnTo>
                  <a:pt x="2765785" y="2118340"/>
                </a:lnTo>
                <a:lnTo>
                  <a:pt x="2739140" y="2153855"/>
                </a:lnTo>
                <a:lnTo>
                  <a:pt x="2711311" y="2188558"/>
                </a:lnTo>
                <a:lnTo>
                  <a:pt x="2682324" y="2222422"/>
                </a:lnTo>
                <a:lnTo>
                  <a:pt x="2652205" y="2255426"/>
                </a:lnTo>
                <a:lnTo>
                  <a:pt x="2620981" y="2287544"/>
                </a:lnTo>
                <a:lnTo>
                  <a:pt x="2588678" y="2318753"/>
                </a:lnTo>
                <a:lnTo>
                  <a:pt x="2555323" y="2349030"/>
                </a:lnTo>
                <a:lnTo>
                  <a:pt x="2520940" y="2378351"/>
                </a:lnTo>
                <a:lnTo>
                  <a:pt x="2485558" y="2406691"/>
                </a:lnTo>
                <a:lnTo>
                  <a:pt x="2449201" y="2434028"/>
                </a:lnTo>
                <a:lnTo>
                  <a:pt x="2411896" y="2460336"/>
                </a:lnTo>
                <a:lnTo>
                  <a:pt x="2373670" y="2485594"/>
                </a:lnTo>
                <a:lnTo>
                  <a:pt x="2334549" y="2509775"/>
                </a:lnTo>
                <a:lnTo>
                  <a:pt x="2294559" y="2532858"/>
                </a:lnTo>
                <a:lnTo>
                  <a:pt x="2253726" y="2554818"/>
                </a:lnTo>
                <a:lnTo>
                  <a:pt x="2212077" y="2575631"/>
                </a:lnTo>
                <a:lnTo>
                  <a:pt x="2169638" y="2595274"/>
                </a:lnTo>
                <a:lnTo>
                  <a:pt x="2126435" y="2613723"/>
                </a:lnTo>
                <a:lnTo>
                  <a:pt x="2082494" y="2630954"/>
                </a:lnTo>
                <a:lnTo>
                  <a:pt x="2037842" y="2646942"/>
                </a:lnTo>
                <a:lnTo>
                  <a:pt x="1992505" y="2661666"/>
                </a:lnTo>
                <a:lnTo>
                  <a:pt x="1946509" y="2675100"/>
                </a:lnTo>
                <a:lnTo>
                  <a:pt x="1899881" y="2687220"/>
                </a:lnTo>
                <a:lnTo>
                  <a:pt x="1852646" y="2698004"/>
                </a:lnTo>
                <a:lnTo>
                  <a:pt x="1804831" y="2707428"/>
                </a:lnTo>
                <a:lnTo>
                  <a:pt x="1756463" y="2715466"/>
                </a:lnTo>
                <a:lnTo>
                  <a:pt x="1707567" y="2722097"/>
                </a:lnTo>
                <a:lnTo>
                  <a:pt x="1658170" y="2727295"/>
                </a:lnTo>
                <a:lnTo>
                  <a:pt x="1608299" y="2731038"/>
                </a:lnTo>
                <a:lnTo>
                  <a:pt x="1557978" y="2733301"/>
                </a:lnTo>
                <a:lnTo>
                  <a:pt x="1507235" y="2734061"/>
                </a:lnTo>
                <a:lnTo>
                  <a:pt x="1456491" y="2733301"/>
                </a:lnTo>
                <a:lnTo>
                  <a:pt x="1406165" y="2731038"/>
                </a:lnTo>
                <a:lnTo>
                  <a:pt x="1356284" y="2727295"/>
                </a:lnTo>
                <a:lnTo>
                  <a:pt x="1306875" y="2722097"/>
                </a:lnTo>
                <a:lnTo>
                  <a:pt x="1257964" y="2715466"/>
                </a:lnTo>
                <a:lnTo>
                  <a:pt x="1209577" y="2707428"/>
                </a:lnTo>
                <a:lnTo>
                  <a:pt x="1161741" y="2698004"/>
                </a:lnTo>
                <a:lnTo>
                  <a:pt x="1114482" y="2687220"/>
                </a:lnTo>
                <a:lnTo>
                  <a:pt x="1067827" y="2675100"/>
                </a:lnTo>
                <a:lnTo>
                  <a:pt x="1021802" y="2661666"/>
                </a:lnTo>
                <a:lnTo>
                  <a:pt x="976433" y="2646942"/>
                </a:lnTo>
                <a:lnTo>
                  <a:pt x="931748" y="2630954"/>
                </a:lnTo>
                <a:lnTo>
                  <a:pt x="887771" y="2613723"/>
                </a:lnTo>
                <a:lnTo>
                  <a:pt x="844531" y="2595274"/>
                </a:lnTo>
                <a:lnTo>
                  <a:pt x="802053" y="2575631"/>
                </a:lnTo>
                <a:lnTo>
                  <a:pt x="760363" y="2554818"/>
                </a:lnTo>
                <a:lnTo>
                  <a:pt x="719489" y="2532858"/>
                </a:lnTo>
                <a:lnTo>
                  <a:pt x="679456" y="2509775"/>
                </a:lnTo>
                <a:lnTo>
                  <a:pt x="640291" y="2485594"/>
                </a:lnTo>
                <a:lnTo>
                  <a:pt x="602020" y="2460336"/>
                </a:lnTo>
                <a:lnTo>
                  <a:pt x="564670" y="2434028"/>
                </a:lnTo>
                <a:lnTo>
                  <a:pt x="528268" y="2406691"/>
                </a:lnTo>
                <a:lnTo>
                  <a:pt x="492839" y="2378351"/>
                </a:lnTo>
                <a:lnTo>
                  <a:pt x="458410" y="2349030"/>
                </a:lnTo>
                <a:lnTo>
                  <a:pt x="425007" y="2318753"/>
                </a:lnTo>
                <a:lnTo>
                  <a:pt x="392658" y="2287544"/>
                </a:lnTo>
                <a:lnTo>
                  <a:pt x="361387" y="2255426"/>
                </a:lnTo>
                <a:lnTo>
                  <a:pt x="331223" y="2222422"/>
                </a:lnTo>
                <a:lnTo>
                  <a:pt x="302191" y="2188558"/>
                </a:lnTo>
                <a:lnTo>
                  <a:pt x="274317" y="2153855"/>
                </a:lnTo>
                <a:lnTo>
                  <a:pt x="247628" y="2118340"/>
                </a:lnTo>
                <a:lnTo>
                  <a:pt x="222151" y="2082034"/>
                </a:lnTo>
                <a:lnTo>
                  <a:pt x="197912" y="2044962"/>
                </a:lnTo>
                <a:lnTo>
                  <a:pt x="174937" y="2007148"/>
                </a:lnTo>
                <a:lnTo>
                  <a:pt x="153253" y="1968615"/>
                </a:lnTo>
                <a:lnTo>
                  <a:pt x="132886" y="1929388"/>
                </a:lnTo>
                <a:lnTo>
                  <a:pt x="113862" y="1889489"/>
                </a:lnTo>
                <a:lnTo>
                  <a:pt x="96209" y="1848944"/>
                </a:lnTo>
                <a:lnTo>
                  <a:pt x="79952" y="1807775"/>
                </a:lnTo>
                <a:lnTo>
                  <a:pt x="65117" y="1766006"/>
                </a:lnTo>
                <a:lnTo>
                  <a:pt x="51733" y="1723661"/>
                </a:lnTo>
                <a:lnTo>
                  <a:pt x="39823" y="1680765"/>
                </a:lnTo>
                <a:lnTo>
                  <a:pt x="29416" y="1637340"/>
                </a:lnTo>
                <a:lnTo>
                  <a:pt x="20538" y="1593410"/>
                </a:lnTo>
                <a:lnTo>
                  <a:pt x="13215" y="1549000"/>
                </a:lnTo>
                <a:lnTo>
                  <a:pt x="7473" y="1504133"/>
                </a:lnTo>
                <a:lnTo>
                  <a:pt x="3339" y="1458832"/>
                </a:lnTo>
                <a:lnTo>
                  <a:pt x="839" y="1413123"/>
                </a:lnTo>
                <a:lnTo>
                  <a:pt x="0" y="1367027"/>
                </a:lnTo>
              </a:path>
              <a:path w="3013075" h="2734309">
                <a:moveTo>
                  <a:pt x="0" y="1367027"/>
                </a:moveTo>
                <a:lnTo>
                  <a:pt x="839" y="1321022"/>
                </a:lnTo>
                <a:lnTo>
                  <a:pt x="3339" y="1275395"/>
                </a:lnTo>
                <a:lnTo>
                  <a:pt x="7473" y="1230170"/>
                </a:lnTo>
                <a:lnTo>
                  <a:pt x="13215" y="1185371"/>
                </a:lnTo>
                <a:lnTo>
                  <a:pt x="20538" y="1141022"/>
                </a:lnTo>
                <a:lnTo>
                  <a:pt x="29416" y="1097148"/>
                </a:lnTo>
                <a:lnTo>
                  <a:pt x="39823" y="1053772"/>
                </a:lnTo>
                <a:lnTo>
                  <a:pt x="51733" y="1010918"/>
                </a:lnTo>
                <a:lnTo>
                  <a:pt x="65117" y="968611"/>
                </a:lnTo>
                <a:lnTo>
                  <a:pt x="79952" y="926874"/>
                </a:lnTo>
                <a:lnTo>
                  <a:pt x="96209" y="885731"/>
                </a:lnTo>
                <a:lnTo>
                  <a:pt x="113862" y="845207"/>
                </a:lnTo>
                <a:lnTo>
                  <a:pt x="132886" y="805325"/>
                </a:lnTo>
                <a:lnTo>
                  <a:pt x="153253" y="766109"/>
                </a:lnTo>
                <a:lnTo>
                  <a:pt x="174937" y="727584"/>
                </a:lnTo>
                <a:lnTo>
                  <a:pt x="197912" y="689774"/>
                </a:lnTo>
                <a:lnTo>
                  <a:pt x="222151" y="652701"/>
                </a:lnTo>
                <a:lnTo>
                  <a:pt x="247628" y="616391"/>
                </a:lnTo>
                <a:lnTo>
                  <a:pt x="274317" y="580868"/>
                </a:lnTo>
                <a:lnTo>
                  <a:pt x="302191" y="546155"/>
                </a:lnTo>
                <a:lnTo>
                  <a:pt x="331223" y="512277"/>
                </a:lnTo>
                <a:lnTo>
                  <a:pt x="361387" y="479257"/>
                </a:lnTo>
                <a:lnTo>
                  <a:pt x="392658" y="447120"/>
                </a:lnTo>
                <a:lnTo>
                  <a:pt x="425007" y="415889"/>
                </a:lnTo>
                <a:lnTo>
                  <a:pt x="458410" y="385589"/>
                </a:lnTo>
                <a:lnTo>
                  <a:pt x="492839" y="356243"/>
                </a:lnTo>
                <a:lnTo>
                  <a:pt x="528268" y="327876"/>
                </a:lnTo>
                <a:lnTo>
                  <a:pt x="564670" y="300512"/>
                </a:lnTo>
                <a:lnTo>
                  <a:pt x="602020" y="274174"/>
                </a:lnTo>
                <a:lnTo>
                  <a:pt x="640291" y="248887"/>
                </a:lnTo>
                <a:lnTo>
                  <a:pt x="679456" y="224675"/>
                </a:lnTo>
                <a:lnTo>
                  <a:pt x="719489" y="201561"/>
                </a:lnTo>
                <a:lnTo>
                  <a:pt x="760363" y="179570"/>
                </a:lnTo>
                <a:lnTo>
                  <a:pt x="802053" y="158726"/>
                </a:lnTo>
                <a:lnTo>
                  <a:pt x="844531" y="139052"/>
                </a:lnTo>
                <a:lnTo>
                  <a:pt x="887771" y="120574"/>
                </a:lnTo>
                <a:lnTo>
                  <a:pt x="931748" y="103314"/>
                </a:lnTo>
                <a:lnTo>
                  <a:pt x="976433" y="87296"/>
                </a:lnTo>
                <a:lnTo>
                  <a:pt x="1021802" y="72546"/>
                </a:lnTo>
                <a:lnTo>
                  <a:pt x="1067827" y="59086"/>
                </a:lnTo>
                <a:lnTo>
                  <a:pt x="1114482" y="46942"/>
                </a:lnTo>
                <a:lnTo>
                  <a:pt x="1161741" y="36136"/>
                </a:lnTo>
                <a:lnTo>
                  <a:pt x="1209577" y="26693"/>
                </a:lnTo>
                <a:lnTo>
                  <a:pt x="1257964" y="18636"/>
                </a:lnTo>
                <a:lnTo>
                  <a:pt x="1306875" y="11991"/>
                </a:lnTo>
                <a:lnTo>
                  <a:pt x="1356284" y="6781"/>
                </a:lnTo>
                <a:lnTo>
                  <a:pt x="1406165" y="3029"/>
                </a:lnTo>
                <a:lnTo>
                  <a:pt x="1456491" y="761"/>
                </a:lnTo>
                <a:lnTo>
                  <a:pt x="1507235" y="0"/>
                </a:lnTo>
                <a:lnTo>
                  <a:pt x="1557978" y="761"/>
                </a:lnTo>
                <a:lnTo>
                  <a:pt x="1608299" y="3029"/>
                </a:lnTo>
                <a:lnTo>
                  <a:pt x="1658170" y="6781"/>
                </a:lnTo>
                <a:lnTo>
                  <a:pt x="1707567" y="11991"/>
                </a:lnTo>
                <a:lnTo>
                  <a:pt x="1756463" y="18636"/>
                </a:lnTo>
                <a:lnTo>
                  <a:pt x="1804831" y="26693"/>
                </a:lnTo>
                <a:lnTo>
                  <a:pt x="1852646" y="36136"/>
                </a:lnTo>
                <a:lnTo>
                  <a:pt x="1899881" y="46942"/>
                </a:lnTo>
                <a:lnTo>
                  <a:pt x="1946509" y="59086"/>
                </a:lnTo>
                <a:lnTo>
                  <a:pt x="1992505" y="72546"/>
                </a:lnTo>
                <a:lnTo>
                  <a:pt x="2037842" y="87296"/>
                </a:lnTo>
                <a:lnTo>
                  <a:pt x="2082494" y="103314"/>
                </a:lnTo>
                <a:lnTo>
                  <a:pt x="2126435" y="120574"/>
                </a:lnTo>
                <a:lnTo>
                  <a:pt x="2169638" y="139052"/>
                </a:lnTo>
                <a:lnTo>
                  <a:pt x="2212077" y="158726"/>
                </a:lnTo>
                <a:lnTo>
                  <a:pt x="2253726" y="179570"/>
                </a:lnTo>
                <a:lnTo>
                  <a:pt x="2294559" y="201561"/>
                </a:lnTo>
                <a:lnTo>
                  <a:pt x="2334549" y="224675"/>
                </a:lnTo>
                <a:lnTo>
                  <a:pt x="2373670" y="248887"/>
                </a:lnTo>
                <a:lnTo>
                  <a:pt x="2411896" y="274174"/>
                </a:lnTo>
                <a:lnTo>
                  <a:pt x="2449201" y="300512"/>
                </a:lnTo>
                <a:lnTo>
                  <a:pt x="2485558" y="327876"/>
                </a:lnTo>
                <a:lnTo>
                  <a:pt x="2520940" y="356243"/>
                </a:lnTo>
                <a:lnTo>
                  <a:pt x="2555323" y="385589"/>
                </a:lnTo>
                <a:lnTo>
                  <a:pt x="2588678" y="415889"/>
                </a:lnTo>
                <a:lnTo>
                  <a:pt x="2620981" y="447120"/>
                </a:lnTo>
                <a:lnTo>
                  <a:pt x="2652205" y="479257"/>
                </a:lnTo>
                <a:lnTo>
                  <a:pt x="2682324" y="512277"/>
                </a:lnTo>
                <a:lnTo>
                  <a:pt x="2711311" y="546155"/>
                </a:lnTo>
                <a:lnTo>
                  <a:pt x="2739140" y="580868"/>
                </a:lnTo>
                <a:lnTo>
                  <a:pt x="2765785" y="616391"/>
                </a:lnTo>
                <a:lnTo>
                  <a:pt x="2791219" y="652701"/>
                </a:lnTo>
                <a:lnTo>
                  <a:pt x="2815417" y="689774"/>
                </a:lnTo>
                <a:lnTo>
                  <a:pt x="2838351" y="727584"/>
                </a:lnTo>
                <a:lnTo>
                  <a:pt x="2859997" y="766109"/>
                </a:lnTo>
                <a:lnTo>
                  <a:pt x="2880326" y="805325"/>
                </a:lnTo>
                <a:lnTo>
                  <a:pt x="2899314" y="845207"/>
                </a:lnTo>
                <a:lnTo>
                  <a:pt x="2916934" y="885731"/>
                </a:lnTo>
                <a:lnTo>
                  <a:pt x="2933160" y="926874"/>
                </a:lnTo>
                <a:lnTo>
                  <a:pt x="2947965" y="968611"/>
                </a:lnTo>
                <a:lnTo>
                  <a:pt x="2961323" y="1010918"/>
                </a:lnTo>
                <a:lnTo>
                  <a:pt x="2973208" y="1053772"/>
                </a:lnTo>
                <a:lnTo>
                  <a:pt x="2983593" y="1097148"/>
                </a:lnTo>
                <a:lnTo>
                  <a:pt x="2992453" y="1141022"/>
                </a:lnTo>
                <a:lnTo>
                  <a:pt x="2999761" y="1185371"/>
                </a:lnTo>
                <a:lnTo>
                  <a:pt x="3005491" y="1230170"/>
                </a:lnTo>
                <a:lnTo>
                  <a:pt x="3009616" y="1275395"/>
                </a:lnTo>
                <a:lnTo>
                  <a:pt x="3012110" y="1321022"/>
                </a:lnTo>
                <a:lnTo>
                  <a:pt x="3012948" y="1367027"/>
                </a:lnTo>
                <a:lnTo>
                  <a:pt x="3012110" y="1413123"/>
                </a:lnTo>
                <a:lnTo>
                  <a:pt x="3009616" y="1458832"/>
                </a:lnTo>
                <a:lnTo>
                  <a:pt x="3005491" y="1504133"/>
                </a:lnTo>
                <a:lnTo>
                  <a:pt x="2999761" y="1549000"/>
                </a:lnTo>
                <a:lnTo>
                  <a:pt x="2992453" y="1593410"/>
                </a:lnTo>
                <a:lnTo>
                  <a:pt x="2983593" y="1637340"/>
                </a:lnTo>
                <a:lnTo>
                  <a:pt x="2973208" y="1680765"/>
                </a:lnTo>
                <a:lnTo>
                  <a:pt x="2961323" y="1723661"/>
                </a:lnTo>
                <a:lnTo>
                  <a:pt x="2947965" y="1766006"/>
                </a:lnTo>
                <a:lnTo>
                  <a:pt x="2933160" y="1807775"/>
                </a:lnTo>
                <a:lnTo>
                  <a:pt x="2916934" y="1848944"/>
                </a:lnTo>
                <a:lnTo>
                  <a:pt x="2899314" y="1889489"/>
                </a:lnTo>
                <a:lnTo>
                  <a:pt x="2880326" y="1929388"/>
                </a:lnTo>
                <a:lnTo>
                  <a:pt x="2859997" y="1968615"/>
                </a:lnTo>
                <a:lnTo>
                  <a:pt x="2838351" y="2007148"/>
                </a:lnTo>
                <a:lnTo>
                  <a:pt x="2815417" y="2044962"/>
                </a:lnTo>
                <a:lnTo>
                  <a:pt x="2791219" y="2082034"/>
                </a:lnTo>
                <a:lnTo>
                  <a:pt x="2765785" y="2118340"/>
                </a:lnTo>
                <a:lnTo>
                  <a:pt x="2739140" y="2153855"/>
                </a:lnTo>
                <a:lnTo>
                  <a:pt x="2711311" y="2188558"/>
                </a:lnTo>
                <a:lnTo>
                  <a:pt x="2682324" y="2222422"/>
                </a:lnTo>
                <a:lnTo>
                  <a:pt x="2652205" y="2255426"/>
                </a:lnTo>
                <a:lnTo>
                  <a:pt x="2620981" y="2287544"/>
                </a:lnTo>
                <a:lnTo>
                  <a:pt x="2588678" y="2318753"/>
                </a:lnTo>
                <a:lnTo>
                  <a:pt x="2555323" y="2349030"/>
                </a:lnTo>
                <a:lnTo>
                  <a:pt x="2520940" y="2378351"/>
                </a:lnTo>
                <a:lnTo>
                  <a:pt x="2485558" y="2406691"/>
                </a:lnTo>
                <a:lnTo>
                  <a:pt x="2449201" y="2434028"/>
                </a:lnTo>
                <a:lnTo>
                  <a:pt x="2411896" y="2460336"/>
                </a:lnTo>
                <a:lnTo>
                  <a:pt x="2373670" y="2485594"/>
                </a:lnTo>
                <a:lnTo>
                  <a:pt x="2334549" y="2509775"/>
                </a:lnTo>
                <a:lnTo>
                  <a:pt x="2294559" y="2532858"/>
                </a:lnTo>
                <a:lnTo>
                  <a:pt x="2253726" y="2554818"/>
                </a:lnTo>
                <a:lnTo>
                  <a:pt x="2212077" y="2575631"/>
                </a:lnTo>
                <a:lnTo>
                  <a:pt x="2169638" y="2595274"/>
                </a:lnTo>
                <a:lnTo>
                  <a:pt x="2126435" y="2613723"/>
                </a:lnTo>
                <a:lnTo>
                  <a:pt x="2082494" y="2630954"/>
                </a:lnTo>
                <a:lnTo>
                  <a:pt x="2037842" y="2646942"/>
                </a:lnTo>
                <a:lnTo>
                  <a:pt x="1992505" y="2661666"/>
                </a:lnTo>
                <a:lnTo>
                  <a:pt x="1946509" y="2675100"/>
                </a:lnTo>
                <a:lnTo>
                  <a:pt x="1899881" y="2687220"/>
                </a:lnTo>
                <a:lnTo>
                  <a:pt x="1852646" y="2698004"/>
                </a:lnTo>
                <a:lnTo>
                  <a:pt x="1804831" y="2707428"/>
                </a:lnTo>
                <a:lnTo>
                  <a:pt x="1756463" y="2715466"/>
                </a:lnTo>
                <a:lnTo>
                  <a:pt x="1707567" y="2722097"/>
                </a:lnTo>
                <a:lnTo>
                  <a:pt x="1658170" y="2727295"/>
                </a:lnTo>
                <a:lnTo>
                  <a:pt x="1608299" y="2731038"/>
                </a:lnTo>
                <a:lnTo>
                  <a:pt x="1557978" y="2733301"/>
                </a:lnTo>
                <a:lnTo>
                  <a:pt x="1507235" y="2734061"/>
                </a:lnTo>
                <a:lnTo>
                  <a:pt x="1456491" y="2733301"/>
                </a:lnTo>
                <a:lnTo>
                  <a:pt x="1406165" y="2731038"/>
                </a:lnTo>
                <a:lnTo>
                  <a:pt x="1356284" y="2727295"/>
                </a:lnTo>
                <a:lnTo>
                  <a:pt x="1306875" y="2722097"/>
                </a:lnTo>
                <a:lnTo>
                  <a:pt x="1257964" y="2715466"/>
                </a:lnTo>
                <a:lnTo>
                  <a:pt x="1209577" y="2707428"/>
                </a:lnTo>
                <a:lnTo>
                  <a:pt x="1161741" y="2698004"/>
                </a:lnTo>
                <a:lnTo>
                  <a:pt x="1114482" y="2687220"/>
                </a:lnTo>
                <a:lnTo>
                  <a:pt x="1067827" y="2675100"/>
                </a:lnTo>
                <a:lnTo>
                  <a:pt x="1021802" y="2661666"/>
                </a:lnTo>
                <a:lnTo>
                  <a:pt x="976433" y="2646942"/>
                </a:lnTo>
                <a:lnTo>
                  <a:pt x="931748" y="2630954"/>
                </a:lnTo>
                <a:lnTo>
                  <a:pt x="887771" y="2613723"/>
                </a:lnTo>
                <a:lnTo>
                  <a:pt x="844531" y="2595274"/>
                </a:lnTo>
                <a:lnTo>
                  <a:pt x="802053" y="2575631"/>
                </a:lnTo>
                <a:lnTo>
                  <a:pt x="760363" y="2554818"/>
                </a:lnTo>
                <a:lnTo>
                  <a:pt x="719489" y="2532858"/>
                </a:lnTo>
                <a:lnTo>
                  <a:pt x="679456" y="2509775"/>
                </a:lnTo>
                <a:lnTo>
                  <a:pt x="640291" y="2485594"/>
                </a:lnTo>
                <a:lnTo>
                  <a:pt x="602020" y="2460336"/>
                </a:lnTo>
                <a:lnTo>
                  <a:pt x="564670" y="2434028"/>
                </a:lnTo>
                <a:lnTo>
                  <a:pt x="528268" y="2406691"/>
                </a:lnTo>
                <a:lnTo>
                  <a:pt x="492839" y="2378351"/>
                </a:lnTo>
                <a:lnTo>
                  <a:pt x="458410" y="2349030"/>
                </a:lnTo>
                <a:lnTo>
                  <a:pt x="425007" y="2318753"/>
                </a:lnTo>
                <a:lnTo>
                  <a:pt x="392658" y="2287544"/>
                </a:lnTo>
                <a:lnTo>
                  <a:pt x="361387" y="2255426"/>
                </a:lnTo>
                <a:lnTo>
                  <a:pt x="331223" y="2222422"/>
                </a:lnTo>
                <a:lnTo>
                  <a:pt x="302191" y="2188558"/>
                </a:lnTo>
                <a:lnTo>
                  <a:pt x="274317" y="2153855"/>
                </a:lnTo>
                <a:lnTo>
                  <a:pt x="247628" y="2118340"/>
                </a:lnTo>
                <a:lnTo>
                  <a:pt x="222151" y="2082034"/>
                </a:lnTo>
                <a:lnTo>
                  <a:pt x="197912" y="2044962"/>
                </a:lnTo>
                <a:lnTo>
                  <a:pt x="174937" y="2007148"/>
                </a:lnTo>
                <a:lnTo>
                  <a:pt x="153253" y="1968615"/>
                </a:lnTo>
                <a:lnTo>
                  <a:pt x="132886" y="1929388"/>
                </a:lnTo>
                <a:lnTo>
                  <a:pt x="113862" y="1889489"/>
                </a:lnTo>
                <a:lnTo>
                  <a:pt x="96209" y="1848944"/>
                </a:lnTo>
                <a:lnTo>
                  <a:pt x="79952" y="1807775"/>
                </a:lnTo>
                <a:lnTo>
                  <a:pt x="65117" y="1766006"/>
                </a:lnTo>
                <a:lnTo>
                  <a:pt x="51733" y="1723661"/>
                </a:lnTo>
                <a:lnTo>
                  <a:pt x="39823" y="1680765"/>
                </a:lnTo>
                <a:lnTo>
                  <a:pt x="29416" y="1637340"/>
                </a:lnTo>
                <a:lnTo>
                  <a:pt x="20538" y="1593410"/>
                </a:lnTo>
                <a:lnTo>
                  <a:pt x="13215" y="1549000"/>
                </a:lnTo>
                <a:lnTo>
                  <a:pt x="7473" y="1504133"/>
                </a:lnTo>
                <a:lnTo>
                  <a:pt x="3339" y="1458832"/>
                </a:lnTo>
                <a:lnTo>
                  <a:pt x="839" y="1413123"/>
                </a:lnTo>
                <a:lnTo>
                  <a:pt x="0" y="1367027"/>
                </a:lnTo>
              </a:path>
            </a:pathLst>
          </a:custGeom>
          <a:ln w="24384">
            <a:solidFill>
              <a:srgbClr val="7E7E7E"/>
            </a:solidFill>
          </a:ln>
        </p:spPr>
        <p:txBody>
          <a:bodyPr wrap="square" lIns="0" tIns="0" rIns="0" bIns="0" rtlCol="0"/>
          <a:lstStyle/>
          <a:p/>
        </p:txBody>
      </p:sp>
      <p:sp>
        <p:nvSpPr>
          <p:cNvPr id="3" name="object 3"/>
          <p:cNvSpPr/>
          <p:nvPr/>
        </p:nvSpPr>
        <p:spPr>
          <a:xfrm>
            <a:off x="413004" y="4392167"/>
            <a:ext cx="2966085" cy="2924810"/>
          </a:xfrm>
          <a:custGeom>
            <a:avLst/>
            <a:gdLst/>
            <a:ahLst/>
            <a:cxnLst/>
            <a:rect l="l" t="t" r="r" b="b"/>
            <a:pathLst>
              <a:path w="2966085" h="2924809">
                <a:moveTo>
                  <a:pt x="0" y="1463040"/>
                </a:moveTo>
                <a:lnTo>
                  <a:pt x="793" y="1414763"/>
                </a:lnTo>
                <a:lnTo>
                  <a:pt x="3156" y="1366877"/>
                </a:lnTo>
                <a:lnTo>
                  <a:pt x="7065" y="1319404"/>
                </a:lnTo>
                <a:lnTo>
                  <a:pt x="12496" y="1272370"/>
                </a:lnTo>
                <a:lnTo>
                  <a:pt x="19423" y="1225798"/>
                </a:lnTo>
                <a:lnTo>
                  <a:pt x="27822" y="1179713"/>
                </a:lnTo>
                <a:lnTo>
                  <a:pt x="37669" y="1134138"/>
                </a:lnTo>
                <a:lnTo>
                  <a:pt x="48939" y="1089098"/>
                </a:lnTo>
                <a:lnTo>
                  <a:pt x="61608" y="1044617"/>
                </a:lnTo>
                <a:lnTo>
                  <a:pt x="75651" y="1000719"/>
                </a:lnTo>
                <a:lnTo>
                  <a:pt x="91043" y="957428"/>
                </a:lnTo>
                <a:lnTo>
                  <a:pt x="107761" y="914768"/>
                </a:lnTo>
                <a:lnTo>
                  <a:pt x="125780" y="872764"/>
                </a:lnTo>
                <a:lnTo>
                  <a:pt x="145074" y="831439"/>
                </a:lnTo>
                <a:lnTo>
                  <a:pt x="165620" y="790818"/>
                </a:lnTo>
                <a:lnTo>
                  <a:pt x="187393" y="750925"/>
                </a:lnTo>
                <a:lnTo>
                  <a:pt x="210369" y="711784"/>
                </a:lnTo>
                <a:lnTo>
                  <a:pt x="234523" y="673419"/>
                </a:lnTo>
                <a:lnTo>
                  <a:pt x="259831" y="635855"/>
                </a:lnTo>
                <a:lnTo>
                  <a:pt x="286268" y="599114"/>
                </a:lnTo>
                <a:lnTo>
                  <a:pt x="313809" y="563223"/>
                </a:lnTo>
                <a:lnTo>
                  <a:pt x="342430" y="528204"/>
                </a:lnTo>
                <a:lnTo>
                  <a:pt x="372107" y="494082"/>
                </a:lnTo>
                <a:lnTo>
                  <a:pt x="402815" y="460881"/>
                </a:lnTo>
                <a:lnTo>
                  <a:pt x="434530" y="428625"/>
                </a:lnTo>
                <a:lnTo>
                  <a:pt x="467227" y="397338"/>
                </a:lnTo>
                <a:lnTo>
                  <a:pt x="500881" y="367044"/>
                </a:lnTo>
                <a:lnTo>
                  <a:pt x="535468" y="337769"/>
                </a:lnTo>
                <a:lnTo>
                  <a:pt x="570964" y="309535"/>
                </a:lnTo>
                <a:lnTo>
                  <a:pt x="607344" y="282366"/>
                </a:lnTo>
                <a:lnTo>
                  <a:pt x="644583" y="256288"/>
                </a:lnTo>
                <a:lnTo>
                  <a:pt x="682658" y="231324"/>
                </a:lnTo>
                <a:lnTo>
                  <a:pt x="721543" y="207498"/>
                </a:lnTo>
                <a:lnTo>
                  <a:pt x="761214" y="184834"/>
                </a:lnTo>
                <a:lnTo>
                  <a:pt x="801646" y="163357"/>
                </a:lnTo>
                <a:lnTo>
                  <a:pt x="842816" y="143091"/>
                </a:lnTo>
                <a:lnTo>
                  <a:pt x="884698" y="124059"/>
                </a:lnTo>
                <a:lnTo>
                  <a:pt x="927268" y="106286"/>
                </a:lnTo>
                <a:lnTo>
                  <a:pt x="970501" y="89797"/>
                </a:lnTo>
                <a:lnTo>
                  <a:pt x="1014374" y="74615"/>
                </a:lnTo>
                <a:lnTo>
                  <a:pt x="1058861" y="60764"/>
                </a:lnTo>
                <a:lnTo>
                  <a:pt x="1103938" y="48268"/>
                </a:lnTo>
                <a:lnTo>
                  <a:pt x="1149580" y="37152"/>
                </a:lnTo>
                <a:lnTo>
                  <a:pt x="1195764" y="27440"/>
                </a:lnTo>
                <a:lnTo>
                  <a:pt x="1242463" y="19156"/>
                </a:lnTo>
                <a:lnTo>
                  <a:pt x="1289655" y="12324"/>
                </a:lnTo>
                <a:lnTo>
                  <a:pt x="1337314" y="6968"/>
                </a:lnTo>
                <a:lnTo>
                  <a:pt x="1385416" y="3113"/>
                </a:lnTo>
                <a:lnTo>
                  <a:pt x="1433937" y="782"/>
                </a:lnTo>
                <a:lnTo>
                  <a:pt x="1482852" y="0"/>
                </a:lnTo>
                <a:lnTo>
                  <a:pt x="1531766" y="782"/>
                </a:lnTo>
                <a:lnTo>
                  <a:pt x="1580287" y="3113"/>
                </a:lnTo>
                <a:lnTo>
                  <a:pt x="1628389" y="6968"/>
                </a:lnTo>
                <a:lnTo>
                  <a:pt x="1676048" y="12324"/>
                </a:lnTo>
                <a:lnTo>
                  <a:pt x="1723240" y="19156"/>
                </a:lnTo>
                <a:lnTo>
                  <a:pt x="1769939" y="27440"/>
                </a:lnTo>
                <a:lnTo>
                  <a:pt x="1816123" y="37152"/>
                </a:lnTo>
                <a:lnTo>
                  <a:pt x="1861765" y="48268"/>
                </a:lnTo>
                <a:lnTo>
                  <a:pt x="1906842" y="60764"/>
                </a:lnTo>
                <a:lnTo>
                  <a:pt x="1951329" y="74615"/>
                </a:lnTo>
                <a:lnTo>
                  <a:pt x="1995202" y="89797"/>
                </a:lnTo>
                <a:lnTo>
                  <a:pt x="2038435" y="106286"/>
                </a:lnTo>
                <a:lnTo>
                  <a:pt x="2081005" y="124059"/>
                </a:lnTo>
                <a:lnTo>
                  <a:pt x="2122887" y="143091"/>
                </a:lnTo>
                <a:lnTo>
                  <a:pt x="2164057" y="163357"/>
                </a:lnTo>
                <a:lnTo>
                  <a:pt x="2204489" y="184834"/>
                </a:lnTo>
                <a:lnTo>
                  <a:pt x="2244160" y="207498"/>
                </a:lnTo>
                <a:lnTo>
                  <a:pt x="2283045" y="231324"/>
                </a:lnTo>
                <a:lnTo>
                  <a:pt x="2321120" y="256288"/>
                </a:lnTo>
                <a:lnTo>
                  <a:pt x="2358359" y="282366"/>
                </a:lnTo>
                <a:lnTo>
                  <a:pt x="2394739" y="309535"/>
                </a:lnTo>
                <a:lnTo>
                  <a:pt x="2430235" y="337769"/>
                </a:lnTo>
                <a:lnTo>
                  <a:pt x="2464822" y="367044"/>
                </a:lnTo>
                <a:lnTo>
                  <a:pt x="2498476" y="397338"/>
                </a:lnTo>
                <a:lnTo>
                  <a:pt x="2531173" y="428625"/>
                </a:lnTo>
                <a:lnTo>
                  <a:pt x="2562888" y="460881"/>
                </a:lnTo>
                <a:lnTo>
                  <a:pt x="2593596" y="494082"/>
                </a:lnTo>
                <a:lnTo>
                  <a:pt x="2623273" y="528204"/>
                </a:lnTo>
                <a:lnTo>
                  <a:pt x="2651894" y="563223"/>
                </a:lnTo>
                <a:lnTo>
                  <a:pt x="2679435" y="599114"/>
                </a:lnTo>
                <a:lnTo>
                  <a:pt x="2705872" y="635855"/>
                </a:lnTo>
                <a:lnTo>
                  <a:pt x="2731180" y="673419"/>
                </a:lnTo>
                <a:lnTo>
                  <a:pt x="2755334" y="711784"/>
                </a:lnTo>
                <a:lnTo>
                  <a:pt x="2778310" y="750925"/>
                </a:lnTo>
                <a:lnTo>
                  <a:pt x="2800083" y="790818"/>
                </a:lnTo>
                <a:lnTo>
                  <a:pt x="2820629" y="831439"/>
                </a:lnTo>
                <a:lnTo>
                  <a:pt x="2839923" y="872764"/>
                </a:lnTo>
                <a:lnTo>
                  <a:pt x="2857942" y="914768"/>
                </a:lnTo>
                <a:lnTo>
                  <a:pt x="2874660" y="957428"/>
                </a:lnTo>
                <a:lnTo>
                  <a:pt x="2890052" y="1000719"/>
                </a:lnTo>
                <a:lnTo>
                  <a:pt x="2904095" y="1044617"/>
                </a:lnTo>
                <a:lnTo>
                  <a:pt x="2916764" y="1089098"/>
                </a:lnTo>
                <a:lnTo>
                  <a:pt x="2928034" y="1134138"/>
                </a:lnTo>
                <a:lnTo>
                  <a:pt x="2937881" y="1179713"/>
                </a:lnTo>
                <a:lnTo>
                  <a:pt x="2946280" y="1225798"/>
                </a:lnTo>
                <a:lnTo>
                  <a:pt x="2953207" y="1272370"/>
                </a:lnTo>
                <a:lnTo>
                  <a:pt x="2958638" y="1319404"/>
                </a:lnTo>
                <a:lnTo>
                  <a:pt x="2962547" y="1366877"/>
                </a:lnTo>
                <a:lnTo>
                  <a:pt x="2964910" y="1414763"/>
                </a:lnTo>
                <a:lnTo>
                  <a:pt x="2965704" y="1463040"/>
                </a:lnTo>
                <a:lnTo>
                  <a:pt x="2964910" y="1511314"/>
                </a:lnTo>
                <a:lnTo>
                  <a:pt x="2962547" y="1559196"/>
                </a:lnTo>
                <a:lnTo>
                  <a:pt x="2958638" y="1606660"/>
                </a:lnTo>
                <a:lnTo>
                  <a:pt x="2953207" y="1653682"/>
                </a:lnTo>
                <a:lnTo>
                  <a:pt x="2946280" y="1700239"/>
                </a:lnTo>
                <a:lnTo>
                  <a:pt x="2937881" y="1746307"/>
                </a:lnTo>
                <a:lnTo>
                  <a:pt x="2928034" y="1791861"/>
                </a:lnTo>
                <a:lnTo>
                  <a:pt x="2916764" y="1836878"/>
                </a:lnTo>
                <a:lnTo>
                  <a:pt x="2904095" y="1881334"/>
                </a:lnTo>
                <a:lnTo>
                  <a:pt x="2890052" y="1925204"/>
                </a:lnTo>
                <a:lnTo>
                  <a:pt x="2874660" y="1968465"/>
                </a:lnTo>
                <a:lnTo>
                  <a:pt x="2857942" y="2011092"/>
                </a:lnTo>
                <a:lnTo>
                  <a:pt x="2839923" y="2053063"/>
                </a:lnTo>
                <a:lnTo>
                  <a:pt x="2820629" y="2094351"/>
                </a:lnTo>
                <a:lnTo>
                  <a:pt x="2800083" y="2134935"/>
                </a:lnTo>
                <a:lnTo>
                  <a:pt x="2778310" y="2174789"/>
                </a:lnTo>
                <a:lnTo>
                  <a:pt x="2755334" y="2213890"/>
                </a:lnTo>
                <a:lnTo>
                  <a:pt x="2731180" y="2252213"/>
                </a:lnTo>
                <a:lnTo>
                  <a:pt x="2705872" y="2289735"/>
                </a:lnTo>
                <a:lnTo>
                  <a:pt x="2679435" y="2326432"/>
                </a:lnTo>
                <a:lnTo>
                  <a:pt x="2651894" y="2362280"/>
                </a:lnTo>
                <a:lnTo>
                  <a:pt x="2623273" y="2397254"/>
                </a:lnTo>
                <a:lnTo>
                  <a:pt x="2593596" y="2431331"/>
                </a:lnTo>
                <a:lnTo>
                  <a:pt x="2562888" y="2464487"/>
                </a:lnTo>
                <a:lnTo>
                  <a:pt x="2531173" y="2496697"/>
                </a:lnTo>
                <a:lnTo>
                  <a:pt x="2498476" y="2527938"/>
                </a:lnTo>
                <a:lnTo>
                  <a:pt x="2464822" y="2558186"/>
                </a:lnTo>
                <a:lnTo>
                  <a:pt x="2430235" y="2587417"/>
                </a:lnTo>
                <a:lnTo>
                  <a:pt x="2394739" y="2615606"/>
                </a:lnTo>
                <a:lnTo>
                  <a:pt x="2358359" y="2642730"/>
                </a:lnTo>
                <a:lnTo>
                  <a:pt x="2321120" y="2668765"/>
                </a:lnTo>
                <a:lnTo>
                  <a:pt x="2283045" y="2693686"/>
                </a:lnTo>
                <a:lnTo>
                  <a:pt x="2244160" y="2717471"/>
                </a:lnTo>
                <a:lnTo>
                  <a:pt x="2204489" y="2740094"/>
                </a:lnTo>
                <a:lnTo>
                  <a:pt x="2164057" y="2761532"/>
                </a:lnTo>
                <a:lnTo>
                  <a:pt x="2122887" y="2781761"/>
                </a:lnTo>
                <a:lnTo>
                  <a:pt x="2081005" y="2800756"/>
                </a:lnTo>
                <a:lnTo>
                  <a:pt x="2038435" y="2818495"/>
                </a:lnTo>
                <a:lnTo>
                  <a:pt x="1995202" y="2834952"/>
                </a:lnTo>
                <a:lnTo>
                  <a:pt x="1951329" y="2850104"/>
                </a:lnTo>
                <a:lnTo>
                  <a:pt x="1906842" y="2863927"/>
                </a:lnTo>
                <a:lnTo>
                  <a:pt x="1861765" y="2876397"/>
                </a:lnTo>
                <a:lnTo>
                  <a:pt x="1816123" y="2887489"/>
                </a:lnTo>
                <a:lnTo>
                  <a:pt x="1769939" y="2897180"/>
                </a:lnTo>
                <a:lnTo>
                  <a:pt x="1723240" y="2905447"/>
                </a:lnTo>
                <a:lnTo>
                  <a:pt x="1676048" y="2912264"/>
                </a:lnTo>
                <a:lnTo>
                  <a:pt x="1628389" y="2917608"/>
                </a:lnTo>
                <a:lnTo>
                  <a:pt x="1580287" y="2921454"/>
                </a:lnTo>
                <a:lnTo>
                  <a:pt x="1531766" y="2923780"/>
                </a:lnTo>
                <a:lnTo>
                  <a:pt x="1482852" y="2924561"/>
                </a:lnTo>
                <a:lnTo>
                  <a:pt x="1433937" y="2923780"/>
                </a:lnTo>
                <a:lnTo>
                  <a:pt x="1385416" y="2921454"/>
                </a:lnTo>
                <a:lnTo>
                  <a:pt x="1337314" y="2917608"/>
                </a:lnTo>
                <a:lnTo>
                  <a:pt x="1289655" y="2912264"/>
                </a:lnTo>
                <a:lnTo>
                  <a:pt x="1242463" y="2905447"/>
                </a:lnTo>
                <a:lnTo>
                  <a:pt x="1195764" y="2897180"/>
                </a:lnTo>
                <a:lnTo>
                  <a:pt x="1149580" y="2887489"/>
                </a:lnTo>
                <a:lnTo>
                  <a:pt x="1103938" y="2876397"/>
                </a:lnTo>
                <a:lnTo>
                  <a:pt x="1058861" y="2863927"/>
                </a:lnTo>
                <a:lnTo>
                  <a:pt x="1014374" y="2850104"/>
                </a:lnTo>
                <a:lnTo>
                  <a:pt x="970501" y="2834952"/>
                </a:lnTo>
                <a:lnTo>
                  <a:pt x="927268" y="2818495"/>
                </a:lnTo>
                <a:lnTo>
                  <a:pt x="884698" y="2800756"/>
                </a:lnTo>
                <a:lnTo>
                  <a:pt x="842816" y="2781761"/>
                </a:lnTo>
                <a:lnTo>
                  <a:pt x="801646" y="2761532"/>
                </a:lnTo>
                <a:lnTo>
                  <a:pt x="761214" y="2740094"/>
                </a:lnTo>
                <a:lnTo>
                  <a:pt x="721543" y="2717471"/>
                </a:lnTo>
                <a:lnTo>
                  <a:pt x="682658" y="2693686"/>
                </a:lnTo>
                <a:lnTo>
                  <a:pt x="644583" y="2668765"/>
                </a:lnTo>
                <a:lnTo>
                  <a:pt x="607344" y="2642730"/>
                </a:lnTo>
                <a:lnTo>
                  <a:pt x="570964" y="2615606"/>
                </a:lnTo>
                <a:lnTo>
                  <a:pt x="535468" y="2587417"/>
                </a:lnTo>
                <a:lnTo>
                  <a:pt x="500881" y="2558186"/>
                </a:lnTo>
                <a:lnTo>
                  <a:pt x="467227" y="2527938"/>
                </a:lnTo>
                <a:lnTo>
                  <a:pt x="434530" y="2496697"/>
                </a:lnTo>
                <a:lnTo>
                  <a:pt x="402815" y="2464487"/>
                </a:lnTo>
                <a:lnTo>
                  <a:pt x="372107" y="2431331"/>
                </a:lnTo>
                <a:lnTo>
                  <a:pt x="342430" y="2397254"/>
                </a:lnTo>
                <a:lnTo>
                  <a:pt x="313809" y="2362280"/>
                </a:lnTo>
                <a:lnTo>
                  <a:pt x="286268" y="2326432"/>
                </a:lnTo>
                <a:lnTo>
                  <a:pt x="259831" y="2289735"/>
                </a:lnTo>
                <a:lnTo>
                  <a:pt x="234523" y="2252213"/>
                </a:lnTo>
                <a:lnTo>
                  <a:pt x="210369" y="2213890"/>
                </a:lnTo>
                <a:lnTo>
                  <a:pt x="187393" y="2174789"/>
                </a:lnTo>
                <a:lnTo>
                  <a:pt x="165620" y="2134935"/>
                </a:lnTo>
                <a:lnTo>
                  <a:pt x="145074" y="2094351"/>
                </a:lnTo>
                <a:lnTo>
                  <a:pt x="125780" y="2053063"/>
                </a:lnTo>
                <a:lnTo>
                  <a:pt x="107761" y="2011092"/>
                </a:lnTo>
                <a:lnTo>
                  <a:pt x="91043" y="1968465"/>
                </a:lnTo>
                <a:lnTo>
                  <a:pt x="75651" y="1925204"/>
                </a:lnTo>
                <a:lnTo>
                  <a:pt x="61608" y="1881334"/>
                </a:lnTo>
                <a:lnTo>
                  <a:pt x="48939" y="1836878"/>
                </a:lnTo>
                <a:lnTo>
                  <a:pt x="37669" y="1791861"/>
                </a:lnTo>
                <a:lnTo>
                  <a:pt x="27822" y="1746307"/>
                </a:lnTo>
                <a:lnTo>
                  <a:pt x="19423" y="1700239"/>
                </a:lnTo>
                <a:lnTo>
                  <a:pt x="12496" y="1653682"/>
                </a:lnTo>
                <a:lnTo>
                  <a:pt x="7065" y="1606660"/>
                </a:lnTo>
                <a:lnTo>
                  <a:pt x="3156" y="1559196"/>
                </a:lnTo>
                <a:lnTo>
                  <a:pt x="793" y="1511314"/>
                </a:lnTo>
                <a:lnTo>
                  <a:pt x="0" y="1463040"/>
                </a:lnTo>
              </a:path>
              <a:path w="2966085" h="2924809">
                <a:moveTo>
                  <a:pt x="0" y="1463040"/>
                </a:moveTo>
                <a:lnTo>
                  <a:pt x="793" y="1414763"/>
                </a:lnTo>
                <a:lnTo>
                  <a:pt x="3156" y="1366877"/>
                </a:lnTo>
                <a:lnTo>
                  <a:pt x="7065" y="1319404"/>
                </a:lnTo>
                <a:lnTo>
                  <a:pt x="12496" y="1272370"/>
                </a:lnTo>
                <a:lnTo>
                  <a:pt x="19423" y="1225798"/>
                </a:lnTo>
                <a:lnTo>
                  <a:pt x="27822" y="1179713"/>
                </a:lnTo>
                <a:lnTo>
                  <a:pt x="37669" y="1134138"/>
                </a:lnTo>
                <a:lnTo>
                  <a:pt x="48939" y="1089098"/>
                </a:lnTo>
                <a:lnTo>
                  <a:pt x="61608" y="1044617"/>
                </a:lnTo>
                <a:lnTo>
                  <a:pt x="75651" y="1000719"/>
                </a:lnTo>
                <a:lnTo>
                  <a:pt x="91043" y="957428"/>
                </a:lnTo>
                <a:lnTo>
                  <a:pt x="107761" y="914768"/>
                </a:lnTo>
                <a:lnTo>
                  <a:pt x="125780" y="872764"/>
                </a:lnTo>
                <a:lnTo>
                  <a:pt x="145074" y="831439"/>
                </a:lnTo>
                <a:lnTo>
                  <a:pt x="165620" y="790818"/>
                </a:lnTo>
                <a:lnTo>
                  <a:pt x="187393" y="750925"/>
                </a:lnTo>
                <a:lnTo>
                  <a:pt x="210369" y="711784"/>
                </a:lnTo>
                <a:lnTo>
                  <a:pt x="234523" y="673419"/>
                </a:lnTo>
                <a:lnTo>
                  <a:pt x="259831" y="635855"/>
                </a:lnTo>
                <a:lnTo>
                  <a:pt x="286268" y="599114"/>
                </a:lnTo>
                <a:lnTo>
                  <a:pt x="313809" y="563223"/>
                </a:lnTo>
                <a:lnTo>
                  <a:pt x="342430" y="528204"/>
                </a:lnTo>
                <a:lnTo>
                  <a:pt x="372107" y="494082"/>
                </a:lnTo>
                <a:lnTo>
                  <a:pt x="402815" y="460881"/>
                </a:lnTo>
                <a:lnTo>
                  <a:pt x="434530" y="428625"/>
                </a:lnTo>
                <a:lnTo>
                  <a:pt x="467227" y="397338"/>
                </a:lnTo>
                <a:lnTo>
                  <a:pt x="500881" y="367044"/>
                </a:lnTo>
                <a:lnTo>
                  <a:pt x="535468" y="337769"/>
                </a:lnTo>
                <a:lnTo>
                  <a:pt x="570964" y="309535"/>
                </a:lnTo>
                <a:lnTo>
                  <a:pt x="607344" y="282366"/>
                </a:lnTo>
                <a:lnTo>
                  <a:pt x="644583" y="256288"/>
                </a:lnTo>
                <a:lnTo>
                  <a:pt x="682658" y="231324"/>
                </a:lnTo>
                <a:lnTo>
                  <a:pt x="721543" y="207498"/>
                </a:lnTo>
                <a:lnTo>
                  <a:pt x="761214" y="184834"/>
                </a:lnTo>
                <a:lnTo>
                  <a:pt x="801646" y="163357"/>
                </a:lnTo>
                <a:lnTo>
                  <a:pt x="842816" y="143091"/>
                </a:lnTo>
                <a:lnTo>
                  <a:pt x="884698" y="124059"/>
                </a:lnTo>
                <a:lnTo>
                  <a:pt x="927268" y="106286"/>
                </a:lnTo>
                <a:lnTo>
                  <a:pt x="970501" y="89797"/>
                </a:lnTo>
                <a:lnTo>
                  <a:pt x="1014374" y="74615"/>
                </a:lnTo>
                <a:lnTo>
                  <a:pt x="1058861" y="60764"/>
                </a:lnTo>
                <a:lnTo>
                  <a:pt x="1103938" y="48268"/>
                </a:lnTo>
                <a:lnTo>
                  <a:pt x="1149580" y="37152"/>
                </a:lnTo>
                <a:lnTo>
                  <a:pt x="1195764" y="27440"/>
                </a:lnTo>
                <a:lnTo>
                  <a:pt x="1242463" y="19156"/>
                </a:lnTo>
                <a:lnTo>
                  <a:pt x="1289655" y="12324"/>
                </a:lnTo>
                <a:lnTo>
                  <a:pt x="1337314" y="6968"/>
                </a:lnTo>
                <a:lnTo>
                  <a:pt x="1385416" y="3113"/>
                </a:lnTo>
                <a:lnTo>
                  <a:pt x="1433937" y="782"/>
                </a:lnTo>
                <a:lnTo>
                  <a:pt x="1482852" y="0"/>
                </a:lnTo>
                <a:lnTo>
                  <a:pt x="1531766" y="782"/>
                </a:lnTo>
                <a:lnTo>
                  <a:pt x="1580287" y="3113"/>
                </a:lnTo>
                <a:lnTo>
                  <a:pt x="1628389" y="6968"/>
                </a:lnTo>
                <a:lnTo>
                  <a:pt x="1676048" y="12324"/>
                </a:lnTo>
                <a:lnTo>
                  <a:pt x="1723240" y="19156"/>
                </a:lnTo>
                <a:lnTo>
                  <a:pt x="1769939" y="27440"/>
                </a:lnTo>
                <a:lnTo>
                  <a:pt x="1816123" y="37152"/>
                </a:lnTo>
                <a:lnTo>
                  <a:pt x="1861765" y="48268"/>
                </a:lnTo>
                <a:lnTo>
                  <a:pt x="1906842" y="60764"/>
                </a:lnTo>
                <a:lnTo>
                  <a:pt x="1951329" y="74615"/>
                </a:lnTo>
                <a:lnTo>
                  <a:pt x="1995202" y="89797"/>
                </a:lnTo>
                <a:lnTo>
                  <a:pt x="2038435" y="106286"/>
                </a:lnTo>
                <a:lnTo>
                  <a:pt x="2081005" y="124059"/>
                </a:lnTo>
                <a:lnTo>
                  <a:pt x="2122887" y="143091"/>
                </a:lnTo>
                <a:lnTo>
                  <a:pt x="2164057" y="163357"/>
                </a:lnTo>
                <a:lnTo>
                  <a:pt x="2204489" y="184834"/>
                </a:lnTo>
                <a:lnTo>
                  <a:pt x="2244160" y="207498"/>
                </a:lnTo>
                <a:lnTo>
                  <a:pt x="2283045" y="231324"/>
                </a:lnTo>
                <a:lnTo>
                  <a:pt x="2321120" y="256288"/>
                </a:lnTo>
                <a:lnTo>
                  <a:pt x="2358359" y="282366"/>
                </a:lnTo>
                <a:lnTo>
                  <a:pt x="2394739" y="309535"/>
                </a:lnTo>
                <a:lnTo>
                  <a:pt x="2430235" y="337769"/>
                </a:lnTo>
                <a:lnTo>
                  <a:pt x="2464822" y="367044"/>
                </a:lnTo>
                <a:lnTo>
                  <a:pt x="2498476" y="397338"/>
                </a:lnTo>
                <a:lnTo>
                  <a:pt x="2531173" y="428625"/>
                </a:lnTo>
                <a:lnTo>
                  <a:pt x="2562888" y="460881"/>
                </a:lnTo>
                <a:lnTo>
                  <a:pt x="2593596" y="494082"/>
                </a:lnTo>
                <a:lnTo>
                  <a:pt x="2623273" y="528204"/>
                </a:lnTo>
                <a:lnTo>
                  <a:pt x="2651894" y="563223"/>
                </a:lnTo>
                <a:lnTo>
                  <a:pt x="2679435" y="599114"/>
                </a:lnTo>
                <a:lnTo>
                  <a:pt x="2705872" y="635855"/>
                </a:lnTo>
                <a:lnTo>
                  <a:pt x="2731180" y="673419"/>
                </a:lnTo>
                <a:lnTo>
                  <a:pt x="2755334" y="711784"/>
                </a:lnTo>
                <a:lnTo>
                  <a:pt x="2778310" y="750925"/>
                </a:lnTo>
                <a:lnTo>
                  <a:pt x="2800083" y="790818"/>
                </a:lnTo>
                <a:lnTo>
                  <a:pt x="2820629" y="831439"/>
                </a:lnTo>
                <a:lnTo>
                  <a:pt x="2839923" y="872764"/>
                </a:lnTo>
                <a:lnTo>
                  <a:pt x="2857942" y="914768"/>
                </a:lnTo>
                <a:lnTo>
                  <a:pt x="2874660" y="957428"/>
                </a:lnTo>
                <a:lnTo>
                  <a:pt x="2890052" y="1000719"/>
                </a:lnTo>
                <a:lnTo>
                  <a:pt x="2904095" y="1044617"/>
                </a:lnTo>
                <a:lnTo>
                  <a:pt x="2916764" y="1089098"/>
                </a:lnTo>
                <a:lnTo>
                  <a:pt x="2928034" y="1134138"/>
                </a:lnTo>
                <a:lnTo>
                  <a:pt x="2937881" y="1179713"/>
                </a:lnTo>
                <a:lnTo>
                  <a:pt x="2946280" y="1225798"/>
                </a:lnTo>
                <a:lnTo>
                  <a:pt x="2953207" y="1272370"/>
                </a:lnTo>
                <a:lnTo>
                  <a:pt x="2958638" y="1319404"/>
                </a:lnTo>
                <a:lnTo>
                  <a:pt x="2962547" y="1366877"/>
                </a:lnTo>
                <a:lnTo>
                  <a:pt x="2964910" y="1414763"/>
                </a:lnTo>
                <a:lnTo>
                  <a:pt x="2965704" y="1463040"/>
                </a:lnTo>
                <a:lnTo>
                  <a:pt x="2964910" y="1511314"/>
                </a:lnTo>
                <a:lnTo>
                  <a:pt x="2962547" y="1559196"/>
                </a:lnTo>
                <a:lnTo>
                  <a:pt x="2958638" y="1606660"/>
                </a:lnTo>
                <a:lnTo>
                  <a:pt x="2953207" y="1653682"/>
                </a:lnTo>
                <a:lnTo>
                  <a:pt x="2946280" y="1700239"/>
                </a:lnTo>
                <a:lnTo>
                  <a:pt x="2937881" y="1746307"/>
                </a:lnTo>
                <a:lnTo>
                  <a:pt x="2928034" y="1791861"/>
                </a:lnTo>
                <a:lnTo>
                  <a:pt x="2916764" y="1836878"/>
                </a:lnTo>
                <a:lnTo>
                  <a:pt x="2904095" y="1881334"/>
                </a:lnTo>
                <a:lnTo>
                  <a:pt x="2890052" y="1925204"/>
                </a:lnTo>
                <a:lnTo>
                  <a:pt x="2874660" y="1968465"/>
                </a:lnTo>
                <a:lnTo>
                  <a:pt x="2857942" y="2011092"/>
                </a:lnTo>
                <a:lnTo>
                  <a:pt x="2839923" y="2053063"/>
                </a:lnTo>
                <a:lnTo>
                  <a:pt x="2820629" y="2094351"/>
                </a:lnTo>
                <a:lnTo>
                  <a:pt x="2800083" y="2134935"/>
                </a:lnTo>
                <a:lnTo>
                  <a:pt x="2778310" y="2174789"/>
                </a:lnTo>
                <a:lnTo>
                  <a:pt x="2755334" y="2213890"/>
                </a:lnTo>
                <a:lnTo>
                  <a:pt x="2731180" y="2252213"/>
                </a:lnTo>
                <a:lnTo>
                  <a:pt x="2705872" y="2289735"/>
                </a:lnTo>
                <a:lnTo>
                  <a:pt x="2679435" y="2326432"/>
                </a:lnTo>
                <a:lnTo>
                  <a:pt x="2651894" y="2362280"/>
                </a:lnTo>
                <a:lnTo>
                  <a:pt x="2623273" y="2397254"/>
                </a:lnTo>
                <a:lnTo>
                  <a:pt x="2593596" y="2431331"/>
                </a:lnTo>
                <a:lnTo>
                  <a:pt x="2562888" y="2464487"/>
                </a:lnTo>
                <a:lnTo>
                  <a:pt x="2531173" y="2496697"/>
                </a:lnTo>
                <a:lnTo>
                  <a:pt x="2498476" y="2527938"/>
                </a:lnTo>
                <a:lnTo>
                  <a:pt x="2464822" y="2558186"/>
                </a:lnTo>
                <a:lnTo>
                  <a:pt x="2430235" y="2587417"/>
                </a:lnTo>
                <a:lnTo>
                  <a:pt x="2394739" y="2615606"/>
                </a:lnTo>
                <a:lnTo>
                  <a:pt x="2358359" y="2642730"/>
                </a:lnTo>
                <a:lnTo>
                  <a:pt x="2321120" y="2668765"/>
                </a:lnTo>
                <a:lnTo>
                  <a:pt x="2283045" y="2693686"/>
                </a:lnTo>
                <a:lnTo>
                  <a:pt x="2244160" y="2717471"/>
                </a:lnTo>
                <a:lnTo>
                  <a:pt x="2204489" y="2740094"/>
                </a:lnTo>
                <a:lnTo>
                  <a:pt x="2164057" y="2761532"/>
                </a:lnTo>
                <a:lnTo>
                  <a:pt x="2122887" y="2781761"/>
                </a:lnTo>
                <a:lnTo>
                  <a:pt x="2081005" y="2800756"/>
                </a:lnTo>
                <a:lnTo>
                  <a:pt x="2038435" y="2818495"/>
                </a:lnTo>
                <a:lnTo>
                  <a:pt x="1995202" y="2834952"/>
                </a:lnTo>
                <a:lnTo>
                  <a:pt x="1951329" y="2850104"/>
                </a:lnTo>
                <a:lnTo>
                  <a:pt x="1906842" y="2863927"/>
                </a:lnTo>
                <a:lnTo>
                  <a:pt x="1861765" y="2876397"/>
                </a:lnTo>
                <a:lnTo>
                  <a:pt x="1816123" y="2887489"/>
                </a:lnTo>
                <a:lnTo>
                  <a:pt x="1769939" y="2897180"/>
                </a:lnTo>
                <a:lnTo>
                  <a:pt x="1723240" y="2905447"/>
                </a:lnTo>
                <a:lnTo>
                  <a:pt x="1676048" y="2912264"/>
                </a:lnTo>
                <a:lnTo>
                  <a:pt x="1628389" y="2917608"/>
                </a:lnTo>
                <a:lnTo>
                  <a:pt x="1580287" y="2921454"/>
                </a:lnTo>
                <a:lnTo>
                  <a:pt x="1531766" y="2923780"/>
                </a:lnTo>
                <a:lnTo>
                  <a:pt x="1482852" y="2924561"/>
                </a:lnTo>
                <a:lnTo>
                  <a:pt x="1433937" y="2923780"/>
                </a:lnTo>
                <a:lnTo>
                  <a:pt x="1385416" y="2921454"/>
                </a:lnTo>
                <a:lnTo>
                  <a:pt x="1337314" y="2917608"/>
                </a:lnTo>
                <a:lnTo>
                  <a:pt x="1289655" y="2912264"/>
                </a:lnTo>
                <a:lnTo>
                  <a:pt x="1242463" y="2905447"/>
                </a:lnTo>
                <a:lnTo>
                  <a:pt x="1195764" y="2897180"/>
                </a:lnTo>
                <a:lnTo>
                  <a:pt x="1149580" y="2887489"/>
                </a:lnTo>
                <a:lnTo>
                  <a:pt x="1103938" y="2876397"/>
                </a:lnTo>
                <a:lnTo>
                  <a:pt x="1058861" y="2863927"/>
                </a:lnTo>
                <a:lnTo>
                  <a:pt x="1014374" y="2850104"/>
                </a:lnTo>
                <a:lnTo>
                  <a:pt x="970501" y="2834952"/>
                </a:lnTo>
                <a:lnTo>
                  <a:pt x="927268" y="2818495"/>
                </a:lnTo>
                <a:lnTo>
                  <a:pt x="884698" y="2800756"/>
                </a:lnTo>
                <a:lnTo>
                  <a:pt x="842816" y="2781761"/>
                </a:lnTo>
                <a:lnTo>
                  <a:pt x="801646" y="2761532"/>
                </a:lnTo>
                <a:lnTo>
                  <a:pt x="761214" y="2740094"/>
                </a:lnTo>
                <a:lnTo>
                  <a:pt x="721543" y="2717471"/>
                </a:lnTo>
                <a:lnTo>
                  <a:pt x="682658" y="2693686"/>
                </a:lnTo>
                <a:lnTo>
                  <a:pt x="644583" y="2668765"/>
                </a:lnTo>
                <a:lnTo>
                  <a:pt x="607344" y="2642730"/>
                </a:lnTo>
                <a:lnTo>
                  <a:pt x="570964" y="2615606"/>
                </a:lnTo>
                <a:lnTo>
                  <a:pt x="535468" y="2587417"/>
                </a:lnTo>
                <a:lnTo>
                  <a:pt x="500881" y="2558186"/>
                </a:lnTo>
                <a:lnTo>
                  <a:pt x="467227" y="2527938"/>
                </a:lnTo>
                <a:lnTo>
                  <a:pt x="434530" y="2496697"/>
                </a:lnTo>
                <a:lnTo>
                  <a:pt x="402815" y="2464487"/>
                </a:lnTo>
                <a:lnTo>
                  <a:pt x="372107" y="2431331"/>
                </a:lnTo>
                <a:lnTo>
                  <a:pt x="342430" y="2397254"/>
                </a:lnTo>
                <a:lnTo>
                  <a:pt x="313809" y="2362280"/>
                </a:lnTo>
                <a:lnTo>
                  <a:pt x="286268" y="2326432"/>
                </a:lnTo>
                <a:lnTo>
                  <a:pt x="259831" y="2289735"/>
                </a:lnTo>
                <a:lnTo>
                  <a:pt x="234523" y="2252213"/>
                </a:lnTo>
                <a:lnTo>
                  <a:pt x="210369" y="2213890"/>
                </a:lnTo>
                <a:lnTo>
                  <a:pt x="187393" y="2174789"/>
                </a:lnTo>
                <a:lnTo>
                  <a:pt x="165620" y="2134935"/>
                </a:lnTo>
                <a:lnTo>
                  <a:pt x="145074" y="2094351"/>
                </a:lnTo>
                <a:lnTo>
                  <a:pt x="125780" y="2053063"/>
                </a:lnTo>
                <a:lnTo>
                  <a:pt x="107761" y="2011092"/>
                </a:lnTo>
                <a:lnTo>
                  <a:pt x="91043" y="1968465"/>
                </a:lnTo>
                <a:lnTo>
                  <a:pt x="75651" y="1925204"/>
                </a:lnTo>
                <a:lnTo>
                  <a:pt x="61608" y="1881334"/>
                </a:lnTo>
                <a:lnTo>
                  <a:pt x="48939" y="1836878"/>
                </a:lnTo>
                <a:lnTo>
                  <a:pt x="37669" y="1791861"/>
                </a:lnTo>
                <a:lnTo>
                  <a:pt x="27822" y="1746307"/>
                </a:lnTo>
                <a:lnTo>
                  <a:pt x="19423" y="1700239"/>
                </a:lnTo>
                <a:lnTo>
                  <a:pt x="12496" y="1653682"/>
                </a:lnTo>
                <a:lnTo>
                  <a:pt x="7065" y="1606660"/>
                </a:lnTo>
                <a:lnTo>
                  <a:pt x="3156" y="1559196"/>
                </a:lnTo>
                <a:lnTo>
                  <a:pt x="793" y="1511314"/>
                </a:lnTo>
                <a:lnTo>
                  <a:pt x="0" y="1463040"/>
                </a:lnTo>
              </a:path>
            </a:pathLst>
          </a:custGeom>
          <a:ln w="24384">
            <a:solidFill>
              <a:srgbClr val="7E7E7E"/>
            </a:solidFill>
          </a:ln>
        </p:spPr>
        <p:txBody>
          <a:bodyPr wrap="square" lIns="0" tIns="0" rIns="0" bIns="0" rtlCol="0"/>
          <a:lstStyle/>
          <a:p/>
        </p:txBody>
      </p:sp>
      <p:sp>
        <p:nvSpPr>
          <p:cNvPr id="4" name="object 4"/>
          <p:cNvSpPr/>
          <p:nvPr/>
        </p:nvSpPr>
        <p:spPr>
          <a:xfrm>
            <a:off x="7449311" y="1027175"/>
            <a:ext cx="2832100" cy="2632075"/>
          </a:xfrm>
          <a:custGeom>
            <a:avLst/>
            <a:gdLst/>
            <a:ahLst/>
            <a:cxnLst/>
            <a:rect l="l" t="t" r="r" b="b"/>
            <a:pathLst>
              <a:path w="2832100" h="2632075">
                <a:moveTo>
                  <a:pt x="0" y="1316735"/>
                </a:moveTo>
                <a:lnTo>
                  <a:pt x="856" y="1270525"/>
                </a:lnTo>
                <a:lnTo>
                  <a:pt x="3406" y="1224714"/>
                </a:lnTo>
                <a:lnTo>
                  <a:pt x="7622" y="1179327"/>
                </a:lnTo>
                <a:lnTo>
                  <a:pt x="13476" y="1134391"/>
                </a:lnTo>
                <a:lnTo>
                  <a:pt x="20939" y="1089933"/>
                </a:lnTo>
                <a:lnTo>
                  <a:pt x="29984" y="1045977"/>
                </a:lnTo>
                <a:lnTo>
                  <a:pt x="40582" y="1002552"/>
                </a:lnTo>
                <a:lnTo>
                  <a:pt x="52706" y="959682"/>
                </a:lnTo>
                <a:lnTo>
                  <a:pt x="66327" y="917393"/>
                </a:lnTo>
                <a:lnTo>
                  <a:pt x="81417" y="875713"/>
                </a:lnTo>
                <a:lnTo>
                  <a:pt x="97948" y="834667"/>
                </a:lnTo>
                <a:lnTo>
                  <a:pt x="115892" y="794281"/>
                </a:lnTo>
                <a:lnTo>
                  <a:pt x="135221" y="754582"/>
                </a:lnTo>
                <a:lnTo>
                  <a:pt x="155907" y="715595"/>
                </a:lnTo>
                <a:lnTo>
                  <a:pt x="177921" y="677347"/>
                </a:lnTo>
                <a:lnTo>
                  <a:pt x="201236" y="639864"/>
                </a:lnTo>
                <a:lnTo>
                  <a:pt x="225824" y="603172"/>
                </a:lnTo>
                <a:lnTo>
                  <a:pt x="251655" y="567297"/>
                </a:lnTo>
                <a:lnTo>
                  <a:pt x="278703" y="532265"/>
                </a:lnTo>
                <a:lnTo>
                  <a:pt x="306940" y="498103"/>
                </a:lnTo>
                <a:lnTo>
                  <a:pt x="336336" y="464837"/>
                </a:lnTo>
                <a:lnTo>
                  <a:pt x="366864" y="432493"/>
                </a:lnTo>
                <a:lnTo>
                  <a:pt x="398497" y="401096"/>
                </a:lnTo>
                <a:lnTo>
                  <a:pt x="431205" y="370674"/>
                </a:lnTo>
                <a:lnTo>
                  <a:pt x="464961" y="341252"/>
                </a:lnTo>
                <a:lnTo>
                  <a:pt x="499736" y="312857"/>
                </a:lnTo>
                <a:lnTo>
                  <a:pt x="535503" y="285514"/>
                </a:lnTo>
                <a:lnTo>
                  <a:pt x="572233" y="259251"/>
                </a:lnTo>
                <a:lnTo>
                  <a:pt x="609899" y="234092"/>
                </a:lnTo>
                <a:lnTo>
                  <a:pt x="648472" y="210064"/>
                </a:lnTo>
                <a:lnTo>
                  <a:pt x="687924" y="187193"/>
                </a:lnTo>
                <a:lnTo>
                  <a:pt x="728227" y="165506"/>
                </a:lnTo>
                <a:lnTo>
                  <a:pt x="769353" y="145029"/>
                </a:lnTo>
                <a:lnTo>
                  <a:pt x="811274" y="125787"/>
                </a:lnTo>
                <a:lnTo>
                  <a:pt x="853962" y="107807"/>
                </a:lnTo>
                <a:lnTo>
                  <a:pt x="897388" y="91115"/>
                </a:lnTo>
                <a:lnTo>
                  <a:pt x="941525" y="75738"/>
                </a:lnTo>
                <a:lnTo>
                  <a:pt x="986345" y="61701"/>
                </a:lnTo>
                <a:lnTo>
                  <a:pt x="1031819" y="49030"/>
                </a:lnTo>
                <a:lnTo>
                  <a:pt x="1077919" y="37752"/>
                </a:lnTo>
                <a:lnTo>
                  <a:pt x="1124617" y="27893"/>
                </a:lnTo>
                <a:lnTo>
                  <a:pt x="1171885" y="19479"/>
                </a:lnTo>
                <a:lnTo>
                  <a:pt x="1219696" y="12536"/>
                </a:lnTo>
                <a:lnTo>
                  <a:pt x="1268020" y="7091"/>
                </a:lnTo>
                <a:lnTo>
                  <a:pt x="1316830" y="3169"/>
                </a:lnTo>
                <a:lnTo>
                  <a:pt x="1366098" y="796"/>
                </a:lnTo>
                <a:lnTo>
                  <a:pt x="1415796" y="0"/>
                </a:lnTo>
                <a:lnTo>
                  <a:pt x="1465493" y="796"/>
                </a:lnTo>
                <a:lnTo>
                  <a:pt x="1514761" y="3169"/>
                </a:lnTo>
                <a:lnTo>
                  <a:pt x="1563571" y="7091"/>
                </a:lnTo>
                <a:lnTo>
                  <a:pt x="1611895" y="12536"/>
                </a:lnTo>
                <a:lnTo>
                  <a:pt x="1659706" y="19479"/>
                </a:lnTo>
                <a:lnTo>
                  <a:pt x="1706974" y="27893"/>
                </a:lnTo>
                <a:lnTo>
                  <a:pt x="1753672" y="37752"/>
                </a:lnTo>
                <a:lnTo>
                  <a:pt x="1799772" y="49030"/>
                </a:lnTo>
                <a:lnTo>
                  <a:pt x="1845246" y="61701"/>
                </a:lnTo>
                <a:lnTo>
                  <a:pt x="1890066" y="75738"/>
                </a:lnTo>
                <a:lnTo>
                  <a:pt x="1934203" y="91115"/>
                </a:lnTo>
                <a:lnTo>
                  <a:pt x="1977629" y="107807"/>
                </a:lnTo>
                <a:lnTo>
                  <a:pt x="2020317" y="125787"/>
                </a:lnTo>
                <a:lnTo>
                  <a:pt x="2062238" y="145029"/>
                </a:lnTo>
                <a:lnTo>
                  <a:pt x="2103364" y="165506"/>
                </a:lnTo>
                <a:lnTo>
                  <a:pt x="2143667" y="187193"/>
                </a:lnTo>
                <a:lnTo>
                  <a:pt x="2183119" y="210064"/>
                </a:lnTo>
                <a:lnTo>
                  <a:pt x="2221692" y="234092"/>
                </a:lnTo>
                <a:lnTo>
                  <a:pt x="2259358" y="259251"/>
                </a:lnTo>
                <a:lnTo>
                  <a:pt x="2296088" y="285514"/>
                </a:lnTo>
                <a:lnTo>
                  <a:pt x="2331855" y="312857"/>
                </a:lnTo>
                <a:lnTo>
                  <a:pt x="2366630" y="341252"/>
                </a:lnTo>
                <a:lnTo>
                  <a:pt x="2400386" y="370674"/>
                </a:lnTo>
                <a:lnTo>
                  <a:pt x="2433094" y="401096"/>
                </a:lnTo>
                <a:lnTo>
                  <a:pt x="2464727" y="432493"/>
                </a:lnTo>
                <a:lnTo>
                  <a:pt x="2495255" y="464837"/>
                </a:lnTo>
                <a:lnTo>
                  <a:pt x="2524651" y="498103"/>
                </a:lnTo>
                <a:lnTo>
                  <a:pt x="2552888" y="532265"/>
                </a:lnTo>
                <a:lnTo>
                  <a:pt x="2579936" y="567297"/>
                </a:lnTo>
                <a:lnTo>
                  <a:pt x="2605767" y="603172"/>
                </a:lnTo>
                <a:lnTo>
                  <a:pt x="2630355" y="639864"/>
                </a:lnTo>
                <a:lnTo>
                  <a:pt x="2653670" y="677347"/>
                </a:lnTo>
                <a:lnTo>
                  <a:pt x="2675684" y="715595"/>
                </a:lnTo>
                <a:lnTo>
                  <a:pt x="2696370" y="754582"/>
                </a:lnTo>
                <a:lnTo>
                  <a:pt x="2715699" y="794281"/>
                </a:lnTo>
                <a:lnTo>
                  <a:pt x="2733643" y="834667"/>
                </a:lnTo>
                <a:lnTo>
                  <a:pt x="2750174" y="875713"/>
                </a:lnTo>
                <a:lnTo>
                  <a:pt x="2765264" y="917393"/>
                </a:lnTo>
                <a:lnTo>
                  <a:pt x="2778885" y="959682"/>
                </a:lnTo>
                <a:lnTo>
                  <a:pt x="2791009" y="1002552"/>
                </a:lnTo>
                <a:lnTo>
                  <a:pt x="2801607" y="1045977"/>
                </a:lnTo>
                <a:lnTo>
                  <a:pt x="2810652" y="1089933"/>
                </a:lnTo>
                <a:lnTo>
                  <a:pt x="2818115" y="1134391"/>
                </a:lnTo>
                <a:lnTo>
                  <a:pt x="2823969" y="1179327"/>
                </a:lnTo>
                <a:lnTo>
                  <a:pt x="2828185" y="1224714"/>
                </a:lnTo>
                <a:lnTo>
                  <a:pt x="2830735" y="1270525"/>
                </a:lnTo>
                <a:lnTo>
                  <a:pt x="2831592" y="1316735"/>
                </a:lnTo>
                <a:lnTo>
                  <a:pt x="2830735" y="1362944"/>
                </a:lnTo>
                <a:lnTo>
                  <a:pt x="2828185" y="1408749"/>
                </a:lnTo>
                <a:lnTo>
                  <a:pt x="2823969" y="1454126"/>
                </a:lnTo>
                <a:lnTo>
                  <a:pt x="2818115" y="1499049"/>
                </a:lnTo>
                <a:lnTo>
                  <a:pt x="2810652" y="1543490"/>
                </a:lnTo>
                <a:lnTo>
                  <a:pt x="2801607" y="1587425"/>
                </a:lnTo>
                <a:lnTo>
                  <a:pt x="2791009" y="1630828"/>
                </a:lnTo>
                <a:lnTo>
                  <a:pt x="2778885" y="1673672"/>
                </a:lnTo>
                <a:lnTo>
                  <a:pt x="2765264" y="1715931"/>
                </a:lnTo>
                <a:lnTo>
                  <a:pt x="2750174" y="1757580"/>
                </a:lnTo>
                <a:lnTo>
                  <a:pt x="2733643" y="1798593"/>
                </a:lnTo>
                <a:lnTo>
                  <a:pt x="2715699" y="1838943"/>
                </a:lnTo>
                <a:lnTo>
                  <a:pt x="2696370" y="1878604"/>
                </a:lnTo>
                <a:lnTo>
                  <a:pt x="2675684" y="1917551"/>
                </a:lnTo>
                <a:lnTo>
                  <a:pt x="2653670" y="1955758"/>
                </a:lnTo>
                <a:lnTo>
                  <a:pt x="2630355" y="1993198"/>
                </a:lnTo>
                <a:lnTo>
                  <a:pt x="2605767" y="2029845"/>
                </a:lnTo>
                <a:lnTo>
                  <a:pt x="2579936" y="2065675"/>
                </a:lnTo>
                <a:lnTo>
                  <a:pt x="2552888" y="2100660"/>
                </a:lnTo>
                <a:lnTo>
                  <a:pt x="2524651" y="2134775"/>
                </a:lnTo>
                <a:lnTo>
                  <a:pt x="2495255" y="2167993"/>
                </a:lnTo>
                <a:lnTo>
                  <a:pt x="2464727" y="2200289"/>
                </a:lnTo>
                <a:lnTo>
                  <a:pt x="2433094" y="2231637"/>
                </a:lnTo>
                <a:lnTo>
                  <a:pt x="2400386" y="2262010"/>
                </a:lnTo>
                <a:lnTo>
                  <a:pt x="2366630" y="2291384"/>
                </a:lnTo>
                <a:lnTo>
                  <a:pt x="2331855" y="2319731"/>
                </a:lnTo>
                <a:lnTo>
                  <a:pt x="2296088" y="2347026"/>
                </a:lnTo>
                <a:lnTo>
                  <a:pt x="2259358" y="2373242"/>
                </a:lnTo>
                <a:lnTo>
                  <a:pt x="2221692" y="2398355"/>
                </a:lnTo>
                <a:lnTo>
                  <a:pt x="2183119" y="2422337"/>
                </a:lnTo>
                <a:lnTo>
                  <a:pt x="2143667" y="2445163"/>
                </a:lnTo>
                <a:lnTo>
                  <a:pt x="2103364" y="2466807"/>
                </a:lnTo>
                <a:lnTo>
                  <a:pt x="2062238" y="2487243"/>
                </a:lnTo>
                <a:lnTo>
                  <a:pt x="2020317" y="2506445"/>
                </a:lnTo>
                <a:lnTo>
                  <a:pt x="1977629" y="2524387"/>
                </a:lnTo>
                <a:lnTo>
                  <a:pt x="1934203" y="2541043"/>
                </a:lnTo>
                <a:lnTo>
                  <a:pt x="1890066" y="2556387"/>
                </a:lnTo>
                <a:lnTo>
                  <a:pt x="1845246" y="2570393"/>
                </a:lnTo>
                <a:lnTo>
                  <a:pt x="1799772" y="2583034"/>
                </a:lnTo>
                <a:lnTo>
                  <a:pt x="1753672" y="2594286"/>
                </a:lnTo>
                <a:lnTo>
                  <a:pt x="1706974" y="2604122"/>
                </a:lnTo>
                <a:lnTo>
                  <a:pt x="1659706" y="2612516"/>
                </a:lnTo>
                <a:lnTo>
                  <a:pt x="1611895" y="2619442"/>
                </a:lnTo>
                <a:lnTo>
                  <a:pt x="1563571" y="2624874"/>
                </a:lnTo>
                <a:lnTo>
                  <a:pt x="1514761" y="2628787"/>
                </a:lnTo>
                <a:lnTo>
                  <a:pt x="1465493" y="2631153"/>
                </a:lnTo>
                <a:lnTo>
                  <a:pt x="1415796" y="2631947"/>
                </a:lnTo>
                <a:lnTo>
                  <a:pt x="1366098" y="2631153"/>
                </a:lnTo>
                <a:lnTo>
                  <a:pt x="1316830" y="2628787"/>
                </a:lnTo>
                <a:lnTo>
                  <a:pt x="1268020" y="2624874"/>
                </a:lnTo>
                <a:lnTo>
                  <a:pt x="1219696" y="2619442"/>
                </a:lnTo>
                <a:lnTo>
                  <a:pt x="1171885" y="2612516"/>
                </a:lnTo>
                <a:lnTo>
                  <a:pt x="1124617" y="2604122"/>
                </a:lnTo>
                <a:lnTo>
                  <a:pt x="1077919" y="2594286"/>
                </a:lnTo>
                <a:lnTo>
                  <a:pt x="1031819" y="2583034"/>
                </a:lnTo>
                <a:lnTo>
                  <a:pt x="986345" y="2570393"/>
                </a:lnTo>
                <a:lnTo>
                  <a:pt x="941525" y="2556387"/>
                </a:lnTo>
                <a:lnTo>
                  <a:pt x="897388" y="2541043"/>
                </a:lnTo>
                <a:lnTo>
                  <a:pt x="853962" y="2524387"/>
                </a:lnTo>
                <a:lnTo>
                  <a:pt x="811274" y="2506445"/>
                </a:lnTo>
                <a:lnTo>
                  <a:pt x="769353" y="2487243"/>
                </a:lnTo>
                <a:lnTo>
                  <a:pt x="728227" y="2466807"/>
                </a:lnTo>
                <a:lnTo>
                  <a:pt x="687924" y="2445163"/>
                </a:lnTo>
                <a:lnTo>
                  <a:pt x="648472" y="2422337"/>
                </a:lnTo>
                <a:lnTo>
                  <a:pt x="609899" y="2398355"/>
                </a:lnTo>
                <a:lnTo>
                  <a:pt x="572233" y="2373242"/>
                </a:lnTo>
                <a:lnTo>
                  <a:pt x="535503" y="2347026"/>
                </a:lnTo>
                <a:lnTo>
                  <a:pt x="499736" y="2319731"/>
                </a:lnTo>
                <a:lnTo>
                  <a:pt x="464961" y="2291384"/>
                </a:lnTo>
                <a:lnTo>
                  <a:pt x="431205" y="2262010"/>
                </a:lnTo>
                <a:lnTo>
                  <a:pt x="398497" y="2231637"/>
                </a:lnTo>
                <a:lnTo>
                  <a:pt x="366864" y="2200289"/>
                </a:lnTo>
                <a:lnTo>
                  <a:pt x="336336" y="2167993"/>
                </a:lnTo>
                <a:lnTo>
                  <a:pt x="306940" y="2134775"/>
                </a:lnTo>
                <a:lnTo>
                  <a:pt x="278703" y="2100660"/>
                </a:lnTo>
                <a:lnTo>
                  <a:pt x="251655" y="2065675"/>
                </a:lnTo>
                <a:lnTo>
                  <a:pt x="225824" y="2029845"/>
                </a:lnTo>
                <a:lnTo>
                  <a:pt x="201236" y="1993198"/>
                </a:lnTo>
                <a:lnTo>
                  <a:pt x="177921" y="1955758"/>
                </a:lnTo>
                <a:lnTo>
                  <a:pt x="155907" y="1917551"/>
                </a:lnTo>
                <a:lnTo>
                  <a:pt x="135221" y="1878604"/>
                </a:lnTo>
                <a:lnTo>
                  <a:pt x="115892" y="1838943"/>
                </a:lnTo>
                <a:lnTo>
                  <a:pt x="97948" y="1798593"/>
                </a:lnTo>
                <a:lnTo>
                  <a:pt x="81417" y="1757580"/>
                </a:lnTo>
                <a:lnTo>
                  <a:pt x="66327" y="1715931"/>
                </a:lnTo>
                <a:lnTo>
                  <a:pt x="52706" y="1673672"/>
                </a:lnTo>
                <a:lnTo>
                  <a:pt x="40582" y="1630828"/>
                </a:lnTo>
                <a:lnTo>
                  <a:pt x="29984" y="1587425"/>
                </a:lnTo>
                <a:lnTo>
                  <a:pt x="20939" y="1543490"/>
                </a:lnTo>
                <a:lnTo>
                  <a:pt x="13476" y="1499049"/>
                </a:lnTo>
                <a:lnTo>
                  <a:pt x="7622" y="1454126"/>
                </a:lnTo>
                <a:lnTo>
                  <a:pt x="3406" y="1408749"/>
                </a:lnTo>
                <a:lnTo>
                  <a:pt x="856" y="1362944"/>
                </a:lnTo>
                <a:lnTo>
                  <a:pt x="0" y="1316735"/>
                </a:lnTo>
              </a:path>
              <a:path w="2832100" h="2632075">
                <a:moveTo>
                  <a:pt x="0" y="1316735"/>
                </a:moveTo>
                <a:lnTo>
                  <a:pt x="856" y="1270525"/>
                </a:lnTo>
                <a:lnTo>
                  <a:pt x="3406" y="1224714"/>
                </a:lnTo>
                <a:lnTo>
                  <a:pt x="7622" y="1179327"/>
                </a:lnTo>
                <a:lnTo>
                  <a:pt x="13476" y="1134391"/>
                </a:lnTo>
                <a:lnTo>
                  <a:pt x="20939" y="1089933"/>
                </a:lnTo>
                <a:lnTo>
                  <a:pt x="29984" y="1045977"/>
                </a:lnTo>
                <a:lnTo>
                  <a:pt x="40582" y="1002552"/>
                </a:lnTo>
                <a:lnTo>
                  <a:pt x="52706" y="959682"/>
                </a:lnTo>
                <a:lnTo>
                  <a:pt x="66327" y="917393"/>
                </a:lnTo>
                <a:lnTo>
                  <a:pt x="81417" y="875713"/>
                </a:lnTo>
                <a:lnTo>
                  <a:pt x="97948" y="834667"/>
                </a:lnTo>
                <a:lnTo>
                  <a:pt x="115892" y="794281"/>
                </a:lnTo>
                <a:lnTo>
                  <a:pt x="135221" y="754582"/>
                </a:lnTo>
                <a:lnTo>
                  <a:pt x="155907" y="715595"/>
                </a:lnTo>
                <a:lnTo>
                  <a:pt x="177921" y="677347"/>
                </a:lnTo>
                <a:lnTo>
                  <a:pt x="201236" y="639864"/>
                </a:lnTo>
                <a:lnTo>
                  <a:pt x="225824" y="603172"/>
                </a:lnTo>
                <a:lnTo>
                  <a:pt x="251655" y="567297"/>
                </a:lnTo>
                <a:lnTo>
                  <a:pt x="278703" y="532265"/>
                </a:lnTo>
                <a:lnTo>
                  <a:pt x="306940" y="498103"/>
                </a:lnTo>
                <a:lnTo>
                  <a:pt x="336336" y="464837"/>
                </a:lnTo>
                <a:lnTo>
                  <a:pt x="366864" y="432493"/>
                </a:lnTo>
                <a:lnTo>
                  <a:pt x="398497" y="401096"/>
                </a:lnTo>
                <a:lnTo>
                  <a:pt x="431205" y="370674"/>
                </a:lnTo>
                <a:lnTo>
                  <a:pt x="464961" y="341252"/>
                </a:lnTo>
                <a:lnTo>
                  <a:pt x="499736" y="312857"/>
                </a:lnTo>
                <a:lnTo>
                  <a:pt x="535503" y="285514"/>
                </a:lnTo>
                <a:lnTo>
                  <a:pt x="572233" y="259251"/>
                </a:lnTo>
                <a:lnTo>
                  <a:pt x="609899" y="234092"/>
                </a:lnTo>
                <a:lnTo>
                  <a:pt x="648472" y="210064"/>
                </a:lnTo>
                <a:lnTo>
                  <a:pt x="687924" y="187193"/>
                </a:lnTo>
                <a:lnTo>
                  <a:pt x="728227" y="165506"/>
                </a:lnTo>
                <a:lnTo>
                  <a:pt x="769353" y="145029"/>
                </a:lnTo>
                <a:lnTo>
                  <a:pt x="811274" y="125787"/>
                </a:lnTo>
                <a:lnTo>
                  <a:pt x="853962" y="107807"/>
                </a:lnTo>
                <a:lnTo>
                  <a:pt x="897388" y="91115"/>
                </a:lnTo>
                <a:lnTo>
                  <a:pt x="941525" y="75738"/>
                </a:lnTo>
                <a:lnTo>
                  <a:pt x="986345" y="61701"/>
                </a:lnTo>
                <a:lnTo>
                  <a:pt x="1031819" y="49030"/>
                </a:lnTo>
                <a:lnTo>
                  <a:pt x="1077919" y="37752"/>
                </a:lnTo>
                <a:lnTo>
                  <a:pt x="1124617" y="27893"/>
                </a:lnTo>
                <a:lnTo>
                  <a:pt x="1171885" y="19479"/>
                </a:lnTo>
                <a:lnTo>
                  <a:pt x="1219696" y="12536"/>
                </a:lnTo>
                <a:lnTo>
                  <a:pt x="1268020" y="7091"/>
                </a:lnTo>
                <a:lnTo>
                  <a:pt x="1316830" y="3169"/>
                </a:lnTo>
                <a:lnTo>
                  <a:pt x="1366098" y="796"/>
                </a:lnTo>
                <a:lnTo>
                  <a:pt x="1415796" y="0"/>
                </a:lnTo>
                <a:lnTo>
                  <a:pt x="1465493" y="796"/>
                </a:lnTo>
                <a:lnTo>
                  <a:pt x="1514761" y="3169"/>
                </a:lnTo>
                <a:lnTo>
                  <a:pt x="1563571" y="7091"/>
                </a:lnTo>
                <a:lnTo>
                  <a:pt x="1611895" y="12536"/>
                </a:lnTo>
                <a:lnTo>
                  <a:pt x="1659706" y="19479"/>
                </a:lnTo>
                <a:lnTo>
                  <a:pt x="1706974" y="27893"/>
                </a:lnTo>
                <a:lnTo>
                  <a:pt x="1753672" y="37752"/>
                </a:lnTo>
                <a:lnTo>
                  <a:pt x="1799772" y="49030"/>
                </a:lnTo>
                <a:lnTo>
                  <a:pt x="1845246" y="61701"/>
                </a:lnTo>
                <a:lnTo>
                  <a:pt x="1890066" y="75738"/>
                </a:lnTo>
                <a:lnTo>
                  <a:pt x="1934203" y="91115"/>
                </a:lnTo>
                <a:lnTo>
                  <a:pt x="1977629" y="107807"/>
                </a:lnTo>
                <a:lnTo>
                  <a:pt x="2020317" y="125787"/>
                </a:lnTo>
                <a:lnTo>
                  <a:pt x="2062238" y="145029"/>
                </a:lnTo>
                <a:lnTo>
                  <a:pt x="2103364" y="165506"/>
                </a:lnTo>
                <a:lnTo>
                  <a:pt x="2143667" y="187193"/>
                </a:lnTo>
                <a:lnTo>
                  <a:pt x="2183119" y="210064"/>
                </a:lnTo>
                <a:lnTo>
                  <a:pt x="2221692" y="234092"/>
                </a:lnTo>
                <a:lnTo>
                  <a:pt x="2259358" y="259251"/>
                </a:lnTo>
                <a:lnTo>
                  <a:pt x="2296088" y="285514"/>
                </a:lnTo>
                <a:lnTo>
                  <a:pt x="2331855" y="312857"/>
                </a:lnTo>
                <a:lnTo>
                  <a:pt x="2366630" y="341252"/>
                </a:lnTo>
                <a:lnTo>
                  <a:pt x="2400386" y="370674"/>
                </a:lnTo>
                <a:lnTo>
                  <a:pt x="2433094" y="401096"/>
                </a:lnTo>
                <a:lnTo>
                  <a:pt x="2464727" y="432493"/>
                </a:lnTo>
                <a:lnTo>
                  <a:pt x="2495255" y="464837"/>
                </a:lnTo>
                <a:lnTo>
                  <a:pt x="2524651" y="498103"/>
                </a:lnTo>
                <a:lnTo>
                  <a:pt x="2552888" y="532265"/>
                </a:lnTo>
                <a:lnTo>
                  <a:pt x="2579936" y="567297"/>
                </a:lnTo>
                <a:lnTo>
                  <a:pt x="2605767" y="603172"/>
                </a:lnTo>
                <a:lnTo>
                  <a:pt x="2630355" y="639864"/>
                </a:lnTo>
                <a:lnTo>
                  <a:pt x="2653670" y="677347"/>
                </a:lnTo>
                <a:lnTo>
                  <a:pt x="2675684" y="715595"/>
                </a:lnTo>
                <a:lnTo>
                  <a:pt x="2696370" y="754582"/>
                </a:lnTo>
                <a:lnTo>
                  <a:pt x="2715699" y="794281"/>
                </a:lnTo>
                <a:lnTo>
                  <a:pt x="2733643" y="834667"/>
                </a:lnTo>
                <a:lnTo>
                  <a:pt x="2750174" y="875713"/>
                </a:lnTo>
                <a:lnTo>
                  <a:pt x="2765264" y="917393"/>
                </a:lnTo>
                <a:lnTo>
                  <a:pt x="2778885" y="959682"/>
                </a:lnTo>
                <a:lnTo>
                  <a:pt x="2791009" y="1002552"/>
                </a:lnTo>
                <a:lnTo>
                  <a:pt x="2801607" y="1045977"/>
                </a:lnTo>
                <a:lnTo>
                  <a:pt x="2810652" y="1089933"/>
                </a:lnTo>
                <a:lnTo>
                  <a:pt x="2818115" y="1134391"/>
                </a:lnTo>
                <a:lnTo>
                  <a:pt x="2823969" y="1179327"/>
                </a:lnTo>
                <a:lnTo>
                  <a:pt x="2828185" y="1224714"/>
                </a:lnTo>
                <a:lnTo>
                  <a:pt x="2830735" y="1270525"/>
                </a:lnTo>
                <a:lnTo>
                  <a:pt x="2831592" y="1316735"/>
                </a:lnTo>
                <a:lnTo>
                  <a:pt x="2830735" y="1362944"/>
                </a:lnTo>
                <a:lnTo>
                  <a:pt x="2828185" y="1408749"/>
                </a:lnTo>
                <a:lnTo>
                  <a:pt x="2823969" y="1454126"/>
                </a:lnTo>
                <a:lnTo>
                  <a:pt x="2818115" y="1499049"/>
                </a:lnTo>
                <a:lnTo>
                  <a:pt x="2810652" y="1543490"/>
                </a:lnTo>
                <a:lnTo>
                  <a:pt x="2801607" y="1587425"/>
                </a:lnTo>
                <a:lnTo>
                  <a:pt x="2791009" y="1630828"/>
                </a:lnTo>
                <a:lnTo>
                  <a:pt x="2778885" y="1673672"/>
                </a:lnTo>
                <a:lnTo>
                  <a:pt x="2765264" y="1715931"/>
                </a:lnTo>
                <a:lnTo>
                  <a:pt x="2750174" y="1757580"/>
                </a:lnTo>
                <a:lnTo>
                  <a:pt x="2733643" y="1798593"/>
                </a:lnTo>
                <a:lnTo>
                  <a:pt x="2715699" y="1838943"/>
                </a:lnTo>
                <a:lnTo>
                  <a:pt x="2696370" y="1878604"/>
                </a:lnTo>
                <a:lnTo>
                  <a:pt x="2675684" y="1917551"/>
                </a:lnTo>
                <a:lnTo>
                  <a:pt x="2653670" y="1955758"/>
                </a:lnTo>
                <a:lnTo>
                  <a:pt x="2630355" y="1993198"/>
                </a:lnTo>
                <a:lnTo>
                  <a:pt x="2605767" y="2029845"/>
                </a:lnTo>
                <a:lnTo>
                  <a:pt x="2579936" y="2065675"/>
                </a:lnTo>
                <a:lnTo>
                  <a:pt x="2552888" y="2100660"/>
                </a:lnTo>
                <a:lnTo>
                  <a:pt x="2524651" y="2134775"/>
                </a:lnTo>
                <a:lnTo>
                  <a:pt x="2495255" y="2167993"/>
                </a:lnTo>
                <a:lnTo>
                  <a:pt x="2464727" y="2200289"/>
                </a:lnTo>
                <a:lnTo>
                  <a:pt x="2433094" y="2231637"/>
                </a:lnTo>
                <a:lnTo>
                  <a:pt x="2400386" y="2262010"/>
                </a:lnTo>
                <a:lnTo>
                  <a:pt x="2366630" y="2291384"/>
                </a:lnTo>
                <a:lnTo>
                  <a:pt x="2331855" y="2319731"/>
                </a:lnTo>
                <a:lnTo>
                  <a:pt x="2296088" y="2347026"/>
                </a:lnTo>
                <a:lnTo>
                  <a:pt x="2259358" y="2373242"/>
                </a:lnTo>
                <a:lnTo>
                  <a:pt x="2221692" y="2398355"/>
                </a:lnTo>
                <a:lnTo>
                  <a:pt x="2183119" y="2422337"/>
                </a:lnTo>
                <a:lnTo>
                  <a:pt x="2143667" y="2445163"/>
                </a:lnTo>
                <a:lnTo>
                  <a:pt x="2103364" y="2466807"/>
                </a:lnTo>
                <a:lnTo>
                  <a:pt x="2062238" y="2487243"/>
                </a:lnTo>
                <a:lnTo>
                  <a:pt x="2020317" y="2506445"/>
                </a:lnTo>
                <a:lnTo>
                  <a:pt x="1977629" y="2524387"/>
                </a:lnTo>
                <a:lnTo>
                  <a:pt x="1934203" y="2541043"/>
                </a:lnTo>
                <a:lnTo>
                  <a:pt x="1890066" y="2556387"/>
                </a:lnTo>
                <a:lnTo>
                  <a:pt x="1845246" y="2570393"/>
                </a:lnTo>
                <a:lnTo>
                  <a:pt x="1799772" y="2583034"/>
                </a:lnTo>
                <a:lnTo>
                  <a:pt x="1753672" y="2594286"/>
                </a:lnTo>
                <a:lnTo>
                  <a:pt x="1706974" y="2604122"/>
                </a:lnTo>
                <a:lnTo>
                  <a:pt x="1659706" y="2612516"/>
                </a:lnTo>
                <a:lnTo>
                  <a:pt x="1611895" y="2619442"/>
                </a:lnTo>
                <a:lnTo>
                  <a:pt x="1563571" y="2624874"/>
                </a:lnTo>
                <a:lnTo>
                  <a:pt x="1514761" y="2628787"/>
                </a:lnTo>
                <a:lnTo>
                  <a:pt x="1465493" y="2631153"/>
                </a:lnTo>
                <a:lnTo>
                  <a:pt x="1415796" y="2631947"/>
                </a:lnTo>
                <a:lnTo>
                  <a:pt x="1366098" y="2631153"/>
                </a:lnTo>
                <a:lnTo>
                  <a:pt x="1316830" y="2628787"/>
                </a:lnTo>
                <a:lnTo>
                  <a:pt x="1268020" y="2624874"/>
                </a:lnTo>
                <a:lnTo>
                  <a:pt x="1219696" y="2619442"/>
                </a:lnTo>
                <a:lnTo>
                  <a:pt x="1171885" y="2612516"/>
                </a:lnTo>
                <a:lnTo>
                  <a:pt x="1124617" y="2604122"/>
                </a:lnTo>
                <a:lnTo>
                  <a:pt x="1077919" y="2594286"/>
                </a:lnTo>
                <a:lnTo>
                  <a:pt x="1031819" y="2583034"/>
                </a:lnTo>
                <a:lnTo>
                  <a:pt x="986345" y="2570393"/>
                </a:lnTo>
                <a:lnTo>
                  <a:pt x="941525" y="2556387"/>
                </a:lnTo>
                <a:lnTo>
                  <a:pt x="897388" y="2541043"/>
                </a:lnTo>
                <a:lnTo>
                  <a:pt x="853962" y="2524387"/>
                </a:lnTo>
                <a:lnTo>
                  <a:pt x="811274" y="2506445"/>
                </a:lnTo>
                <a:lnTo>
                  <a:pt x="769353" y="2487243"/>
                </a:lnTo>
                <a:lnTo>
                  <a:pt x="728227" y="2466807"/>
                </a:lnTo>
                <a:lnTo>
                  <a:pt x="687924" y="2445163"/>
                </a:lnTo>
                <a:lnTo>
                  <a:pt x="648472" y="2422337"/>
                </a:lnTo>
                <a:lnTo>
                  <a:pt x="609899" y="2398355"/>
                </a:lnTo>
                <a:lnTo>
                  <a:pt x="572233" y="2373242"/>
                </a:lnTo>
                <a:lnTo>
                  <a:pt x="535503" y="2347026"/>
                </a:lnTo>
                <a:lnTo>
                  <a:pt x="499736" y="2319731"/>
                </a:lnTo>
                <a:lnTo>
                  <a:pt x="464961" y="2291384"/>
                </a:lnTo>
                <a:lnTo>
                  <a:pt x="431205" y="2262010"/>
                </a:lnTo>
                <a:lnTo>
                  <a:pt x="398497" y="2231637"/>
                </a:lnTo>
                <a:lnTo>
                  <a:pt x="366864" y="2200289"/>
                </a:lnTo>
                <a:lnTo>
                  <a:pt x="336336" y="2167993"/>
                </a:lnTo>
                <a:lnTo>
                  <a:pt x="306940" y="2134775"/>
                </a:lnTo>
                <a:lnTo>
                  <a:pt x="278703" y="2100660"/>
                </a:lnTo>
                <a:lnTo>
                  <a:pt x="251655" y="2065675"/>
                </a:lnTo>
                <a:lnTo>
                  <a:pt x="225824" y="2029845"/>
                </a:lnTo>
                <a:lnTo>
                  <a:pt x="201236" y="1993198"/>
                </a:lnTo>
                <a:lnTo>
                  <a:pt x="177921" y="1955758"/>
                </a:lnTo>
                <a:lnTo>
                  <a:pt x="155907" y="1917551"/>
                </a:lnTo>
                <a:lnTo>
                  <a:pt x="135221" y="1878604"/>
                </a:lnTo>
                <a:lnTo>
                  <a:pt x="115892" y="1838943"/>
                </a:lnTo>
                <a:lnTo>
                  <a:pt x="97948" y="1798593"/>
                </a:lnTo>
                <a:lnTo>
                  <a:pt x="81417" y="1757580"/>
                </a:lnTo>
                <a:lnTo>
                  <a:pt x="66327" y="1715931"/>
                </a:lnTo>
                <a:lnTo>
                  <a:pt x="52706" y="1673672"/>
                </a:lnTo>
                <a:lnTo>
                  <a:pt x="40582" y="1630828"/>
                </a:lnTo>
                <a:lnTo>
                  <a:pt x="29984" y="1587425"/>
                </a:lnTo>
                <a:lnTo>
                  <a:pt x="20939" y="1543490"/>
                </a:lnTo>
                <a:lnTo>
                  <a:pt x="13476" y="1499049"/>
                </a:lnTo>
                <a:lnTo>
                  <a:pt x="7622" y="1454126"/>
                </a:lnTo>
                <a:lnTo>
                  <a:pt x="3406" y="1408749"/>
                </a:lnTo>
                <a:lnTo>
                  <a:pt x="856" y="1362944"/>
                </a:lnTo>
                <a:lnTo>
                  <a:pt x="0" y="1316735"/>
                </a:lnTo>
              </a:path>
            </a:pathLst>
          </a:custGeom>
          <a:ln w="24384">
            <a:solidFill>
              <a:srgbClr val="7E7E7E"/>
            </a:solidFill>
          </a:ln>
        </p:spPr>
        <p:txBody>
          <a:bodyPr wrap="square" lIns="0" tIns="0" rIns="0" bIns="0" rtlCol="0"/>
          <a:lstStyle/>
          <a:p/>
        </p:txBody>
      </p:sp>
      <p:sp>
        <p:nvSpPr>
          <p:cNvPr id="5" name="object 5"/>
          <p:cNvSpPr/>
          <p:nvPr/>
        </p:nvSpPr>
        <p:spPr>
          <a:xfrm>
            <a:off x="580644" y="1077468"/>
            <a:ext cx="2737485" cy="2699385"/>
          </a:xfrm>
          <a:custGeom>
            <a:avLst/>
            <a:gdLst/>
            <a:ahLst/>
            <a:cxnLst/>
            <a:rect l="l" t="t" r="r" b="b"/>
            <a:pathLst>
              <a:path w="2737485" h="2699385">
                <a:moveTo>
                  <a:pt x="0" y="1348739"/>
                </a:moveTo>
                <a:lnTo>
                  <a:pt x="863" y="1300343"/>
                </a:lnTo>
                <a:lnTo>
                  <a:pt x="3435" y="1252377"/>
                </a:lnTo>
                <a:lnTo>
                  <a:pt x="7687" y="1204869"/>
                </a:lnTo>
                <a:lnTo>
                  <a:pt x="13588" y="1157849"/>
                </a:lnTo>
                <a:lnTo>
                  <a:pt x="21112" y="1111344"/>
                </a:lnTo>
                <a:lnTo>
                  <a:pt x="30227" y="1065384"/>
                </a:lnTo>
                <a:lnTo>
                  <a:pt x="40907" y="1019997"/>
                </a:lnTo>
                <a:lnTo>
                  <a:pt x="53120" y="975210"/>
                </a:lnTo>
                <a:lnTo>
                  <a:pt x="66840" y="931053"/>
                </a:lnTo>
                <a:lnTo>
                  <a:pt x="82036" y="887554"/>
                </a:lnTo>
                <a:lnTo>
                  <a:pt x="98681" y="844742"/>
                </a:lnTo>
                <a:lnTo>
                  <a:pt x="116744" y="802645"/>
                </a:lnTo>
                <a:lnTo>
                  <a:pt x="136197" y="761291"/>
                </a:lnTo>
                <a:lnTo>
                  <a:pt x="157011" y="720709"/>
                </a:lnTo>
                <a:lnTo>
                  <a:pt x="179157" y="680928"/>
                </a:lnTo>
                <a:lnTo>
                  <a:pt x="202607" y="641975"/>
                </a:lnTo>
                <a:lnTo>
                  <a:pt x="227331" y="603880"/>
                </a:lnTo>
                <a:lnTo>
                  <a:pt x="253300" y="566670"/>
                </a:lnTo>
                <a:lnTo>
                  <a:pt x="280485" y="530375"/>
                </a:lnTo>
                <a:lnTo>
                  <a:pt x="308858" y="495023"/>
                </a:lnTo>
                <a:lnTo>
                  <a:pt x="338389" y="460641"/>
                </a:lnTo>
                <a:lnTo>
                  <a:pt x="369050" y="427260"/>
                </a:lnTo>
                <a:lnTo>
                  <a:pt x="400812" y="394906"/>
                </a:lnTo>
                <a:lnTo>
                  <a:pt x="433645" y="363609"/>
                </a:lnTo>
                <a:lnTo>
                  <a:pt x="467521" y="333397"/>
                </a:lnTo>
                <a:lnTo>
                  <a:pt x="502410" y="304298"/>
                </a:lnTo>
                <a:lnTo>
                  <a:pt x="538285" y="276342"/>
                </a:lnTo>
                <a:lnTo>
                  <a:pt x="575116" y="249556"/>
                </a:lnTo>
                <a:lnTo>
                  <a:pt x="612873" y="223969"/>
                </a:lnTo>
                <a:lnTo>
                  <a:pt x="651529" y="199609"/>
                </a:lnTo>
                <a:lnTo>
                  <a:pt x="691054" y="176505"/>
                </a:lnTo>
                <a:lnTo>
                  <a:pt x="731419" y="154685"/>
                </a:lnTo>
                <a:lnTo>
                  <a:pt x="772596" y="134178"/>
                </a:lnTo>
                <a:lnTo>
                  <a:pt x="814555" y="115012"/>
                </a:lnTo>
                <a:lnTo>
                  <a:pt x="857267" y="97216"/>
                </a:lnTo>
                <a:lnTo>
                  <a:pt x="900703" y="80818"/>
                </a:lnTo>
                <a:lnTo>
                  <a:pt x="944836" y="65847"/>
                </a:lnTo>
                <a:lnTo>
                  <a:pt x="989635" y="52331"/>
                </a:lnTo>
                <a:lnTo>
                  <a:pt x="1035071" y="40298"/>
                </a:lnTo>
                <a:lnTo>
                  <a:pt x="1081116" y="29777"/>
                </a:lnTo>
                <a:lnTo>
                  <a:pt x="1127741" y="20797"/>
                </a:lnTo>
                <a:lnTo>
                  <a:pt x="1174917" y="13386"/>
                </a:lnTo>
                <a:lnTo>
                  <a:pt x="1222615" y="7572"/>
                </a:lnTo>
                <a:lnTo>
                  <a:pt x="1270806" y="3384"/>
                </a:lnTo>
                <a:lnTo>
                  <a:pt x="1319461" y="850"/>
                </a:lnTo>
                <a:lnTo>
                  <a:pt x="1368552" y="0"/>
                </a:lnTo>
                <a:lnTo>
                  <a:pt x="1417642" y="850"/>
                </a:lnTo>
                <a:lnTo>
                  <a:pt x="1466297" y="3384"/>
                </a:lnTo>
                <a:lnTo>
                  <a:pt x="1514488" y="7572"/>
                </a:lnTo>
                <a:lnTo>
                  <a:pt x="1562186" y="13386"/>
                </a:lnTo>
                <a:lnTo>
                  <a:pt x="1609362" y="20797"/>
                </a:lnTo>
                <a:lnTo>
                  <a:pt x="1655987" y="29777"/>
                </a:lnTo>
                <a:lnTo>
                  <a:pt x="1702032" y="40298"/>
                </a:lnTo>
                <a:lnTo>
                  <a:pt x="1747468" y="52331"/>
                </a:lnTo>
                <a:lnTo>
                  <a:pt x="1792267" y="65847"/>
                </a:lnTo>
                <a:lnTo>
                  <a:pt x="1836400" y="80818"/>
                </a:lnTo>
                <a:lnTo>
                  <a:pt x="1879836" y="97216"/>
                </a:lnTo>
                <a:lnTo>
                  <a:pt x="1922548" y="115012"/>
                </a:lnTo>
                <a:lnTo>
                  <a:pt x="1964507" y="134178"/>
                </a:lnTo>
                <a:lnTo>
                  <a:pt x="2005684" y="154685"/>
                </a:lnTo>
                <a:lnTo>
                  <a:pt x="2046049" y="176505"/>
                </a:lnTo>
                <a:lnTo>
                  <a:pt x="2085574" y="199609"/>
                </a:lnTo>
                <a:lnTo>
                  <a:pt x="2124230" y="223969"/>
                </a:lnTo>
                <a:lnTo>
                  <a:pt x="2161987" y="249556"/>
                </a:lnTo>
                <a:lnTo>
                  <a:pt x="2198818" y="276342"/>
                </a:lnTo>
                <a:lnTo>
                  <a:pt x="2234693" y="304298"/>
                </a:lnTo>
                <a:lnTo>
                  <a:pt x="2269582" y="333397"/>
                </a:lnTo>
                <a:lnTo>
                  <a:pt x="2303458" y="363609"/>
                </a:lnTo>
                <a:lnTo>
                  <a:pt x="2336292" y="394906"/>
                </a:lnTo>
                <a:lnTo>
                  <a:pt x="2368053" y="427260"/>
                </a:lnTo>
                <a:lnTo>
                  <a:pt x="2398714" y="460641"/>
                </a:lnTo>
                <a:lnTo>
                  <a:pt x="2428245" y="495023"/>
                </a:lnTo>
                <a:lnTo>
                  <a:pt x="2456618" y="530375"/>
                </a:lnTo>
                <a:lnTo>
                  <a:pt x="2483803" y="566670"/>
                </a:lnTo>
                <a:lnTo>
                  <a:pt x="2509772" y="603880"/>
                </a:lnTo>
                <a:lnTo>
                  <a:pt x="2534496" y="641975"/>
                </a:lnTo>
                <a:lnTo>
                  <a:pt x="2557946" y="680928"/>
                </a:lnTo>
                <a:lnTo>
                  <a:pt x="2580092" y="720709"/>
                </a:lnTo>
                <a:lnTo>
                  <a:pt x="2600906" y="761291"/>
                </a:lnTo>
                <a:lnTo>
                  <a:pt x="2620359" y="802645"/>
                </a:lnTo>
                <a:lnTo>
                  <a:pt x="2638422" y="844742"/>
                </a:lnTo>
                <a:lnTo>
                  <a:pt x="2655067" y="887554"/>
                </a:lnTo>
                <a:lnTo>
                  <a:pt x="2670263" y="931053"/>
                </a:lnTo>
                <a:lnTo>
                  <a:pt x="2683983" y="975210"/>
                </a:lnTo>
                <a:lnTo>
                  <a:pt x="2696196" y="1019997"/>
                </a:lnTo>
                <a:lnTo>
                  <a:pt x="2706876" y="1065384"/>
                </a:lnTo>
                <a:lnTo>
                  <a:pt x="2715991" y="1111344"/>
                </a:lnTo>
                <a:lnTo>
                  <a:pt x="2723515" y="1157849"/>
                </a:lnTo>
                <a:lnTo>
                  <a:pt x="2729416" y="1204869"/>
                </a:lnTo>
                <a:lnTo>
                  <a:pt x="2733668" y="1252377"/>
                </a:lnTo>
                <a:lnTo>
                  <a:pt x="2736240" y="1300343"/>
                </a:lnTo>
                <a:lnTo>
                  <a:pt x="2737104" y="1348739"/>
                </a:lnTo>
                <a:lnTo>
                  <a:pt x="2736240" y="1397138"/>
                </a:lnTo>
                <a:lnTo>
                  <a:pt x="2733668" y="1445111"/>
                </a:lnTo>
                <a:lnTo>
                  <a:pt x="2729416" y="1492629"/>
                </a:lnTo>
                <a:lnTo>
                  <a:pt x="2723515" y="1539663"/>
                </a:lnTo>
                <a:lnTo>
                  <a:pt x="2715991" y="1586185"/>
                </a:lnTo>
                <a:lnTo>
                  <a:pt x="2706876" y="1632166"/>
                </a:lnTo>
                <a:lnTo>
                  <a:pt x="2696196" y="1677578"/>
                </a:lnTo>
                <a:lnTo>
                  <a:pt x="2683983" y="1722391"/>
                </a:lnTo>
                <a:lnTo>
                  <a:pt x="2670263" y="1766578"/>
                </a:lnTo>
                <a:lnTo>
                  <a:pt x="2655067" y="1810109"/>
                </a:lnTo>
                <a:lnTo>
                  <a:pt x="2638422" y="1852957"/>
                </a:lnTo>
                <a:lnTo>
                  <a:pt x="2620359" y="1895091"/>
                </a:lnTo>
                <a:lnTo>
                  <a:pt x="2600906" y="1936484"/>
                </a:lnTo>
                <a:lnTo>
                  <a:pt x="2580092" y="1977107"/>
                </a:lnTo>
                <a:lnTo>
                  <a:pt x="2557946" y="2016932"/>
                </a:lnTo>
                <a:lnTo>
                  <a:pt x="2534496" y="2055929"/>
                </a:lnTo>
                <a:lnTo>
                  <a:pt x="2509772" y="2094070"/>
                </a:lnTo>
                <a:lnTo>
                  <a:pt x="2483803" y="2131326"/>
                </a:lnTo>
                <a:lnTo>
                  <a:pt x="2456618" y="2167669"/>
                </a:lnTo>
                <a:lnTo>
                  <a:pt x="2428245" y="2203070"/>
                </a:lnTo>
                <a:lnTo>
                  <a:pt x="2398714" y="2237501"/>
                </a:lnTo>
                <a:lnTo>
                  <a:pt x="2368053" y="2270932"/>
                </a:lnTo>
                <a:lnTo>
                  <a:pt x="2336292" y="2303335"/>
                </a:lnTo>
                <a:lnTo>
                  <a:pt x="2303458" y="2334682"/>
                </a:lnTo>
                <a:lnTo>
                  <a:pt x="2269582" y="2364943"/>
                </a:lnTo>
                <a:lnTo>
                  <a:pt x="2234693" y="2394091"/>
                </a:lnTo>
                <a:lnTo>
                  <a:pt x="2198818" y="2422096"/>
                </a:lnTo>
                <a:lnTo>
                  <a:pt x="2161987" y="2448930"/>
                </a:lnTo>
                <a:lnTo>
                  <a:pt x="2124230" y="2474564"/>
                </a:lnTo>
                <a:lnTo>
                  <a:pt x="2085574" y="2498969"/>
                </a:lnTo>
                <a:lnTo>
                  <a:pt x="2046049" y="2522118"/>
                </a:lnTo>
                <a:lnTo>
                  <a:pt x="2005684" y="2543980"/>
                </a:lnTo>
                <a:lnTo>
                  <a:pt x="1964507" y="2564529"/>
                </a:lnTo>
                <a:lnTo>
                  <a:pt x="1922548" y="2583734"/>
                </a:lnTo>
                <a:lnTo>
                  <a:pt x="1879836" y="2601567"/>
                </a:lnTo>
                <a:lnTo>
                  <a:pt x="1836400" y="2618000"/>
                </a:lnTo>
                <a:lnTo>
                  <a:pt x="1792267" y="2633004"/>
                </a:lnTo>
                <a:lnTo>
                  <a:pt x="1747468" y="2646550"/>
                </a:lnTo>
                <a:lnTo>
                  <a:pt x="1702032" y="2658610"/>
                </a:lnTo>
                <a:lnTo>
                  <a:pt x="1655987" y="2669155"/>
                </a:lnTo>
                <a:lnTo>
                  <a:pt x="1609362" y="2678156"/>
                </a:lnTo>
                <a:lnTo>
                  <a:pt x="1562186" y="2685584"/>
                </a:lnTo>
                <a:lnTo>
                  <a:pt x="1514488" y="2691412"/>
                </a:lnTo>
                <a:lnTo>
                  <a:pt x="1466297" y="2695611"/>
                </a:lnTo>
                <a:lnTo>
                  <a:pt x="1417642" y="2698150"/>
                </a:lnTo>
                <a:lnTo>
                  <a:pt x="1368552" y="2699004"/>
                </a:lnTo>
                <a:lnTo>
                  <a:pt x="1319461" y="2698150"/>
                </a:lnTo>
                <a:lnTo>
                  <a:pt x="1270806" y="2695611"/>
                </a:lnTo>
                <a:lnTo>
                  <a:pt x="1222615" y="2691412"/>
                </a:lnTo>
                <a:lnTo>
                  <a:pt x="1174917" y="2685584"/>
                </a:lnTo>
                <a:lnTo>
                  <a:pt x="1127741" y="2678156"/>
                </a:lnTo>
                <a:lnTo>
                  <a:pt x="1081116" y="2669155"/>
                </a:lnTo>
                <a:lnTo>
                  <a:pt x="1035071" y="2658610"/>
                </a:lnTo>
                <a:lnTo>
                  <a:pt x="989635" y="2646550"/>
                </a:lnTo>
                <a:lnTo>
                  <a:pt x="944836" y="2633004"/>
                </a:lnTo>
                <a:lnTo>
                  <a:pt x="900703" y="2618000"/>
                </a:lnTo>
                <a:lnTo>
                  <a:pt x="857267" y="2601567"/>
                </a:lnTo>
                <a:lnTo>
                  <a:pt x="814555" y="2583734"/>
                </a:lnTo>
                <a:lnTo>
                  <a:pt x="772596" y="2564529"/>
                </a:lnTo>
                <a:lnTo>
                  <a:pt x="731419" y="2543980"/>
                </a:lnTo>
                <a:lnTo>
                  <a:pt x="691054" y="2522118"/>
                </a:lnTo>
                <a:lnTo>
                  <a:pt x="651529" y="2498969"/>
                </a:lnTo>
                <a:lnTo>
                  <a:pt x="612873" y="2474564"/>
                </a:lnTo>
                <a:lnTo>
                  <a:pt x="575116" y="2448930"/>
                </a:lnTo>
                <a:lnTo>
                  <a:pt x="538285" y="2422096"/>
                </a:lnTo>
                <a:lnTo>
                  <a:pt x="502410" y="2394091"/>
                </a:lnTo>
                <a:lnTo>
                  <a:pt x="467521" y="2364943"/>
                </a:lnTo>
                <a:lnTo>
                  <a:pt x="433645" y="2334682"/>
                </a:lnTo>
                <a:lnTo>
                  <a:pt x="400811" y="2303335"/>
                </a:lnTo>
                <a:lnTo>
                  <a:pt x="369050" y="2270932"/>
                </a:lnTo>
                <a:lnTo>
                  <a:pt x="338389" y="2237501"/>
                </a:lnTo>
                <a:lnTo>
                  <a:pt x="308858" y="2203070"/>
                </a:lnTo>
                <a:lnTo>
                  <a:pt x="280485" y="2167669"/>
                </a:lnTo>
                <a:lnTo>
                  <a:pt x="253300" y="2131326"/>
                </a:lnTo>
                <a:lnTo>
                  <a:pt x="227331" y="2094070"/>
                </a:lnTo>
                <a:lnTo>
                  <a:pt x="202607" y="2055929"/>
                </a:lnTo>
                <a:lnTo>
                  <a:pt x="179157" y="2016932"/>
                </a:lnTo>
                <a:lnTo>
                  <a:pt x="157011" y="1977107"/>
                </a:lnTo>
                <a:lnTo>
                  <a:pt x="136197" y="1936484"/>
                </a:lnTo>
                <a:lnTo>
                  <a:pt x="116744" y="1895091"/>
                </a:lnTo>
                <a:lnTo>
                  <a:pt x="98681" y="1852957"/>
                </a:lnTo>
                <a:lnTo>
                  <a:pt x="82036" y="1810109"/>
                </a:lnTo>
                <a:lnTo>
                  <a:pt x="66840" y="1766578"/>
                </a:lnTo>
                <a:lnTo>
                  <a:pt x="53120" y="1722391"/>
                </a:lnTo>
                <a:lnTo>
                  <a:pt x="40907" y="1677578"/>
                </a:lnTo>
                <a:lnTo>
                  <a:pt x="30227" y="1632166"/>
                </a:lnTo>
                <a:lnTo>
                  <a:pt x="21112" y="1586185"/>
                </a:lnTo>
                <a:lnTo>
                  <a:pt x="13588" y="1539663"/>
                </a:lnTo>
                <a:lnTo>
                  <a:pt x="7687" y="1492629"/>
                </a:lnTo>
                <a:lnTo>
                  <a:pt x="3435" y="1445111"/>
                </a:lnTo>
                <a:lnTo>
                  <a:pt x="863" y="1397138"/>
                </a:lnTo>
                <a:lnTo>
                  <a:pt x="0" y="1348739"/>
                </a:lnTo>
              </a:path>
              <a:path w="2737485" h="2699385">
                <a:moveTo>
                  <a:pt x="0" y="1348739"/>
                </a:moveTo>
                <a:lnTo>
                  <a:pt x="863" y="1300343"/>
                </a:lnTo>
                <a:lnTo>
                  <a:pt x="3435" y="1252377"/>
                </a:lnTo>
                <a:lnTo>
                  <a:pt x="7687" y="1204869"/>
                </a:lnTo>
                <a:lnTo>
                  <a:pt x="13588" y="1157849"/>
                </a:lnTo>
                <a:lnTo>
                  <a:pt x="21112" y="1111344"/>
                </a:lnTo>
                <a:lnTo>
                  <a:pt x="30227" y="1065384"/>
                </a:lnTo>
                <a:lnTo>
                  <a:pt x="40907" y="1019997"/>
                </a:lnTo>
                <a:lnTo>
                  <a:pt x="53120" y="975210"/>
                </a:lnTo>
                <a:lnTo>
                  <a:pt x="66840" y="931053"/>
                </a:lnTo>
                <a:lnTo>
                  <a:pt x="82036" y="887554"/>
                </a:lnTo>
                <a:lnTo>
                  <a:pt x="98681" y="844742"/>
                </a:lnTo>
                <a:lnTo>
                  <a:pt x="116744" y="802645"/>
                </a:lnTo>
                <a:lnTo>
                  <a:pt x="136197" y="761291"/>
                </a:lnTo>
                <a:lnTo>
                  <a:pt x="157011" y="720709"/>
                </a:lnTo>
                <a:lnTo>
                  <a:pt x="179157" y="680928"/>
                </a:lnTo>
                <a:lnTo>
                  <a:pt x="202607" y="641975"/>
                </a:lnTo>
                <a:lnTo>
                  <a:pt x="227331" y="603880"/>
                </a:lnTo>
                <a:lnTo>
                  <a:pt x="253300" y="566670"/>
                </a:lnTo>
                <a:lnTo>
                  <a:pt x="280485" y="530375"/>
                </a:lnTo>
                <a:lnTo>
                  <a:pt x="308858" y="495023"/>
                </a:lnTo>
                <a:lnTo>
                  <a:pt x="338389" y="460641"/>
                </a:lnTo>
                <a:lnTo>
                  <a:pt x="369050" y="427260"/>
                </a:lnTo>
                <a:lnTo>
                  <a:pt x="400812" y="394906"/>
                </a:lnTo>
                <a:lnTo>
                  <a:pt x="433645" y="363609"/>
                </a:lnTo>
                <a:lnTo>
                  <a:pt x="467521" y="333397"/>
                </a:lnTo>
                <a:lnTo>
                  <a:pt x="502410" y="304298"/>
                </a:lnTo>
                <a:lnTo>
                  <a:pt x="538285" y="276342"/>
                </a:lnTo>
                <a:lnTo>
                  <a:pt x="575116" y="249556"/>
                </a:lnTo>
                <a:lnTo>
                  <a:pt x="612873" y="223969"/>
                </a:lnTo>
                <a:lnTo>
                  <a:pt x="651529" y="199609"/>
                </a:lnTo>
                <a:lnTo>
                  <a:pt x="691054" y="176505"/>
                </a:lnTo>
                <a:lnTo>
                  <a:pt x="731419" y="154685"/>
                </a:lnTo>
                <a:lnTo>
                  <a:pt x="772596" y="134178"/>
                </a:lnTo>
                <a:lnTo>
                  <a:pt x="814555" y="115012"/>
                </a:lnTo>
                <a:lnTo>
                  <a:pt x="857267" y="97216"/>
                </a:lnTo>
                <a:lnTo>
                  <a:pt x="900703" y="80818"/>
                </a:lnTo>
                <a:lnTo>
                  <a:pt x="944836" y="65847"/>
                </a:lnTo>
                <a:lnTo>
                  <a:pt x="989635" y="52331"/>
                </a:lnTo>
                <a:lnTo>
                  <a:pt x="1035071" y="40298"/>
                </a:lnTo>
                <a:lnTo>
                  <a:pt x="1081116" y="29777"/>
                </a:lnTo>
                <a:lnTo>
                  <a:pt x="1127741" y="20797"/>
                </a:lnTo>
                <a:lnTo>
                  <a:pt x="1174917" y="13386"/>
                </a:lnTo>
                <a:lnTo>
                  <a:pt x="1222615" y="7572"/>
                </a:lnTo>
                <a:lnTo>
                  <a:pt x="1270806" y="3384"/>
                </a:lnTo>
                <a:lnTo>
                  <a:pt x="1319461" y="850"/>
                </a:lnTo>
                <a:lnTo>
                  <a:pt x="1368552" y="0"/>
                </a:lnTo>
                <a:lnTo>
                  <a:pt x="1417642" y="850"/>
                </a:lnTo>
                <a:lnTo>
                  <a:pt x="1466297" y="3384"/>
                </a:lnTo>
                <a:lnTo>
                  <a:pt x="1514488" y="7572"/>
                </a:lnTo>
                <a:lnTo>
                  <a:pt x="1562186" y="13386"/>
                </a:lnTo>
                <a:lnTo>
                  <a:pt x="1609362" y="20797"/>
                </a:lnTo>
                <a:lnTo>
                  <a:pt x="1655987" y="29777"/>
                </a:lnTo>
                <a:lnTo>
                  <a:pt x="1702032" y="40298"/>
                </a:lnTo>
                <a:lnTo>
                  <a:pt x="1747468" y="52331"/>
                </a:lnTo>
                <a:lnTo>
                  <a:pt x="1792267" y="65847"/>
                </a:lnTo>
                <a:lnTo>
                  <a:pt x="1836400" y="80818"/>
                </a:lnTo>
                <a:lnTo>
                  <a:pt x="1879836" y="97216"/>
                </a:lnTo>
                <a:lnTo>
                  <a:pt x="1922548" y="115012"/>
                </a:lnTo>
                <a:lnTo>
                  <a:pt x="1964507" y="134178"/>
                </a:lnTo>
                <a:lnTo>
                  <a:pt x="2005684" y="154685"/>
                </a:lnTo>
                <a:lnTo>
                  <a:pt x="2046049" y="176505"/>
                </a:lnTo>
                <a:lnTo>
                  <a:pt x="2085574" y="199609"/>
                </a:lnTo>
                <a:lnTo>
                  <a:pt x="2124230" y="223969"/>
                </a:lnTo>
                <a:lnTo>
                  <a:pt x="2161987" y="249556"/>
                </a:lnTo>
                <a:lnTo>
                  <a:pt x="2198818" y="276342"/>
                </a:lnTo>
                <a:lnTo>
                  <a:pt x="2234693" y="304298"/>
                </a:lnTo>
                <a:lnTo>
                  <a:pt x="2269582" y="333397"/>
                </a:lnTo>
                <a:lnTo>
                  <a:pt x="2303458" y="363609"/>
                </a:lnTo>
                <a:lnTo>
                  <a:pt x="2336292" y="394906"/>
                </a:lnTo>
                <a:lnTo>
                  <a:pt x="2368053" y="427260"/>
                </a:lnTo>
                <a:lnTo>
                  <a:pt x="2398714" y="460641"/>
                </a:lnTo>
                <a:lnTo>
                  <a:pt x="2428245" y="495023"/>
                </a:lnTo>
                <a:lnTo>
                  <a:pt x="2456618" y="530375"/>
                </a:lnTo>
                <a:lnTo>
                  <a:pt x="2483803" y="566670"/>
                </a:lnTo>
                <a:lnTo>
                  <a:pt x="2509772" y="603880"/>
                </a:lnTo>
                <a:lnTo>
                  <a:pt x="2534496" y="641975"/>
                </a:lnTo>
                <a:lnTo>
                  <a:pt x="2557946" y="680928"/>
                </a:lnTo>
                <a:lnTo>
                  <a:pt x="2580092" y="720709"/>
                </a:lnTo>
                <a:lnTo>
                  <a:pt x="2600906" y="761291"/>
                </a:lnTo>
                <a:lnTo>
                  <a:pt x="2620359" y="802645"/>
                </a:lnTo>
                <a:lnTo>
                  <a:pt x="2638422" y="844742"/>
                </a:lnTo>
                <a:lnTo>
                  <a:pt x="2655067" y="887554"/>
                </a:lnTo>
                <a:lnTo>
                  <a:pt x="2670263" y="931053"/>
                </a:lnTo>
                <a:lnTo>
                  <a:pt x="2683983" y="975210"/>
                </a:lnTo>
                <a:lnTo>
                  <a:pt x="2696196" y="1019997"/>
                </a:lnTo>
                <a:lnTo>
                  <a:pt x="2706876" y="1065384"/>
                </a:lnTo>
                <a:lnTo>
                  <a:pt x="2715991" y="1111344"/>
                </a:lnTo>
                <a:lnTo>
                  <a:pt x="2723515" y="1157849"/>
                </a:lnTo>
                <a:lnTo>
                  <a:pt x="2729416" y="1204869"/>
                </a:lnTo>
                <a:lnTo>
                  <a:pt x="2733668" y="1252377"/>
                </a:lnTo>
                <a:lnTo>
                  <a:pt x="2736240" y="1300343"/>
                </a:lnTo>
                <a:lnTo>
                  <a:pt x="2737104" y="1348739"/>
                </a:lnTo>
                <a:lnTo>
                  <a:pt x="2736240" y="1397138"/>
                </a:lnTo>
                <a:lnTo>
                  <a:pt x="2733668" y="1445111"/>
                </a:lnTo>
                <a:lnTo>
                  <a:pt x="2729416" y="1492629"/>
                </a:lnTo>
                <a:lnTo>
                  <a:pt x="2723515" y="1539663"/>
                </a:lnTo>
                <a:lnTo>
                  <a:pt x="2715991" y="1586185"/>
                </a:lnTo>
                <a:lnTo>
                  <a:pt x="2706876" y="1632166"/>
                </a:lnTo>
                <a:lnTo>
                  <a:pt x="2696196" y="1677578"/>
                </a:lnTo>
                <a:lnTo>
                  <a:pt x="2683983" y="1722391"/>
                </a:lnTo>
                <a:lnTo>
                  <a:pt x="2670263" y="1766578"/>
                </a:lnTo>
                <a:lnTo>
                  <a:pt x="2655067" y="1810109"/>
                </a:lnTo>
                <a:lnTo>
                  <a:pt x="2638422" y="1852957"/>
                </a:lnTo>
                <a:lnTo>
                  <a:pt x="2620359" y="1895091"/>
                </a:lnTo>
                <a:lnTo>
                  <a:pt x="2600906" y="1936484"/>
                </a:lnTo>
                <a:lnTo>
                  <a:pt x="2580092" y="1977107"/>
                </a:lnTo>
                <a:lnTo>
                  <a:pt x="2557946" y="2016932"/>
                </a:lnTo>
                <a:lnTo>
                  <a:pt x="2534496" y="2055929"/>
                </a:lnTo>
                <a:lnTo>
                  <a:pt x="2509772" y="2094070"/>
                </a:lnTo>
                <a:lnTo>
                  <a:pt x="2483803" y="2131326"/>
                </a:lnTo>
                <a:lnTo>
                  <a:pt x="2456618" y="2167669"/>
                </a:lnTo>
                <a:lnTo>
                  <a:pt x="2428245" y="2203070"/>
                </a:lnTo>
                <a:lnTo>
                  <a:pt x="2398714" y="2237501"/>
                </a:lnTo>
                <a:lnTo>
                  <a:pt x="2368053" y="2270932"/>
                </a:lnTo>
                <a:lnTo>
                  <a:pt x="2336292" y="2303335"/>
                </a:lnTo>
                <a:lnTo>
                  <a:pt x="2303458" y="2334682"/>
                </a:lnTo>
                <a:lnTo>
                  <a:pt x="2269582" y="2364943"/>
                </a:lnTo>
                <a:lnTo>
                  <a:pt x="2234693" y="2394091"/>
                </a:lnTo>
                <a:lnTo>
                  <a:pt x="2198818" y="2422096"/>
                </a:lnTo>
                <a:lnTo>
                  <a:pt x="2161987" y="2448930"/>
                </a:lnTo>
                <a:lnTo>
                  <a:pt x="2124230" y="2474564"/>
                </a:lnTo>
                <a:lnTo>
                  <a:pt x="2085574" y="2498969"/>
                </a:lnTo>
                <a:lnTo>
                  <a:pt x="2046049" y="2522118"/>
                </a:lnTo>
                <a:lnTo>
                  <a:pt x="2005684" y="2543980"/>
                </a:lnTo>
                <a:lnTo>
                  <a:pt x="1964507" y="2564529"/>
                </a:lnTo>
                <a:lnTo>
                  <a:pt x="1922548" y="2583734"/>
                </a:lnTo>
                <a:lnTo>
                  <a:pt x="1879836" y="2601567"/>
                </a:lnTo>
                <a:lnTo>
                  <a:pt x="1836400" y="2618000"/>
                </a:lnTo>
                <a:lnTo>
                  <a:pt x="1792267" y="2633004"/>
                </a:lnTo>
                <a:lnTo>
                  <a:pt x="1747468" y="2646550"/>
                </a:lnTo>
                <a:lnTo>
                  <a:pt x="1702032" y="2658610"/>
                </a:lnTo>
                <a:lnTo>
                  <a:pt x="1655987" y="2669155"/>
                </a:lnTo>
                <a:lnTo>
                  <a:pt x="1609362" y="2678156"/>
                </a:lnTo>
                <a:lnTo>
                  <a:pt x="1562186" y="2685584"/>
                </a:lnTo>
                <a:lnTo>
                  <a:pt x="1514488" y="2691412"/>
                </a:lnTo>
                <a:lnTo>
                  <a:pt x="1466297" y="2695611"/>
                </a:lnTo>
                <a:lnTo>
                  <a:pt x="1417642" y="2698150"/>
                </a:lnTo>
                <a:lnTo>
                  <a:pt x="1368552" y="2699004"/>
                </a:lnTo>
                <a:lnTo>
                  <a:pt x="1319461" y="2698150"/>
                </a:lnTo>
                <a:lnTo>
                  <a:pt x="1270806" y="2695611"/>
                </a:lnTo>
                <a:lnTo>
                  <a:pt x="1222615" y="2691412"/>
                </a:lnTo>
                <a:lnTo>
                  <a:pt x="1174917" y="2685584"/>
                </a:lnTo>
                <a:lnTo>
                  <a:pt x="1127741" y="2678156"/>
                </a:lnTo>
                <a:lnTo>
                  <a:pt x="1081116" y="2669155"/>
                </a:lnTo>
                <a:lnTo>
                  <a:pt x="1035071" y="2658610"/>
                </a:lnTo>
                <a:lnTo>
                  <a:pt x="989635" y="2646550"/>
                </a:lnTo>
                <a:lnTo>
                  <a:pt x="944836" y="2633004"/>
                </a:lnTo>
                <a:lnTo>
                  <a:pt x="900703" y="2618000"/>
                </a:lnTo>
                <a:lnTo>
                  <a:pt x="857267" y="2601567"/>
                </a:lnTo>
                <a:lnTo>
                  <a:pt x="814555" y="2583734"/>
                </a:lnTo>
                <a:lnTo>
                  <a:pt x="772596" y="2564529"/>
                </a:lnTo>
                <a:lnTo>
                  <a:pt x="731419" y="2543980"/>
                </a:lnTo>
                <a:lnTo>
                  <a:pt x="691054" y="2522118"/>
                </a:lnTo>
                <a:lnTo>
                  <a:pt x="651529" y="2498969"/>
                </a:lnTo>
                <a:lnTo>
                  <a:pt x="612873" y="2474564"/>
                </a:lnTo>
                <a:lnTo>
                  <a:pt x="575116" y="2448930"/>
                </a:lnTo>
                <a:lnTo>
                  <a:pt x="538285" y="2422096"/>
                </a:lnTo>
                <a:lnTo>
                  <a:pt x="502410" y="2394091"/>
                </a:lnTo>
                <a:lnTo>
                  <a:pt x="467521" y="2364943"/>
                </a:lnTo>
                <a:lnTo>
                  <a:pt x="433645" y="2334682"/>
                </a:lnTo>
                <a:lnTo>
                  <a:pt x="400811" y="2303335"/>
                </a:lnTo>
                <a:lnTo>
                  <a:pt x="369050" y="2270932"/>
                </a:lnTo>
                <a:lnTo>
                  <a:pt x="338389" y="2237501"/>
                </a:lnTo>
                <a:lnTo>
                  <a:pt x="308858" y="2203070"/>
                </a:lnTo>
                <a:lnTo>
                  <a:pt x="280485" y="2167669"/>
                </a:lnTo>
                <a:lnTo>
                  <a:pt x="253300" y="2131326"/>
                </a:lnTo>
                <a:lnTo>
                  <a:pt x="227331" y="2094070"/>
                </a:lnTo>
                <a:lnTo>
                  <a:pt x="202607" y="2055929"/>
                </a:lnTo>
                <a:lnTo>
                  <a:pt x="179157" y="2016932"/>
                </a:lnTo>
                <a:lnTo>
                  <a:pt x="157011" y="1977107"/>
                </a:lnTo>
                <a:lnTo>
                  <a:pt x="136197" y="1936484"/>
                </a:lnTo>
                <a:lnTo>
                  <a:pt x="116744" y="1895091"/>
                </a:lnTo>
                <a:lnTo>
                  <a:pt x="98681" y="1852957"/>
                </a:lnTo>
                <a:lnTo>
                  <a:pt x="82036" y="1810109"/>
                </a:lnTo>
                <a:lnTo>
                  <a:pt x="66840" y="1766578"/>
                </a:lnTo>
                <a:lnTo>
                  <a:pt x="53120" y="1722391"/>
                </a:lnTo>
                <a:lnTo>
                  <a:pt x="40907" y="1677578"/>
                </a:lnTo>
                <a:lnTo>
                  <a:pt x="30227" y="1632166"/>
                </a:lnTo>
                <a:lnTo>
                  <a:pt x="21112" y="1586185"/>
                </a:lnTo>
                <a:lnTo>
                  <a:pt x="13588" y="1539663"/>
                </a:lnTo>
                <a:lnTo>
                  <a:pt x="7687" y="1492629"/>
                </a:lnTo>
                <a:lnTo>
                  <a:pt x="3435" y="1445111"/>
                </a:lnTo>
                <a:lnTo>
                  <a:pt x="863" y="1397138"/>
                </a:lnTo>
                <a:lnTo>
                  <a:pt x="0" y="1348739"/>
                </a:lnTo>
              </a:path>
            </a:pathLst>
          </a:custGeom>
          <a:ln w="24384">
            <a:solidFill>
              <a:srgbClr val="7E7E7E"/>
            </a:solidFill>
          </a:ln>
        </p:spPr>
        <p:txBody>
          <a:bodyPr wrap="square" lIns="0" tIns="0" rIns="0" bIns="0" rtlCol="0"/>
          <a:lstStyle/>
          <a:p/>
        </p:txBody>
      </p:sp>
      <p:grpSp>
        <p:nvGrpSpPr>
          <p:cNvPr id="6" name="object 6"/>
          <p:cNvGrpSpPr/>
          <p:nvPr/>
        </p:nvGrpSpPr>
        <p:grpSpPr>
          <a:xfrm>
            <a:off x="3956303" y="2667508"/>
            <a:ext cx="3733800" cy="3427095"/>
            <a:chOff x="3956303" y="2667508"/>
            <a:chExt cx="3733800" cy="3427095"/>
          </a:xfrm>
        </p:grpSpPr>
        <p:sp>
          <p:nvSpPr>
            <p:cNvPr id="7" name="object 7"/>
            <p:cNvSpPr/>
            <p:nvPr/>
          </p:nvSpPr>
          <p:spPr>
            <a:xfrm>
              <a:off x="4122419" y="2667508"/>
              <a:ext cx="2967355" cy="2959100"/>
            </a:xfrm>
            <a:custGeom>
              <a:avLst/>
              <a:gdLst/>
              <a:ahLst/>
              <a:cxnLst/>
              <a:rect l="l" t="t" r="r" b="b"/>
              <a:pathLst>
                <a:path w="2967354" h="2959100">
                  <a:moveTo>
                    <a:pt x="1673352" y="12700"/>
                  </a:moveTo>
                  <a:lnTo>
                    <a:pt x="1597152" y="12700"/>
                  </a:lnTo>
                  <a:lnTo>
                    <a:pt x="1633727" y="25400"/>
                  </a:lnTo>
                  <a:lnTo>
                    <a:pt x="1671827" y="25400"/>
                  </a:lnTo>
                  <a:lnTo>
                    <a:pt x="1744979" y="38100"/>
                  </a:lnTo>
                  <a:lnTo>
                    <a:pt x="1780031" y="38100"/>
                  </a:lnTo>
                  <a:lnTo>
                    <a:pt x="1816607" y="50800"/>
                  </a:lnTo>
                  <a:lnTo>
                    <a:pt x="1886712" y="63500"/>
                  </a:lnTo>
                  <a:lnTo>
                    <a:pt x="1921764" y="76200"/>
                  </a:lnTo>
                  <a:lnTo>
                    <a:pt x="2089403" y="139700"/>
                  </a:lnTo>
                  <a:lnTo>
                    <a:pt x="2153412" y="177800"/>
                  </a:lnTo>
                  <a:lnTo>
                    <a:pt x="2183891" y="190500"/>
                  </a:lnTo>
                  <a:lnTo>
                    <a:pt x="2215895" y="203200"/>
                  </a:lnTo>
                  <a:lnTo>
                    <a:pt x="2246376" y="228600"/>
                  </a:lnTo>
                  <a:lnTo>
                    <a:pt x="2275331" y="241300"/>
                  </a:lnTo>
                  <a:lnTo>
                    <a:pt x="2305812" y="266700"/>
                  </a:lnTo>
                  <a:lnTo>
                    <a:pt x="2334767" y="279400"/>
                  </a:lnTo>
                  <a:lnTo>
                    <a:pt x="2363724" y="304800"/>
                  </a:lnTo>
                  <a:lnTo>
                    <a:pt x="2391155" y="330200"/>
                  </a:lnTo>
                  <a:lnTo>
                    <a:pt x="2446020" y="368300"/>
                  </a:lnTo>
                  <a:lnTo>
                    <a:pt x="2523744" y="444500"/>
                  </a:lnTo>
                  <a:lnTo>
                    <a:pt x="2548128" y="469900"/>
                  </a:lnTo>
                  <a:lnTo>
                    <a:pt x="2570987" y="495300"/>
                  </a:lnTo>
                  <a:lnTo>
                    <a:pt x="2595372" y="520700"/>
                  </a:lnTo>
                  <a:lnTo>
                    <a:pt x="2618231" y="546100"/>
                  </a:lnTo>
                  <a:lnTo>
                    <a:pt x="2639568" y="571500"/>
                  </a:lnTo>
                  <a:lnTo>
                    <a:pt x="2682239" y="635000"/>
                  </a:lnTo>
                  <a:lnTo>
                    <a:pt x="2721863" y="685800"/>
                  </a:lnTo>
                  <a:lnTo>
                    <a:pt x="2776728" y="787400"/>
                  </a:lnTo>
                  <a:lnTo>
                    <a:pt x="2791968" y="812800"/>
                  </a:lnTo>
                  <a:lnTo>
                    <a:pt x="2808731" y="850900"/>
                  </a:lnTo>
                  <a:lnTo>
                    <a:pt x="2823972" y="876300"/>
                  </a:lnTo>
                  <a:lnTo>
                    <a:pt x="2837687" y="914400"/>
                  </a:lnTo>
                  <a:lnTo>
                    <a:pt x="2851404" y="939800"/>
                  </a:lnTo>
                  <a:lnTo>
                    <a:pt x="2875787" y="1016000"/>
                  </a:lnTo>
                  <a:lnTo>
                    <a:pt x="2887979" y="1041400"/>
                  </a:lnTo>
                  <a:lnTo>
                    <a:pt x="2897124" y="1079500"/>
                  </a:lnTo>
                  <a:lnTo>
                    <a:pt x="2907791" y="1117600"/>
                  </a:lnTo>
                  <a:lnTo>
                    <a:pt x="2923031" y="1181100"/>
                  </a:lnTo>
                  <a:lnTo>
                    <a:pt x="2930652" y="1219200"/>
                  </a:lnTo>
                  <a:lnTo>
                    <a:pt x="2936748" y="1257300"/>
                  </a:lnTo>
                  <a:lnTo>
                    <a:pt x="2945891" y="1333500"/>
                  </a:lnTo>
                  <a:lnTo>
                    <a:pt x="2951987" y="1409700"/>
                  </a:lnTo>
                  <a:lnTo>
                    <a:pt x="2953511" y="1447800"/>
                  </a:lnTo>
                  <a:lnTo>
                    <a:pt x="2953511" y="1524000"/>
                  </a:lnTo>
                  <a:lnTo>
                    <a:pt x="2951987" y="1562100"/>
                  </a:lnTo>
                  <a:lnTo>
                    <a:pt x="2948939" y="1600200"/>
                  </a:lnTo>
                  <a:lnTo>
                    <a:pt x="2936748" y="1701800"/>
                  </a:lnTo>
                  <a:lnTo>
                    <a:pt x="2930652" y="1739900"/>
                  </a:lnTo>
                  <a:lnTo>
                    <a:pt x="2907791" y="1854200"/>
                  </a:lnTo>
                  <a:lnTo>
                    <a:pt x="2897124" y="1879600"/>
                  </a:lnTo>
                  <a:lnTo>
                    <a:pt x="2887979" y="1917700"/>
                  </a:lnTo>
                  <a:lnTo>
                    <a:pt x="2875787" y="1955800"/>
                  </a:lnTo>
                  <a:lnTo>
                    <a:pt x="2851404" y="2019300"/>
                  </a:lnTo>
                  <a:lnTo>
                    <a:pt x="2837687" y="2057400"/>
                  </a:lnTo>
                  <a:lnTo>
                    <a:pt x="2823972" y="2082800"/>
                  </a:lnTo>
                  <a:lnTo>
                    <a:pt x="2808731" y="2120900"/>
                  </a:lnTo>
                  <a:lnTo>
                    <a:pt x="2791968" y="2146300"/>
                  </a:lnTo>
                  <a:lnTo>
                    <a:pt x="2776728" y="2184400"/>
                  </a:lnTo>
                  <a:lnTo>
                    <a:pt x="2758439" y="2209800"/>
                  </a:lnTo>
                  <a:lnTo>
                    <a:pt x="2740152" y="2247900"/>
                  </a:lnTo>
                  <a:lnTo>
                    <a:pt x="2721863" y="2273300"/>
                  </a:lnTo>
                  <a:lnTo>
                    <a:pt x="2702052" y="2298700"/>
                  </a:lnTo>
                  <a:lnTo>
                    <a:pt x="2682239" y="2336800"/>
                  </a:lnTo>
                  <a:lnTo>
                    <a:pt x="2618231" y="2413000"/>
                  </a:lnTo>
                  <a:lnTo>
                    <a:pt x="2572511" y="2463800"/>
                  </a:lnTo>
                  <a:lnTo>
                    <a:pt x="2548128" y="2501900"/>
                  </a:lnTo>
                  <a:lnTo>
                    <a:pt x="2523744" y="2514600"/>
                  </a:lnTo>
                  <a:lnTo>
                    <a:pt x="2446020" y="2590800"/>
                  </a:lnTo>
                  <a:lnTo>
                    <a:pt x="2418587" y="2616200"/>
                  </a:lnTo>
                  <a:lnTo>
                    <a:pt x="2363724" y="2654300"/>
                  </a:lnTo>
                  <a:lnTo>
                    <a:pt x="2334767" y="2679700"/>
                  </a:lnTo>
                  <a:lnTo>
                    <a:pt x="2276855" y="2717800"/>
                  </a:lnTo>
                  <a:lnTo>
                    <a:pt x="2215895" y="2755900"/>
                  </a:lnTo>
                  <a:lnTo>
                    <a:pt x="2183891" y="2768600"/>
                  </a:lnTo>
                  <a:lnTo>
                    <a:pt x="2153412" y="2794000"/>
                  </a:lnTo>
                  <a:lnTo>
                    <a:pt x="2089403" y="2819400"/>
                  </a:lnTo>
                  <a:lnTo>
                    <a:pt x="1955291" y="2870200"/>
                  </a:lnTo>
                  <a:lnTo>
                    <a:pt x="1920239" y="2882900"/>
                  </a:lnTo>
                  <a:lnTo>
                    <a:pt x="1886712" y="2895600"/>
                  </a:lnTo>
                  <a:lnTo>
                    <a:pt x="1851659" y="2908300"/>
                  </a:lnTo>
                  <a:lnTo>
                    <a:pt x="1815083" y="2908300"/>
                  </a:lnTo>
                  <a:lnTo>
                    <a:pt x="1780031" y="2921000"/>
                  </a:lnTo>
                  <a:lnTo>
                    <a:pt x="1743455" y="2933700"/>
                  </a:lnTo>
                  <a:lnTo>
                    <a:pt x="1670303" y="2933700"/>
                  </a:lnTo>
                  <a:lnTo>
                    <a:pt x="1633727" y="2946400"/>
                  </a:lnTo>
                  <a:lnTo>
                    <a:pt x="1258824" y="2946400"/>
                  </a:lnTo>
                  <a:lnTo>
                    <a:pt x="1295400" y="2959100"/>
                  </a:lnTo>
                  <a:lnTo>
                    <a:pt x="1673352" y="2959100"/>
                  </a:lnTo>
                  <a:lnTo>
                    <a:pt x="1783079" y="2933700"/>
                  </a:lnTo>
                  <a:lnTo>
                    <a:pt x="1819655" y="2921000"/>
                  </a:lnTo>
                  <a:lnTo>
                    <a:pt x="1889759" y="2908300"/>
                  </a:lnTo>
                  <a:lnTo>
                    <a:pt x="1959864" y="2882900"/>
                  </a:lnTo>
                  <a:lnTo>
                    <a:pt x="1993391" y="2870200"/>
                  </a:lnTo>
                  <a:lnTo>
                    <a:pt x="2028443" y="2857500"/>
                  </a:lnTo>
                  <a:lnTo>
                    <a:pt x="2061971" y="2844800"/>
                  </a:lnTo>
                  <a:lnTo>
                    <a:pt x="2093976" y="2832100"/>
                  </a:lnTo>
                  <a:lnTo>
                    <a:pt x="2127504" y="2819400"/>
                  </a:lnTo>
                  <a:lnTo>
                    <a:pt x="2191512" y="2781300"/>
                  </a:lnTo>
                  <a:lnTo>
                    <a:pt x="2221991" y="2768600"/>
                  </a:lnTo>
                  <a:lnTo>
                    <a:pt x="2253995" y="2755900"/>
                  </a:lnTo>
                  <a:lnTo>
                    <a:pt x="2282952" y="2730500"/>
                  </a:lnTo>
                  <a:lnTo>
                    <a:pt x="2313431" y="2705100"/>
                  </a:lnTo>
                  <a:lnTo>
                    <a:pt x="2342388" y="2692400"/>
                  </a:lnTo>
                  <a:lnTo>
                    <a:pt x="2400300" y="2654300"/>
                  </a:lnTo>
                  <a:lnTo>
                    <a:pt x="2455163" y="2603500"/>
                  </a:lnTo>
                  <a:lnTo>
                    <a:pt x="2532887" y="2527300"/>
                  </a:lnTo>
                  <a:lnTo>
                    <a:pt x="2606039" y="2451100"/>
                  </a:lnTo>
                  <a:lnTo>
                    <a:pt x="2650235" y="2400300"/>
                  </a:lnTo>
                  <a:lnTo>
                    <a:pt x="2673096" y="2374900"/>
                  </a:lnTo>
                  <a:lnTo>
                    <a:pt x="2692907" y="2336800"/>
                  </a:lnTo>
                  <a:lnTo>
                    <a:pt x="2714244" y="2311400"/>
                  </a:lnTo>
                  <a:lnTo>
                    <a:pt x="2734055" y="2286000"/>
                  </a:lnTo>
                  <a:lnTo>
                    <a:pt x="2770631" y="2222500"/>
                  </a:lnTo>
                  <a:lnTo>
                    <a:pt x="2788920" y="2184400"/>
                  </a:lnTo>
                  <a:lnTo>
                    <a:pt x="2805683" y="2159000"/>
                  </a:lnTo>
                  <a:lnTo>
                    <a:pt x="2820924" y="2120900"/>
                  </a:lnTo>
                  <a:lnTo>
                    <a:pt x="2836163" y="2095500"/>
                  </a:lnTo>
                  <a:lnTo>
                    <a:pt x="2851404" y="2057400"/>
                  </a:lnTo>
                  <a:lnTo>
                    <a:pt x="2865120" y="2019300"/>
                  </a:lnTo>
                  <a:lnTo>
                    <a:pt x="2889504" y="1955800"/>
                  </a:lnTo>
                  <a:lnTo>
                    <a:pt x="2910839" y="1892300"/>
                  </a:lnTo>
                  <a:lnTo>
                    <a:pt x="2929128" y="1816100"/>
                  </a:lnTo>
                  <a:lnTo>
                    <a:pt x="2944368" y="1739900"/>
                  </a:lnTo>
                  <a:lnTo>
                    <a:pt x="2950463" y="1701800"/>
                  </a:lnTo>
                  <a:lnTo>
                    <a:pt x="2955035" y="1663700"/>
                  </a:lnTo>
                  <a:lnTo>
                    <a:pt x="2959607" y="1638300"/>
                  </a:lnTo>
                  <a:lnTo>
                    <a:pt x="2965704" y="1562100"/>
                  </a:lnTo>
                  <a:lnTo>
                    <a:pt x="2967228" y="1524000"/>
                  </a:lnTo>
                  <a:lnTo>
                    <a:pt x="2967228" y="1447800"/>
                  </a:lnTo>
                  <a:lnTo>
                    <a:pt x="2965704" y="1409700"/>
                  </a:lnTo>
                  <a:lnTo>
                    <a:pt x="2959607" y="1333500"/>
                  </a:lnTo>
                  <a:lnTo>
                    <a:pt x="2950463" y="1257300"/>
                  </a:lnTo>
                  <a:lnTo>
                    <a:pt x="2944368" y="1219200"/>
                  </a:lnTo>
                  <a:lnTo>
                    <a:pt x="2929128" y="1143000"/>
                  </a:lnTo>
                  <a:lnTo>
                    <a:pt x="2919983" y="1104900"/>
                  </a:lnTo>
                  <a:lnTo>
                    <a:pt x="2910839" y="1079500"/>
                  </a:lnTo>
                  <a:lnTo>
                    <a:pt x="2889504" y="1003300"/>
                  </a:lnTo>
                  <a:lnTo>
                    <a:pt x="2877311" y="977900"/>
                  </a:lnTo>
                  <a:lnTo>
                    <a:pt x="2836163" y="876300"/>
                  </a:lnTo>
                  <a:lnTo>
                    <a:pt x="2820924" y="838200"/>
                  </a:lnTo>
                  <a:lnTo>
                    <a:pt x="2770631" y="749300"/>
                  </a:lnTo>
                  <a:lnTo>
                    <a:pt x="2734055" y="685800"/>
                  </a:lnTo>
                  <a:lnTo>
                    <a:pt x="2714244" y="647700"/>
                  </a:lnTo>
                  <a:lnTo>
                    <a:pt x="2692907" y="622300"/>
                  </a:lnTo>
                  <a:lnTo>
                    <a:pt x="2673096" y="596900"/>
                  </a:lnTo>
                  <a:lnTo>
                    <a:pt x="2650235" y="571500"/>
                  </a:lnTo>
                  <a:lnTo>
                    <a:pt x="2628900" y="533400"/>
                  </a:lnTo>
                  <a:lnTo>
                    <a:pt x="2557272" y="457200"/>
                  </a:lnTo>
                  <a:lnTo>
                    <a:pt x="2506979" y="406400"/>
                  </a:lnTo>
                  <a:lnTo>
                    <a:pt x="2455163" y="355600"/>
                  </a:lnTo>
                  <a:lnTo>
                    <a:pt x="2400300" y="317500"/>
                  </a:lnTo>
                  <a:lnTo>
                    <a:pt x="2342388" y="266700"/>
                  </a:lnTo>
                  <a:lnTo>
                    <a:pt x="2313431" y="254000"/>
                  </a:lnTo>
                  <a:lnTo>
                    <a:pt x="2252471" y="215900"/>
                  </a:lnTo>
                  <a:lnTo>
                    <a:pt x="2221991" y="190500"/>
                  </a:lnTo>
                  <a:lnTo>
                    <a:pt x="2191512" y="177800"/>
                  </a:lnTo>
                  <a:lnTo>
                    <a:pt x="2127504" y="139700"/>
                  </a:lnTo>
                  <a:lnTo>
                    <a:pt x="2093976" y="127000"/>
                  </a:lnTo>
                  <a:lnTo>
                    <a:pt x="2061971" y="114300"/>
                  </a:lnTo>
                  <a:lnTo>
                    <a:pt x="2028443" y="101600"/>
                  </a:lnTo>
                  <a:lnTo>
                    <a:pt x="1993391" y="88900"/>
                  </a:lnTo>
                  <a:lnTo>
                    <a:pt x="1959864" y="76200"/>
                  </a:lnTo>
                  <a:lnTo>
                    <a:pt x="1889759" y="50800"/>
                  </a:lnTo>
                  <a:lnTo>
                    <a:pt x="1854707" y="50800"/>
                  </a:lnTo>
                  <a:lnTo>
                    <a:pt x="1818131" y="38100"/>
                  </a:lnTo>
                  <a:lnTo>
                    <a:pt x="1783079" y="25400"/>
                  </a:lnTo>
                  <a:lnTo>
                    <a:pt x="1673352" y="12700"/>
                  </a:lnTo>
                  <a:close/>
                </a:path>
                <a:path w="2967354" h="2959100">
                  <a:moveTo>
                    <a:pt x="15239" y="1460500"/>
                  </a:moveTo>
                  <a:lnTo>
                    <a:pt x="9143" y="1460500"/>
                  </a:lnTo>
                  <a:lnTo>
                    <a:pt x="4571" y="1473200"/>
                  </a:lnTo>
                  <a:lnTo>
                    <a:pt x="0" y="1473200"/>
                  </a:lnTo>
                  <a:lnTo>
                    <a:pt x="1524" y="1485900"/>
                  </a:lnTo>
                  <a:lnTo>
                    <a:pt x="1524" y="1524000"/>
                  </a:lnTo>
                  <a:lnTo>
                    <a:pt x="4571" y="1600200"/>
                  </a:lnTo>
                  <a:lnTo>
                    <a:pt x="9143" y="1638300"/>
                  </a:lnTo>
                  <a:lnTo>
                    <a:pt x="12191" y="1676400"/>
                  </a:lnTo>
                  <a:lnTo>
                    <a:pt x="30479" y="1778000"/>
                  </a:lnTo>
                  <a:lnTo>
                    <a:pt x="39624" y="1816100"/>
                  </a:lnTo>
                  <a:lnTo>
                    <a:pt x="47243" y="1854200"/>
                  </a:lnTo>
                  <a:lnTo>
                    <a:pt x="79247" y="1955800"/>
                  </a:lnTo>
                  <a:lnTo>
                    <a:pt x="103631" y="2032000"/>
                  </a:lnTo>
                  <a:lnTo>
                    <a:pt x="117347" y="2057400"/>
                  </a:lnTo>
                  <a:lnTo>
                    <a:pt x="132587" y="2095500"/>
                  </a:lnTo>
                  <a:lnTo>
                    <a:pt x="147827" y="2120900"/>
                  </a:lnTo>
                  <a:lnTo>
                    <a:pt x="163067" y="2159000"/>
                  </a:lnTo>
                  <a:lnTo>
                    <a:pt x="179831" y="2184400"/>
                  </a:lnTo>
                  <a:lnTo>
                    <a:pt x="234695" y="2286000"/>
                  </a:lnTo>
                  <a:lnTo>
                    <a:pt x="274319" y="2336800"/>
                  </a:lnTo>
                  <a:lnTo>
                    <a:pt x="316991" y="2400300"/>
                  </a:lnTo>
                  <a:lnTo>
                    <a:pt x="362712" y="2451100"/>
                  </a:lnTo>
                  <a:lnTo>
                    <a:pt x="435863" y="2527300"/>
                  </a:lnTo>
                  <a:lnTo>
                    <a:pt x="513588" y="2603500"/>
                  </a:lnTo>
                  <a:lnTo>
                    <a:pt x="568451" y="2654300"/>
                  </a:lnTo>
                  <a:lnTo>
                    <a:pt x="655319" y="2717800"/>
                  </a:lnTo>
                  <a:lnTo>
                    <a:pt x="685800" y="2730500"/>
                  </a:lnTo>
                  <a:lnTo>
                    <a:pt x="714755" y="2755900"/>
                  </a:lnTo>
                  <a:lnTo>
                    <a:pt x="746759" y="2768600"/>
                  </a:lnTo>
                  <a:lnTo>
                    <a:pt x="777239" y="2781300"/>
                  </a:lnTo>
                  <a:lnTo>
                    <a:pt x="841247" y="2819400"/>
                  </a:lnTo>
                  <a:lnTo>
                    <a:pt x="874776" y="2832100"/>
                  </a:lnTo>
                  <a:lnTo>
                    <a:pt x="906779" y="2844800"/>
                  </a:lnTo>
                  <a:lnTo>
                    <a:pt x="973835" y="2870200"/>
                  </a:lnTo>
                  <a:lnTo>
                    <a:pt x="1078991" y="2908300"/>
                  </a:lnTo>
                  <a:lnTo>
                    <a:pt x="1149095" y="2921000"/>
                  </a:lnTo>
                  <a:lnTo>
                    <a:pt x="1222247" y="2946400"/>
                  </a:lnTo>
                  <a:lnTo>
                    <a:pt x="1333500" y="2946400"/>
                  </a:lnTo>
                  <a:lnTo>
                    <a:pt x="1260347" y="2933700"/>
                  </a:lnTo>
                  <a:lnTo>
                    <a:pt x="1223771" y="2933700"/>
                  </a:lnTo>
                  <a:lnTo>
                    <a:pt x="1188719" y="2921000"/>
                  </a:lnTo>
                  <a:lnTo>
                    <a:pt x="1152143" y="2908300"/>
                  </a:lnTo>
                  <a:lnTo>
                    <a:pt x="1082039" y="2895600"/>
                  </a:lnTo>
                  <a:lnTo>
                    <a:pt x="1046988" y="2882900"/>
                  </a:lnTo>
                  <a:lnTo>
                    <a:pt x="1013459" y="2870200"/>
                  </a:lnTo>
                  <a:lnTo>
                    <a:pt x="978407" y="2857500"/>
                  </a:lnTo>
                  <a:lnTo>
                    <a:pt x="944879" y="2844800"/>
                  </a:lnTo>
                  <a:lnTo>
                    <a:pt x="912876" y="2832100"/>
                  </a:lnTo>
                  <a:lnTo>
                    <a:pt x="879347" y="2819400"/>
                  </a:lnTo>
                  <a:lnTo>
                    <a:pt x="847343" y="2806700"/>
                  </a:lnTo>
                  <a:lnTo>
                    <a:pt x="783335" y="2768600"/>
                  </a:lnTo>
                  <a:lnTo>
                    <a:pt x="752855" y="2755900"/>
                  </a:lnTo>
                  <a:lnTo>
                    <a:pt x="691895" y="2717800"/>
                  </a:lnTo>
                  <a:lnTo>
                    <a:pt x="633983" y="2679700"/>
                  </a:lnTo>
                  <a:lnTo>
                    <a:pt x="605027" y="2654300"/>
                  </a:lnTo>
                  <a:lnTo>
                    <a:pt x="550163" y="2616200"/>
                  </a:lnTo>
                  <a:lnTo>
                    <a:pt x="522731" y="2590800"/>
                  </a:lnTo>
                  <a:lnTo>
                    <a:pt x="470915" y="2540000"/>
                  </a:lnTo>
                  <a:lnTo>
                    <a:pt x="420624" y="2501900"/>
                  </a:lnTo>
                  <a:lnTo>
                    <a:pt x="396239" y="2463800"/>
                  </a:lnTo>
                  <a:lnTo>
                    <a:pt x="327659" y="2387600"/>
                  </a:lnTo>
                  <a:lnTo>
                    <a:pt x="306324" y="2362200"/>
                  </a:lnTo>
                  <a:lnTo>
                    <a:pt x="286512" y="2336800"/>
                  </a:lnTo>
                  <a:lnTo>
                    <a:pt x="265175" y="2298700"/>
                  </a:lnTo>
                  <a:lnTo>
                    <a:pt x="246887" y="2273300"/>
                  </a:lnTo>
                  <a:lnTo>
                    <a:pt x="227075" y="2247900"/>
                  </a:lnTo>
                  <a:lnTo>
                    <a:pt x="210312" y="2209800"/>
                  </a:lnTo>
                  <a:lnTo>
                    <a:pt x="192024" y="2184400"/>
                  </a:lnTo>
                  <a:lnTo>
                    <a:pt x="175259" y="2146300"/>
                  </a:lnTo>
                  <a:lnTo>
                    <a:pt x="160019" y="2120900"/>
                  </a:lnTo>
                  <a:lnTo>
                    <a:pt x="144779" y="2082800"/>
                  </a:lnTo>
                  <a:lnTo>
                    <a:pt x="129539" y="2057400"/>
                  </a:lnTo>
                  <a:lnTo>
                    <a:pt x="117347" y="2019300"/>
                  </a:lnTo>
                  <a:lnTo>
                    <a:pt x="103631" y="1981200"/>
                  </a:lnTo>
                  <a:lnTo>
                    <a:pt x="91439" y="1955800"/>
                  </a:lnTo>
                  <a:lnTo>
                    <a:pt x="70103" y="1879600"/>
                  </a:lnTo>
                  <a:lnTo>
                    <a:pt x="60959" y="1854200"/>
                  </a:lnTo>
                  <a:lnTo>
                    <a:pt x="51815" y="1816100"/>
                  </a:lnTo>
                  <a:lnTo>
                    <a:pt x="44195" y="1778000"/>
                  </a:lnTo>
                  <a:lnTo>
                    <a:pt x="25907" y="1663700"/>
                  </a:lnTo>
                  <a:lnTo>
                    <a:pt x="22859" y="1625600"/>
                  </a:lnTo>
                  <a:lnTo>
                    <a:pt x="18287" y="1600200"/>
                  </a:lnTo>
                  <a:lnTo>
                    <a:pt x="15239" y="1524000"/>
                  </a:lnTo>
                  <a:lnTo>
                    <a:pt x="15239" y="1499268"/>
                  </a:lnTo>
                  <a:lnTo>
                    <a:pt x="13715" y="1498600"/>
                  </a:lnTo>
                  <a:lnTo>
                    <a:pt x="15239" y="1498600"/>
                  </a:lnTo>
                  <a:lnTo>
                    <a:pt x="15239" y="1460500"/>
                  </a:lnTo>
                  <a:close/>
                </a:path>
                <a:path w="2967354" h="2959100">
                  <a:moveTo>
                    <a:pt x="1705355" y="2921000"/>
                  </a:moveTo>
                  <a:lnTo>
                    <a:pt x="1261871" y="2921000"/>
                  </a:lnTo>
                  <a:lnTo>
                    <a:pt x="1335024" y="2933700"/>
                  </a:lnTo>
                  <a:lnTo>
                    <a:pt x="1632203" y="2933700"/>
                  </a:lnTo>
                  <a:lnTo>
                    <a:pt x="1705355" y="2921000"/>
                  </a:lnTo>
                  <a:close/>
                </a:path>
                <a:path w="2967354" h="2959100">
                  <a:moveTo>
                    <a:pt x="28955" y="1505284"/>
                  </a:moveTo>
                  <a:lnTo>
                    <a:pt x="28955" y="1524000"/>
                  </a:lnTo>
                  <a:lnTo>
                    <a:pt x="30479" y="1562100"/>
                  </a:lnTo>
                  <a:lnTo>
                    <a:pt x="35051" y="1625600"/>
                  </a:lnTo>
                  <a:lnTo>
                    <a:pt x="39624" y="1663700"/>
                  </a:lnTo>
                  <a:lnTo>
                    <a:pt x="57912" y="1778000"/>
                  </a:lnTo>
                  <a:lnTo>
                    <a:pt x="65531" y="1816100"/>
                  </a:lnTo>
                  <a:lnTo>
                    <a:pt x="83819" y="1879600"/>
                  </a:lnTo>
                  <a:lnTo>
                    <a:pt x="94487" y="1917700"/>
                  </a:lnTo>
                  <a:lnTo>
                    <a:pt x="105155" y="1943100"/>
                  </a:lnTo>
                  <a:lnTo>
                    <a:pt x="129539" y="2019300"/>
                  </a:lnTo>
                  <a:lnTo>
                    <a:pt x="143255" y="2044700"/>
                  </a:lnTo>
                  <a:lnTo>
                    <a:pt x="156971" y="2082800"/>
                  </a:lnTo>
                  <a:lnTo>
                    <a:pt x="172212" y="2108200"/>
                  </a:lnTo>
                  <a:lnTo>
                    <a:pt x="187451" y="2146300"/>
                  </a:lnTo>
                  <a:lnTo>
                    <a:pt x="204215" y="2171700"/>
                  </a:lnTo>
                  <a:lnTo>
                    <a:pt x="220979" y="2209800"/>
                  </a:lnTo>
                  <a:lnTo>
                    <a:pt x="257555" y="2260600"/>
                  </a:lnTo>
                  <a:lnTo>
                    <a:pt x="277367" y="2298700"/>
                  </a:lnTo>
                  <a:lnTo>
                    <a:pt x="316991" y="2349500"/>
                  </a:lnTo>
                  <a:lnTo>
                    <a:pt x="338327" y="2374900"/>
                  </a:lnTo>
                  <a:lnTo>
                    <a:pt x="384047" y="2438400"/>
                  </a:lnTo>
                  <a:lnTo>
                    <a:pt x="429767" y="2489200"/>
                  </a:lnTo>
                  <a:lnTo>
                    <a:pt x="454151" y="2514600"/>
                  </a:lnTo>
                  <a:lnTo>
                    <a:pt x="505967" y="2565400"/>
                  </a:lnTo>
                  <a:lnTo>
                    <a:pt x="557783" y="2603500"/>
                  </a:lnTo>
                  <a:lnTo>
                    <a:pt x="612647" y="2654300"/>
                  </a:lnTo>
                  <a:lnTo>
                    <a:pt x="641603" y="2667000"/>
                  </a:lnTo>
                  <a:lnTo>
                    <a:pt x="670559" y="2692400"/>
                  </a:lnTo>
                  <a:lnTo>
                    <a:pt x="699515" y="2705100"/>
                  </a:lnTo>
                  <a:lnTo>
                    <a:pt x="729995" y="2730500"/>
                  </a:lnTo>
                  <a:lnTo>
                    <a:pt x="758951" y="2743200"/>
                  </a:lnTo>
                  <a:lnTo>
                    <a:pt x="790955" y="2755900"/>
                  </a:lnTo>
                  <a:lnTo>
                    <a:pt x="821435" y="2781300"/>
                  </a:lnTo>
                  <a:lnTo>
                    <a:pt x="917447" y="2819400"/>
                  </a:lnTo>
                  <a:lnTo>
                    <a:pt x="950976" y="2832100"/>
                  </a:lnTo>
                  <a:lnTo>
                    <a:pt x="982979" y="2844800"/>
                  </a:lnTo>
                  <a:lnTo>
                    <a:pt x="1018031" y="2857500"/>
                  </a:lnTo>
                  <a:lnTo>
                    <a:pt x="1085088" y="2882900"/>
                  </a:lnTo>
                  <a:lnTo>
                    <a:pt x="1120139" y="2895600"/>
                  </a:lnTo>
                  <a:lnTo>
                    <a:pt x="1190243" y="2908300"/>
                  </a:lnTo>
                  <a:lnTo>
                    <a:pt x="1226819" y="2921000"/>
                  </a:lnTo>
                  <a:lnTo>
                    <a:pt x="1336547" y="2921000"/>
                  </a:lnTo>
                  <a:lnTo>
                    <a:pt x="1299971" y="2908300"/>
                  </a:lnTo>
                  <a:lnTo>
                    <a:pt x="1264919" y="2908300"/>
                  </a:lnTo>
                  <a:lnTo>
                    <a:pt x="1228343" y="2895600"/>
                  </a:lnTo>
                  <a:lnTo>
                    <a:pt x="1123188" y="2882900"/>
                  </a:lnTo>
                  <a:lnTo>
                    <a:pt x="1089659" y="2870200"/>
                  </a:lnTo>
                  <a:lnTo>
                    <a:pt x="1054607" y="2857500"/>
                  </a:lnTo>
                  <a:lnTo>
                    <a:pt x="987551" y="2832100"/>
                  </a:lnTo>
                  <a:lnTo>
                    <a:pt x="955547" y="2819400"/>
                  </a:lnTo>
                  <a:lnTo>
                    <a:pt x="922019" y="2806700"/>
                  </a:lnTo>
                  <a:lnTo>
                    <a:pt x="890015" y="2794000"/>
                  </a:lnTo>
                  <a:lnTo>
                    <a:pt x="859535" y="2781300"/>
                  </a:lnTo>
                  <a:lnTo>
                    <a:pt x="827531" y="2768600"/>
                  </a:lnTo>
                  <a:lnTo>
                    <a:pt x="736091" y="2717800"/>
                  </a:lnTo>
                  <a:lnTo>
                    <a:pt x="707135" y="2692400"/>
                  </a:lnTo>
                  <a:lnTo>
                    <a:pt x="649224" y="2654300"/>
                  </a:lnTo>
                  <a:lnTo>
                    <a:pt x="621791" y="2641600"/>
                  </a:lnTo>
                  <a:lnTo>
                    <a:pt x="566927" y="2590800"/>
                  </a:lnTo>
                  <a:lnTo>
                    <a:pt x="515112" y="2552700"/>
                  </a:lnTo>
                  <a:lnTo>
                    <a:pt x="489203" y="2527300"/>
                  </a:lnTo>
                  <a:lnTo>
                    <a:pt x="416051" y="2451100"/>
                  </a:lnTo>
                  <a:lnTo>
                    <a:pt x="393191" y="2425700"/>
                  </a:lnTo>
                  <a:lnTo>
                    <a:pt x="371855" y="2400300"/>
                  </a:lnTo>
                  <a:lnTo>
                    <a:pt x="348995" y="2374900"/>
                  </a:lnTo>
                  <a:lnTo>
                    <a:pt x="329183" y="2349500"/>
                  </a:lnTo>
                  <a:lnTo>
                    <a:pt x="307847" y="2311400"/>
                  </a:lnTo>
                  <a:lnTo>
                    <a:pt x="288035" y="2286000"/>
                  </a:lnTo>
                  <a:lnTo>
                    <a:pt x="251459" y="2235200"/>
                  </a:lnTo>
                  <a:lnTo>
                    <a:pt x="233171" y="2197100"/>
                  </a:lnTo>
                  <a:lnTo>
                    <a:pt x="199643" y="2133600"/>
                  </a:lnTo>
                  <a:lnTo>
                    <a:pt x="184403" y="2108200"/>
                  </a:lnTo>
                  <a:lnTo>
                    <a:pt x="169163" y="2070100"/>
                  </a:lnTo>
                  <a:lnTo>
                    <a:pt x="155447" y="2044700"/>
                  </a:lnTo>
                  <a:lnTo>
                    <a:pt x="141731" y="2006600"/>
                  </a:lnTo>
                  <a:lnTo>
                    <a:pt x="129539" y="1981200"/>
                  </a:lnTo>
                  <a:lnTo>
                    <a:pt x="117347" y="1943100"/>
                  </a:lnTo>
                  <a:lnTo>
                    <a:pt x="106679" y="1905000"/>
                  </a:lnTo>
                  <a:lnTo>
                    <a:pt x="97535" y="1879600"/>
                  </a:lnTo>
                  <a:lnTo>
                    <a:pt x="86867" y="1841500"/>
                  </a:lnTo>
                  <a:lnTo>
                    <a:pt x="64007" y="1739900"/>
                  </a:lnTo>
                  <a:lnTo>
                    <a:pt x="57912" y="1701800"/>
                  </a:lnTo>
                  <a:lnTo>
                    <a:pt x="48767" y="1625600"/>
                  </a:lnTo>
                  <a:lnTo>
                    <a:pt x="45719" y="1587500"/>
                  </a:lnTo>
                  <a:lnTo>
                    <a:pt x="42671" y="1524000"/>
                  </a:lnTo>
                  <a:lnTo>
                    <a:pt x="42671" y="1511300"/>
                  </a:lnTo>
                  <a:lnTo>
                    <a:pt x="28955" y="1505284"/>
                  </a:lnTo>
                  <a:close/>
                </a:path>
                <a:path w="2967354" h="2959100">
                  <a:moveTo>
                    <a:pt x="1776983" y="50800"/>
                  </a:moveTo>
                  <a:lnTo>
                    <a:pt x="1668779" y="50800"/>
                  </a:lnTo>
                  <a:lnTo>
                    <a:pt x="1703831" y="63500"/>
                  </a:lnTo>
                  <a:lnTo>
                    <a:pt x="1740407" y="63500"/>
                  </a:lnTo>
                  <a:lnTo>
                    <a:pt x="1845564" y="88900"/>
                  </a:lnTo>
                  <a:lnTo>
                    <a:pt x="1879091" y="88900"/>
                  </a:lnTo>
                  <a:lnTo>
                    <a:pt x="2013203" y="139700"/>
                  </a:lnTo>
                  <a:lnTo>
                    <a:pt x="2077212" y="165100"/>
                  </a:lnTo>
                  <a:lnTo>
                    <a:pt x="2141219" y="203200"/>
                  </a:lnTo>
                  <a:lnTo>
                    <a:pt x="2202179" y="228600"/>
                  </a:lnTo>
                  <a:lnTo>
                    <a:pt x="2232659" y="254000"/>
                  </a:lnTo>
                  <a:lnTo>
                    <a:pt x="2290571" y="292100"/>
                  </a:lnTo>
                  <a:lnTo>
                    <a:pt x="2319528" y="304800"/>
                  </a:lnTo>
                  <a:lnTo>
                    <a:pt x="2346959" y="330200"/>
                  </a:lnTo>
                  <a:lnTo>
                    <a:pt x="2374391" y="342900"/>
                  </a:lnTo>
                  <a:lnTo>
                    <a:pt x="2401824" y="368300"/>
                  </a:lnTo>
                  <a:lnTo>
                    <a:pt x="2479548" y="444500"/>
                  </a:lnTo>
                  <a:lnTo>
                    <a:pt x="2528315" y="482600"/>
                  </a:lnTo>
                  <a:lnTo>
                    <a:pt x="2596896" y="558800"/>
                  </a:lnTo>
                  <a:lnTo>
                    <a:pt x="2660904" y="647700"/>
                  </a:lnTo>
                  <a:lnTo>
                    <a:pt x="2680715" y="673100"/>
                  </a:lnTo>
                  <a:lnTo>
                    <a:pt x="2717291" y="736600"/>
                  </a:lnTo>
                  <a:lnTo>
                    <a:pt x="2735579" y="762000"/>
                  </a:lnTo>
                  <a:lnTo>
                    <a:pt x="2769107" y="825500"/>
                  </a:lnTo>
                  <a:lnTo>
                    <a:pt x="2784348" y="863600"/>
                  </a:lnTo>
                  <a:lnTo>
                    <a:pt x="2798063" y="889000"/>
                  </a:lnTo>
                  <a:lnTo>
                    <a:pt x="2813304" y="927100"/>
                  </a:lnTo>
                  <a:lnTo>
                    <a:pt x="2825496" y="952500"/>
                  </a:lnTo>
                  <a:lnTo>
                    <a:pt x="2839211" y="990600"/>
                  </a:lnTo>
                  <a:lnTo>
                    <a:pt x="2849879" y="1016000"/>
                  </a:lnTo>
                  <a:lnTo>
                    <a:pt x="2862072" y="1054100"/>
                  </a:lnTo>
                  <a:lnTo>
                    <a:pt x="2871215" y="1092200"/>
                  </a:lnTo>
                  <a:lnTo>
                    <a:pt x="2880359" y="1117600"/>
                  </a:lnTo>
                  <a:lnTo>
                    <a:pt x="2889504" y="1155700"/>
                  </a:lnTo>
                  <a:lnTo>
                    <a:pt x="2897124" y="1193800"/>
                  </a:lnTo>
                  <a:lnTo>
                    <a:pt x="2903220" y="1231900"/>
                  </a:lnTo>
                  <a:lnTo>
                    <a:pt x="2909315" y="1257300"/>
                  </a:lnTo>
                  <a:lnTo>
                    <a:pt x="2918459" y="1333500"/>
                  </a:lnTo>
                  <a:lnTo>
                    <a:pt x="2924555" y="1409700"/>
                  </a:lnTo>
                  <a:lnTo>
                    <a:pt x="2926079" y="1447800"/>
                  </a:lnTo>
                  <a:lnTo>
                    <a:pt x="2926079" y="1524000"/>
                  </a:lnTo>
                  <a:lnTo>
                    <a:pt x="2924555" y="1562100"/>
                  </a:lnTo>
                  <a:lnTo>
                    <a:pt x="2918459" y="1625600"/>
                  </a:lnTo>
                  <a:lnTo>
                    <a:pt x="2909315" y="1701800"/>
                  </a:lnTo>
                  <a:lnTo>
                    <a:pt x="2897124" y="1778000"/>
                  </a:lnTo>
                  <a:lnTo>
                    <a:pt x="2889504" y="1803400"/>
                  </a:lnTo>
                  <a:lnTo>
                    <a:pt x="2871215" y="1879600"/>
                  </a:lnTo>
                  <a:lnTo>
                    <a:pt x="2849879" y="1943100"/>
                  </a:lnTo>
                  <a:lnTo>
                    <a:pt x="2825496" y="2006600"/>
                  </a:lnTo>
                  <a:lnTo>
                    <a:pt x="2813304" y="2044700"/>
                  </a:lnTo>
                  <a:lnTo>
                    <a:pt x="2798063" y="2070100"/>
                  </a:lnTo>
                  <a:lnTo>
                    <a:pt x="2784348" y="2108200"/>
                  </a:lnTo>
                  <a:lnTo>
                    <a:pt x="2767583" y="2133600"/>
                  </a:lnTo>
                  <a:lnTo>
                    <a:pt x="2752344" y="2171700"/>
                  </a:lnTo>
                  <a:lnTo>
                    <a:pt x="2735579" y="2197100"/>
                  </a:lnTo>
                  <a:lnTo>
                    <a:pt x="2717291" y="2235200"/>
                  </a:lnTo>
                  <a:lnTo>
                    <a:pt x="2699004" y="2260600"/>
                  </a:lnTo>
                  <a:lnTo>
                    <a:pt x="2659379" y="2311400"/>
                  </a:lnTo>
                  <a:lnTo>
                    <a:pt x="2639568" y="2349500"/>
                  </a:lnTo>
                  <a:lnTo>
                    <a:pt x="2596896" y="2400300"/>
                  </a:lnTo>
                  <a:lnTo>
                    <a:pt x="2528315" y="2476500"/>
                  </a:lnTo>
                  <a:lnTo>
                    <a:pt x="2503931" y="2501900"/>
                  </a:lnTo>
                  <a:lnTo>
                    <a:pt x="2478024" y="2527300"/>
                  </a:lnTo>
                  <a:lnTo>
                    <a:pt x="2453639" y="2552700"/>
                  </a:lnTo>
                  <a:lnTo>
                    <a:pt x="2427731" y="2578100"/>
                  </a:lnTo>
                  <a:lnTo>
                    <a:pt x="2400300" y="2590800"/>
                  </a:lnTo>
                  <a:lnTo>
                    <a:pt x="2374391" y="2616200"/>
                  </a:lnTo>
                  <a:lnTo>
                    <a:pt x="2346959" y="2641600"/>
                  </a:lnTo>
                  <a:lnTo>
                    <a:pt x="2318004" y="2654300"/>
                  </a:lnTo>
                  <a:lnTo>
                    <a:pt x="2290571" y="2679700"/>
                  </a:lnTo>
                  <a:lnTo>
                    <a:pt x="2261616" y="2692400"/>
                  </a:lnTo>
                  <a:lnTo>
                    <a:pt x="2231135" y="2717800"/>
                  </a:lnTo>
                  <a:lnTo>
                    <a:pt x="2202179" y="2730500"/>
                  </a:lnTo>
                  <a:lnTo>
                    <a:pt x="2171700" y="2755900"/>
                  </a:lnTo>
                  <a:lnTo>
                    <a:pt x="2139695" y="2768600"/>
                  </a:lnTo>
                  <a:lnTo>
                    <a:pt x="2109216" y="2781300"/>
                  </a:lnTo>
                  <a:lnTo>
                    <a:pt x="2045207" y="2806700"/>
                  </a:lnTo>
                  <a:lnTo>
                    <a:pt x="2011679" y="2819400"/>
                  </a:lnTo>
                  <a:lnTo>
                    <a:pt x="1979676" y="2832100"/>
                  </a:lnTo>
                  <a:lnTo>
                    <a:pt x="1879091" y="2870200"/>
                  </a:lnTo>
                  <a:lnTo>
                    <a:pt x="1844039" y="2882900"/>
                  </a:lnTo>
                  <a:lnTo>
                    <a:pt x="1738883" y="2895600"/>
                  </a:lnTo>
                  <a:lnTo>
                    <a:pt x="1703831" y="2908300"/>
                  </a:lnTo>
                  <a:lnTo>
                    <a:pt x="1630679" y="2921000"/>
                  </a:lnTo>
                  <a:lnTo>
                    <a:pt x="1741931" y="2921000"/>
                  </a:lnTo>
                  <a:lnTo>
                    <a:pt x="1847088" y="2895600"/>
                  </a:lnTo>
                  <a:lnTo>
                    <a:pt x="1917191" y="2870200"/>
                  </a:lnTo>
                  <a:lnTo>
                    <a:pt x="2017776" y="2832100"/>
                  </a:lnTo>
                  <a:lnTo>
                    <a:pt x="2049779" y="2819400"/>
                  </a:lnTo>
                  <a:lnTo>
                    <a:pt x="2083307" y="2806700"/>
                  </a:lnTo>
                  <a:lnTo>
                    <a:pt x="2147316" y="2781300"/>
                  </a:lnTo>
                  <a:lnTo>
                    <a:pt x="2269235" y="2705100"/>
                  </a:lnTo>
                  <a:lnTo>
                    <a:pt x="2298191" y="2692400"/>
                  </a:lnTo>
                  <a:lnTo>
                    <a:pt x="2327147" y="2667000"/>
                  </a:lnTo>
                  <a:lnTo>
                    <a:pt x="2409444" y="2603500"/>
                  </a:lnTo>
                  <a:lnTo>
                    <a:pt x="2436876" y="2578100"/>
                  </a:lnTo>
                  <a:lnTo>
                    <a:pt x="2488691" y="2540000"/>
                  </a:lnTo>
                  <a:lnTo>
                    <a:pt x="2561844" y="2463800"/>
                  </a:lnTo>
                  <a:lnTo>
                    <a:pt x="2607563" y="2413000"/>
                  </a:lnTo>
                  <a:lnTo>
                    <a:pt x="2671572" y="2324100"/>
                  </a:lnTo>
                  <a:lnTo>
                    <a:pt x="2691383" y="2298700"/>
                  </a:lnTo>
                  <a:lnTo>
                    <a:pt x="2709672" y="2260600"/>
                  </a:lnTo>
                  <a:lnTo>
                    <a:pt x="2729483" y="2235200"/>
                  </a:lnTo>
                  <a:lnTo>
                    <a:pt x="2746248" y="2209800"/>
                  </a:lnTo>
                  <a:lnTo>
                    <a:pt x="2764535" y="2171700"/>
                  </a:lnTo>
                  <a:lnTo>
                    <a:pt x="2779776" y="2146300"/>
                  </a:lnTo>
                  <a:lnTo>
                    <a:pt x="2796539" y="2108200"/>
                  </a:lnTo>
                  <a:lnTo>
                    <a:pt x="2811779" y="2082800"/>
                  </a:lnTo>
                  <a:lnTo>
                    <a:pt x="2825496" y="2044700"/>
                  </a:lnTo>
                  <a:lnTo>
                    <a:pt x="2839211" y="2019300"/>
                  </a:lnTo>
                  <a:lnTo>
                    <a:pt x="2863596" y="1943100"/>
                  </a:lnTo>
                  <a:lnTo>
                    <a:pt x="2874263" y="1917700"/>
                  </a:lnTo>
                  <a:lnTo>
                    <a:pt x="2884931" y="1879600"/>
                  </a:lnTo>
                  <a:lnTo>
                    <a:pt x="2903220" y="1816100"/>
                  </a:lnTo>
                  <a:lnTo>
                    <a:pt x="2910839" y="1778000"/>
                  </a:lnTo>
                  <a:lnTo>
                    <a:pt x="2923031" y="1701800"/>
                  </a:lnTo>
                  <a:lnTo>
                    <a:pt x="2932176" y="1625600"/>
                  </a:lnTo>
                  <a:lnTo>
                    <a:pt x="2938272" y="1562100"/>
                  </a:lnTo>
                  <a:lnTo>
                    <a:pt x="2939796" y="1524000"/>
                  </a:lnTo>
                  <a:lnTo>
                    <a:pt x="2939796" y="1447800"/>
                  </a:lnTo>
                  <a:lnTo>
                    <a:pt x="2938272" y="1409700"/>
                  </a:lnTo>
                  <a:lnTo>
                    <a:pt x="2932176" y="1333500"/>
                  </a:lnTo>
                  <a:lnTo>
                    <a:pt x="2923031" y="1257300"/>
                  </a:lnTo>
                  <a:lnTo>
                    <a:pt x="2916935" y="1219200"/>
                  </a:lnTo>
                  <a:lnTo>
                    <a:pt x="2910839" y="1193800"/>
                  </a:lnTo>
                  <a:lnTo>
                    <a:pt x="2903220" y="1155700"/>
                  </a:lnTo>
                  <a:lnTo>
                    <a:pt x="2884931" y="1079500"/>
                  </a:lnTo>
                  <a:lnTo>
                    <a:pt x="2874263" y="1054100"/>
                  </a:lnTo>
                  <a:lnTo>
                    <a:pt x="2863596" y="1016000"/>
                  </a:lnTo>
                  <a:lnTo>
                    <a:pt x="2839211" y="952500"/>
                  </a:lnTo>
                  <a:lnTo>
                    <a:pt x="2811779" y="889000"/>
                  </a:lnTo>
                  <a:lnTo>
                    <a:pt x="2796539" y="850900"/>
                  </a:lnTo>
                  <a:lnTo>
                    <a:pt x="2779776" y="825500"/>
                  </a:lnTo>
                  <a:lnTo>
                    <a:pt x="2764535" y="787400"/>
                  </a:lnTo>
                  <a:lnTo>
                    <a:pt x="2746248" y="762000"/>
                  </a:lnTo>
                  <a:lnTo>
                    <a:pt x="2729483" y="723900"/>
                  </a:lnTo>
                  <a:lnTo>
                    <a:pt x="2711196" y="698500"/>
                  </a:lnTo>
                  <a:lnTo>
                    <a:pt x="2671572" y="635000"/>
                  </a:lnTo>
                  <a:lnTo>
                    <a:pt x="2607563" y="558800"/>
                  </a:lnTo>
                  <a:lnTo>
                    <a:pt x="2561844" y="508000"/>
                  </a:lnTo>
                  <a:lnTo>
                    <a:pt x="2488691" y="431800"/>
                  </a:lnTo>
                  <a:lnTo>
                    <a:pt x="2436876" y="381000"/>
                  </a:lnTo>
                  <a:lnTo>
                    <a:pt x="2409444" y="355600"/>
                  </a:lnTo>
                  <a:lnTo>
                    <a:pt x="2383535" y="330200"/>
                  </a:lnTo>
                  <a:lnTo>
                    <a:pt x="2354579" y="317500"/>
                  </a:lnTo>
                  <a:lnTo>
                    <a:pt x="2327147" y="292100"/>
                  </a:lnTo>
                  <a:lnTo>
                    <a:pt x="2269235" y="254000"/>
                  </a:lnTo>
                  <a:lnTo>
                    <a:pt x="2208276" y="215900"/>
                  </a:lnTo>
                  <a:lnTo>
                    <a:pt x="2147316" y="190500"/>
                  </a:lnTo>
                  <a:lnTo>
                    <a:pt x="2083307" y="152400"/>
                  </a:lnTo>
                  <a:lnTo>
                    <a:pt x="2051303" y="139700"/>
                  </a:lnTo>
                  <a:lnTo>
                    <a:pt x="1917191" y="88900"/>
                  </a:lnTo>
                  <a:lnTo>
                    <a:pt x="1882139" y="76200"/>
                  </a:lnTo>
                  <a:lnTo>
                    <a:pt x="1848612" y="76200"/>
                  </a:lnTo>
                  <a:lnTo>
                    <a:pt x="1813559" y="63500"/>
                  </a:lnTo>
                  <a:lnTo>
                    <a:pt x="1776983" y="50800"/>
                  </a:lnTo>
                  <a:close/>
                </a:path>
                <a:path w="2967354" h="2959100">
                  <a:moveTo>
                    <a:pt x="28955" y="1498600"/>
                  </a:moveTo>
                  <a:lnTo>
                    <a:pt x="15239" y="1498600"/>
                  </a:lnTo>
                  <a:lnTo>
                    <a:pt x="15239" y="1499268"/>
                  </a:lnTo>
                  <a:lnTo>
                    <a:pt x="28955" y="1505284"/>
                  </a:lnTo>
                  <a:lnTo>
                    <a:pt x="28955" y="1498600"/>
                  </a:lnTo>
                  <a:close/>
                </a:path>
                <a:path w="2967354" h="2959100">
                  <a:moveTo>
                    <a:pt x="1264919" y="50800"/>
                  </a:moveTo>
                  <a:lnTo>
                    <a:pt x="1190243" y="50800"/>
                  </a:lnTo>
                  <a:lnTo>
                    <a:pt x="1120139" y="76200"/>
                  </a:lnTo>
                  <a:lnTo>
                    <a:pt x="1086612" y="76200"/>
                  </a:lnTo>
                  <a:lnTo>
                    <a:pt x="1051559" y="88900"/>
                  </a:lnTo>
                  <a:lnTo>
                    <a:pt x="917447" y="139700"/>
                  </a:lnTo>
                  <a:lnTo>
                    <a:pt x="821435" y="190500"/>
                  </a:lnTo>
                  <a:lnTo>
                    <a:pt x="760476" y="215900"/>
                  </a:lnTo>
                  <a:lnTo>
                    <a:pt x="699515" y="254000"/>
                  </a:lnTo>
                  <a:lnTo>
                    <a:pt x="641603" y="292100"/>
                  </a:lnTo>
                  <a:lnTo>
                    <a:pt x="614171" y="317500"/>
                  </a:lnTo>
                  <a:lnTo>
                    <a:pt x="585215" y="330200"/>
                  </a:lnTo>
                  <a:lnTo>
                    <a:pt x="480059" y="431800"/>
                  </a:lnTo>
                  <a:lnTo>
                    <a:pt x="406907" y="508000"/>
                  </a:lnTo>
                  <a:lnTo>
                    <a:pt x="361188" y="558800"/>
                  </a:lnTo>
                  <a:lnTo>
                    <a:pt x="297179" y="635000"/>
                  </a:lnTo>
                  <a:lnTo>
                    <a:pt x="257555" y="698500"/>
                  </a:lnTo>
                  <a:lnTo>
                    <a:pt x="239267" y="723900"/>
                  </a:lnTo>
                  <a:lnTo>
                    <a:pt x="220979" y="762000"/>
                  </a:lnTo>
                  <a:lnTo>
                    <a:pt x="204215" y="787400"/>
                  </a:lnTo>
                  <a:lnTo>
                    <a:pt x="187451" y="825500"/>
                  </a:lnTo>
                  <a:lnTo>
                    <a:pt x="156971" y="889000"/>
                  </a:lnTo>
                  <a:lnTo>
                    <a:pt x="129539" y="952500"/>
                  </a:lnTo>
                  <a:lnTo>
                    <a:pt x="105155" y="1016000"/>
                  </a:lnTo>
                  <a:lnTo>
                    <a:pt x="94487" y="1054100"/>
                  </a:lnTo>
                  <a:lnTo>
                    <a:pt x="83819" y="1079500"/>
                  </a:lnTo>
                  <a:lnTo>
                    <a:pt x="65531" y="1155700"/>
                  </a:lnTo>
                  <a:lnTo>
                    <a:pt x="57912" y="1193800"/>
                  </a:lnTo>
                  <a:lnTo>
                    <a:pt x="51815" y="1219200"/>
                  </a:lnTo>
                  <a:lnTo>
                    <a:pt x="39624" y="1295400"/>
                  </a:lnTo>
                  <a:lnTo>
                    <a:pt x="30479" y="1409700"/>
                  </a:lnTo>
                  <a:lnTo>
                    <a:pt x="28955" y="1447800"/>
                  </a:lnTo>
                  <a:lnTo>
                    <a:pt x="28955" y="1498600"/>
                  </a:lnTo>
                  <a:lnTo>
                    <a:pt x="39624" y="1498600"/>
                  </a:lnTo>
                  <a:lnTo>
                    <a:pt x="42671" y="1485900"/>
                  </a:lnTo>
                  <a:lnTo>
                    <a:pt x="42671" y="1447800"/>
                  </a:lnTo>
                  <a:lnTo>
                    <a:pt x="44195" y="1409700"/>
                  </a:lnTo>
                  <a:lnTo>
                    <a:pt x="53339" y="1295400"/>
                  </a:lnTo>
                  <a:lnTo>
                    <a:pt x="59435" y="1257300"/>
                  </a:lnTo>
                  <a:lnTo>
                    <a:pt x="71627" y="1193800"/>
                  </a:lnTo>
                  <a:lnTo>
                    <a:pt x="79247" y="1155700"/>
                  </a:lnTo>
                  <a:lnTo>
                    <a:pt x="97535" y="1092200"/>
                  </a:lnTo>
                  <a:lnTo>
                    <a:pt x="106679" y="1054100"/>
                  </a:lnTo>
                  <a:lnTo>
                    <a:pt x="118871" y="1016000"/>
                  </a:lnTo>
                  <a:lnTo>
                    <a:pt x="129539" y="990600"/>
                  </a:lnTo>
                  <a:lnTo>
                    <a:pt x="143255" y="952500"/>
                  </a:lnTo>
                  <a:lnTo>
                    <a:pt x="155447" y="914400"/>
                  </a:lnTo>
                  <a:lnTo>
                    <a:pt x="169163" y="889000"/>
                  </a:lnTo>
                  <a:lnTo>
                    <a:pt x="184403" y="850900"/>
                  </a:lnTo>
                  <a:lnTo>
                    <a:pt x="199643" y="825500"/>
                  </a:lnTo>
                  <a:lnTo>
                    <a:pt x="233171" y="762000"/>
                  </a:lnTo>
                  <a:lnTo>
                    <a:pt x="251459" y="736600"/>
                  </a:lnTo>
                  <a:lnTo>
                    <a:pt x="288035" y="673100"/>
                  </a:lnTo>
                  <a:lnTo>
                    <a:pt x="307847" y="647700"/>
                  </a:lnTo>
                  <a:lnTo>
                    <a:pt x="350519" y="596900"/>
                  </a:lnTo>
                  <a:lnTo>
                    <a:pt x="371855" y="558800"/>
                  </a:lnTo>
                  <a:lnTo>
                    <a:pt x="440435" y="482600"/>
                  </a:lnTo>
                  <a:lnTo>
                    <a:pt x="489203" y="444500"/>
                  </a:lnTo>
                  <a:lnTo>
                    <a:pt x="566927" y="368300"/>
                  </a:lnTo>
                  <a:lnTo>
                    <a:pt x="621791" y="330200"/>
                  </a:lnTo>
                  <a:lnTo>
                    <a:pt x="649224" y="304800"/>
                  </a:lnTo>
                  <a:lnTo>
                    <a:pt x="707135" y="266700"/>
                  </a:lnTo>
                  <a:lnTo>
                    <a:pt x="737615" y="254000"/>
                  </a:lnTo>
                  <a:lnTo>
                    <a:pt x="766571" y="228600"/>
                  </a:lnTo>
                  <a:lnTo>
                    <a:pt x="827531" y="203200"/>
                  </a:lnTo>
                  <a:lnTo>
                    <a:pt x="891539" y="165100"/>
                  </a:lnTo>
                  <a:lnTo>
                    <a:pt x="955547" y="139700"/>
                  </a:lnTo>
                  <a:lnTo>
                    <a:pt x="1089659" y="88900"/>
                  </a:lnTo>
                  <a:lnTo>
                    <a:pt x="1124712" y="88900"/>
                  </a:lnTo>
                  <a:lnTo>
                    <a:pt x="1158239" y="76200"/>
                  </a:lnTo>
                  <a:lnTo>
                    <a:pt x="1193291" y="63500"/>
                  </a:lnTo>
                  <a:lnTo>
                    <a:pt x="1229867" y="63500"/>
                  </a:lnTo>
                  <a:lnTo>
                    <a:pt x="1264919" y="50800"/>
                  </a:lnTo>
                  <a:close/>
                </a:path>
                <a:path w="2967354" h="2959100">
                  <a:moveTo>
                    <a:pt x="15239" y="1454150"/>
                  </a:moveTo>
                  <a:lnTo>
                    <a:pt x="15239" y="1460500"/>
                  </a:lnTo>
                  <a:lnTo>
                    <a:pt x="28955" y="1460500"/>
                  </a:lnTo>
                  <a:lnTo>
                    <a:pt x="15239" y="1454150"/>
                  </a:lnTo>
                  <a:close/>
                </a:path>
                <a:path w="2967354" h="2959100">
                  <a:moveTo>
                    <a:pt x="1260347" y="25400"/>
                  </a:moveTo>
                  <a:lnTo>
                    <a:pt x="1185671" y="25400"/>
                  </a:lnTo>
                  <a:lnTo>
                    <a:pt x="1149095" y="38100"/>
                  </a:lnTo>
                  <a:lnTo>
                    <a:pt x="1114043" y="50800"/>
                  </a:lnTo>
                  <a:lnTo>
                    <a:pt x="1077467" y="50800"/>
                  </a:lnTo>
                  <a:lnTo>
                    <a:pt x="1042415" y="63500"/>
                  </a:lnTo>
                  <a:lnTo>
                    <a:pt x="1008888" y="76200"/>
                  </a:lnTo>
                  <a:lnTo>
                    <a:pt x="973835" y="88900"/>
                  </a:lnTo>
                  <a:lnTo>
                    <a:pt x="873251" y="127000"/>
                  </a:lnTo>
                  <a:lnTo>
                    <a:pt x="841247" y="139700"/>
                  </a:lnTo>
                  <a:lnTo>
                    <a:pt x="809243" y="165100"/>
                  </a:lnTo>
                  <a:lnTo>
                    <a:pt x="745235" y="190500"/>
                  </a:lnTo>
                  <a:lnTo>
                    <a:pt x="714755" y="215900"/>
                  </a:lnTo>
                  <a:lnTo>
                    <a:pt x="684276" y="228600"/>
                  </a:lnTo>
                  <a:lnTo>
                    <a:pt x="655319" y="254000"/>
                  </a:lnTo>
                  <a:lnTo>
                    <a:pt x="624839" y="266700"/>
                  </a:lnTo>
                  <a:lnTo>
                    <a:pt x="597407" y="292100"/>
                  </a:lnTo>
                  <a:lnTo>
                    <a:pt x="568451" y="317500"/>
                  </a:lnTo>
                  <a:lnTo>
                    <a:pt x="513588" y="355600"/>
                  </a:lnTo>
                  <a:lnTo>
                    <a:pt x="487679" y="381000"/>
                  </a:lnTo>
                  <a:lnTo>
                    <a:pt x="460247" y="406400"/>
                  </a:lnTo>
                  <a:lnTo>
                    <a:pt x="435863" y="431800"/>
                  </a:lnTo>
                  <a:lnTo>
                    <a:pt x="409955" y="457200"/>
                  </a:lnTo>
                  <a:lnTo>
                    <a:pt x="387095" y="482600"/>
                  </a:lnTo>
                  <a:lnTo>
                    <a:pt x="362712" y="508000"/>
                  </a:lnTo>
                  <a:lnTo>
                    <a:pt x="316991" y="571500"/>
                  </a:lnTo>
                  <a:lnTo>
                    <a:pt x="274319" y="622300"/>
                  </a:lnTo>
                  <a:lnTo>
                    <a:pt x="254507" y="647700"/>
                  </a:lnTo>
                  <a:lnTo>
                    <a:pt x="234695" y="685800"/>
                  </a:lnTo>
                  <a:lnTo>
                    <a:pt x="198119" y="749300"/>
                  </a:lnTo>
                  <a:lnTo>
                    <a:pt x="179831" y="774700"/>
                  </a:lnTo>
                  <a:lnTo>
                    <a:pt x="163067" y="812800"/>
                  </a:lnTo>
                  <a:lnTo>
                    <a:pt x="132587" y="876300"/>
                  </a:lnTo>
                  <a:lnTo>
                    <a:pt x="117347" y="901700"/>
                  </a:lnTo>
                  <a:lnTo>
                    <a:pt x="103631" y="939800"/>
                  </a:lnTo>
                  <a:lnTo>
                    <a:pt x="91439" y="977900"/>
                  </a:lnTo>
                  <a:lnTo>
                    <a:pt x="79247" y="1003300"/>
                  </a:lnTo>
                  <a:lnTo>
                    <a:pt x="47243" y="1117600"/>
                  </a:lnTo>
                  <a:lnTo>
                    <a:pt x="39624" y="1143000"/>
                  </a:lnTo>
                  <a:lnTo>
                    <a:pt x="24383" y="1219200"/>
                  </a:lnTo>
                  <a:lnTo>
                    <a:pt x="18287" y="1257300"/>
                  </a:lnTo>
                  <a:lnTo>
                    <a:pt x="9143" y="1333500"/>
                  </a:lnTo>
                  <a:lnTo>
                    <a:pt x="3047" y="1409700"/>
                  </a:lnTo>
                  <a:lnTo>
                    <a:pt x="1524" y="1447800"/>
                  </a:lnTo>
                  <a:lnTo>
                    <a:pt x="15239" y="1454150"/>
                  </a:lnTo>
                  <a:lnTo>
                    <a:pt x="15239" y="1447800"/>
                  </a:lnTo>
                  <a:lnTo>
                    <a:pt x="16763" y="1409700"/>
                  </a:lnTo>
                  <a:lnTo>
                    <a:pt x="22859" y="1333500"/>
                  </a:lnTo>
                  <a:lnTo>
                    <a:pt x="32003" y="1257300"/>
                  </a:lnTo>
                  <a:lnTo>
                    <a:pt x="44195" y="1181100"/>
                  </a:lnTo>
                  <a:lnTo>
                    <a:pt x="53339" y="1155700"/>
                  </a:lnTo>
                  <a:lnTo>
                    <a:pt x="60959" y="1117600"/>
                  </a:lnTo>
                  <a:lnTo>
                    <a:pt x="70103" y="1079500"/>
                  </a:lnTo>
                  <a:lnTo>
                    <a:pt x="80771" y="1041400"/>
                  </a:lnTo>
                  <a:lnTo>
                    <a:pt x="92963" y="1016000"/>
                  </a:lnTo>
                  <a:lnTo>
                    <a:pt x="103631" y="977900"/>
                  </a:lnTo>
                  <a:lnTo>
                    <a:pt x="131063" y="914400"/>
                  </a:lnTo>
                  <a:lnTo>
                    <a:pt x="144779" y="876300"/>
                  </a:lnTo>
                  <a:lnTo>
                    <a:pt x="175259" y="812800"/>
                  </a:lnTo>
                  <a:lnTo>
                    <a:pt x="192024" y="787400"/>
                  </a:lnTo>
                  <a:lnTo>
                    <a:pt x="210312" y="749300"/>
                  </a:lnTo>
                  <a:lnTo>
                    <a:pt x="227075" y="723900"/>
                  </a:lnTo>
                  <a:lnTo>
                    <a:pt x="246887" y="685800"/>
                  </a:lnTo>
                  <a:lnTo>
                    <a:pt x="265175" y="660400"/>
                  </a:lnTo>
                  <a:lnTo>
                    <a:pt x="286512" y="635000"/>
                  </a:lnTo>
                  <a:lnTo>
                    <a:pt x="306324" y="596900"/>
                  </a:lnTo>
                  <a:lnTo>
                    <a:pt x="396239" y="495300"/>
                  </a:lnTo>
                  <a:lnTo>
                    <a:pt x="445007" y="444500"/>
                  </a:lnTo>
                  <a:lnTo>
                    <a:pt x="522731" y="368300"/>
                  </a:lnTo>
                  <a:lnTo>
                    <a:pt x="577595" y="330200"/>
                  </a:lnTo>
                  <a:lnTo>
                    <a:pt x="605027" y="304800"/>
                  </a:lnTo>
                  <a:lnTo>
                    <a:pt x="633983" y="279400"/>
                  </a:lnTo>
                  <a:lnTo>
                    <a:pt x="691895" y="241300"/>
                  </a:lnTo>
                  <a:lnTo>
                    <a:pt x="752855" y="203200"/>
                  </a:lnTo>
                  <a:lnTo>
                    <a:pt x="815339" y="177800"/>
                  </a:lnTo>
                  <a:lnTo>
                    <a:pt x="879347" y="139700"/>
                  </a:lnTo>
                  <a:lnTo>
                    <a:pt x="912876" y="127000"/>
                  </a:lnTo>
                  <a:lnTo>
                    <a:pt x="944879" y="114300"/>
                  </a:lnTo>
                  <a:lnTo>
                    <a:pt x="978407" y="101600"/>
                  </a:lnTo>
                  <a:lnTo>
                    <a:pt x="1013459" y="88900"/>
                  </a:lnTo>
                  <a:lnTo>
                    <a:pt x="1046988" y="76200"/>
                  </a:lnTo>
                  <a:lnTo>
                    <a:pt x="1082039" y="63500"/>
                  </a:lnTo>
                  <a:lnTo>
                    <a:pt x="1152143" y="50800"/>
                  </a:lnTo>
                  <a:lnTo>
                    <a:pt x="1188719" y="38100"/>
                  </a:lnTo>
                  <a:lnTo>
                    <a:pt x="1223771" y="38100"/>
                  </a:lnTo>
                  <a:lnTo>
                    <a:pt x="1260347" y="25400"/>
                  </a:lnTo>
                  <a:close/>
                </a:path>
                <a:path w="2967354" h="2959100">
                  <a:moveTo>
                    <a:pt x="1409700" y="38100"/>
                  </a:moveTo>
                  <a:lnTo>
                    <a:pt x="1263395" y="38100"/>
                  </a:lnTo>
                  <a:lnTo>
                    <a:pt x="1226819" y="50800"/>
                  </a:lnTo>
                  <a:lnTo>
                    <a:pt x="1336547" y="50800"/>
                  </a:lnTo>
                  <a:lnTo>
                    <a:pt x="1409700" y="38100"/>
                  </a:lnTo>
                  <a:close/>
                </a:path>
                <a:path w="2967354" h="2959100">
                  <a:moveTo>
                    <a:pt x="1705355" y="38100"/>
                  </a:moveTo>
                  <a:lnTo>
                    <a:pt x="1595627" y="38100"/>
                  </a:lnTo>
                  <a:lnTo>
                    <a:pt x="1632203" y="50800"/>
                  </a:lnTo>
                  <a:lnTo>
                    <a:pt x="1741931" y="50800"/>
                  </a:lnTo>
                  <a:lnTo>
                    <a:pt x="1705355" y="38100"/>
                  </a:lnTo>
                  <a:close/>
                </a:path>
                <a:path w="2967354" h="2959100">
                  <a:moveTo>
                    <a:pt x="1595627" y="25400"/>
                  </a:moveTo>
                  <a:lnTo>
                    <a:pt x="1371600" y="25400"/>
                  </a:lnTo>
                  <a:lnTo>
                    <a:pt x="1335024" y="38100"/>
                  </a:lnTo>
                  <a:lnTo>
                    <a:pt x="1633727" y="38100"/>
                  </a:lnTo>
                  <a:lnTo>
                    <a:pt x="1595627" y="25400"/>
                  </a:lnTo>
                  <a:close/>
                </a:path>
                <a:path w="2967354" h="2959100">
                  <a:moveTo>
                    <a:pt x="1371600" y="12700"/>
                  </a:moveTo>
                  <a:lnTo>
                    <a:pt x="1258824" y="12700"/>
                  </a:lnTo>
                  <a:lnTo>
                    <a:pt x="1220724" y="25400"/>
                  </a:lnTo>
                  <a:lnTo>
                    <a:pt x="1333500" y="25400"/>
                  </a:lnTo>
                  <a:lnTo>
                    <a:pt x="1371600" y="12700"/>
                  </a:lnTo>
                  <a:close/>
                </a:path>
                <a:path w="2967354" h="2959100">
                  <a:moveTo>
                    <a:pt x="1598676" y="0"/>
                  </a:moveTo>
                  <a:lnTo>
                    <a:pt x="1331976" y="0"/>
                  </a:lnTo>
                  <a:lnTo>
                    <a:pt x="1295400" y="12700"/>
                  </a:lnTo>
                  <a:lnTo>
                    <a:pt x="1635252" y="12700"/>
                  </a:lnTo>
                  <a:lnTo>
                    <a:pt x="1598676" y="0"/>
                  </a:lnTo>
                  <a:close/>
                </a:path>
              </a:pathLst>
            </a:custGeom>
            <a:solidFill>
              <a:srgbClr val="000000"/>
            </a:solidFill>
          </p:spPr>
          <p:txBody>
            <a:bodyPr wrap="square" lIns="0" tIns="0" rIns="0" bIns="0" rtlCol="0"/>
            <a:lstStyle/>
            <a:p/>
          </p:txBody>
        </p:sp>
        <p:pic>
          <p:nvPicPr>
            <p:cNvPr id="8" name="object 8"/>
            <p:cNvPicPr/>
            <p:nvPr/>
          </p:nvPicPr>
          <p:blipFill>
            <a:blip r:embed="rId2" cstate="print"/>
            <a:stretch>
              <a:fillRect/>
            </a:stretch>
          </p:blipFill>
          <p:spPr>
            <a:xfrm>
              <a:off x="4509515" y="3540252"/>
              <a:ext cx="507491" cy="509015"/>
            </a:xfrm>
            <a:prstGeom prst="rect">
              <a:avLst/>
            </a:prstGeom>
          </p:spPr>
        </p:pic>
        <p:sp>
          <p:nvSpPr>
            <p:cNvPr id="9" name="object 9"/>
            <p:cNvSpPr/>
            <p:nvPr/>
          </p:nvSpPr>
          <p:spPr>
            <a:xfrm>
              <a:off x="5986271" y="4764024"/>
              <a:ext cx="1330960" cy="1330960"/>
            </a:xfrm>
            <a:custGeom>
              <a:avLst/>
              <a:gdLst/>
              <a:ahLst/>
              <a:cxnLst/>
              <a:rect l="l" t="t" r="r" b="b"/>
              <a:pathLst>
                <a:path w="1330959" h="1330960">
                  <a:moveTo>
                    <a:pt x="664463" y="0"/>
                  </a:moveTo>
                  <a:lnTo>
                    <a:pt x="617155" y="1674"/>
                  </a:lnTo>
                  <a:lnTo>
                    <a:pt x="570721" y="6623"/>
                  </a:lnTo>
                  <a:lnTo>
                    <a:pt x="525277" y="14731"/>
                  </a:lnTo>
                  <a:lnTo>
                    <a:pt x="480935" y="25885"/>
                  </a:lnTo>
                  <a:lnTo>
                    <a:pt x="437811" y="39969"/>
                  </a:lnTo>
                  <a:lnTo>
                    <a:pt x="396019" y="56870"/>
                  </a:lnTo>
                  <a:lnTo>
                    <a:pt x="355673" y="76474"/>
                  </a:lnTo>
                  <a:lnTo>
                    <a:pt x="316887" y="98666"/>
                  </a:lnTo>
                  <a:lnTo>
                    <a:pt x="279775" y="123332"/>
                  </a:lnTo>
                  <a:lnTo>
                    <a:pt x="244452" y="150358"/>
                  </a:lnTo>
                  <a:lnTo>
                    <a:pt x="211032" y="179629"/>
                  </a:lnTo>
                  <a:lnTo>
                    <a:pt x="179629" y="211032"/>
                  </a:lnTo>
                  <a:lnTo>
                    <a:pt x="150358" y="244452"/>
                  </a:lnTo>
                  <a:lnTo>
                    <a:pt x="123332" y="279775"/>
                  </a:lnTo>
                  <a:lnTo>
                    <a:pt x="98666" y="316887"/>
                  </a:lnTo>
                  <a:lnTo>
                    <a:pt x="76474" y="355673"/>
                  </a:lnTo>
                  <a:lnTo>
                    <a:pt x="56870" y="396019"/>
                  </a:lnTo>
                  <a:lnTo>
                    <a:pt x="39969" y="437811"/>
                  </a:lnTo>
                  <a:lnTo>
                    <a:pt x="25885" y="480935"/>
                  </a:lnTo>
                  <a:lnTo>
                    <a:pt x="14731" y="525277"/>
                  </a:lnTo>
                  <a:lnTo>
                    <a:pt x="6623" y="570721"/>
                  </a:lnTo>
                  <a:lnTo>
                    <a:pt x="1674" y="617155"/>
                  </a:lnTo>
                  <a:lnTo>
                    <a:pt x="0" y="664463"/>
                  </a:lnTo>
                  <a:lnTo>
                    <a:pt x="1674" y="711962"/>
                  </a:lnTo>
                  <a:lnTo>
                    <a:pt x="6623" y="758570"/>
                  </a:lnTo>
                  <a:lnTo>
                    <a:pt x="14731" y="804172"/>
                  </a:lnTo>
                  <a:lnTo>
                    <a:pt x="25885" y="848657"/>
                  </a:lnTo>
                  <a:lnTo>
                    <a:pt x="39969" y="891909"/>
                  </a:lnTo>
                  <a:lnTo>
                    <a:pt x="56870" y="933817"/>
                  </a:lnTo>
                  <a:lnTo>
                    <a:pt x="76474" y="974265"/>
                  </a:lnTo>
                  <a:lnTo>
                    <a:pt x="98666" y="1013141"/>
                  </a:lnTo>
                  <a:lnTo>
                    <a:pt x="123332" y="1050332"/>
                  </a:lnTo>
                  <a:lnTo>
                    <a:pt x="150358" y="1085724"/>
                  </a:lnTo>
                  <a:lnTo>
                    <a:pt x="179629" y="1119202"/>
                  </a:lnTo>
                  <a:lnTo>
                    <a:pt x="211032" y="1150655"/>
                  </a:lnTo>
                  <a:lnTo>
                    <a:pt x="244452" y="1179968"/>
                  </a:lnTo>
                  <a:lnTo>
                    <a:pt x="279775" y="1207028"/>
                  </a:lnTo>
                  <a:lnTo>
                    <a:pt x="316887" y="1231721"/>
                  </a:lnTo>
                  <a:lnTo>
                    <a:pt x="355673" y="1253934"/>
                  </a:lnTo>
                  <a:lnTo>
                    <a:pt x="396019" y="1273554"/>
                  </a:lnTo>
                  <a:lnTo>
                    <a:pt x="437811" y="1290466"/>
                  </a:lnTo>
                  <a:lnTo>
                    <a:pt x="480935" y="1304558"/>
                  </a:lnTo>
                  <a:lnTo>
                    <a:pt x="525277" y="1315716"/>
                  </a:lnTo>
                  <a:lnTo>
                    <a:pt x="570721" y="1323827"/>
                  </a:lnTo>
                  <a:lnTo>
                    <a:pt x="617155" y="1328776"/>
                  </a:lnTo>
                  <a:lnTo>
                    <a:pt x="664463" y="1330452"/>
                  </a:lnTo>
                  <a:lnTo>
                    <a:pt x="711962" y="1328776"/>
                  </a:lnTo>
                  <a:lnTo>
                    <a:pt x="758570" y="1323827"/>
                  </a:lnTo>
                  <a:lnTo>
                    <a:pt x="804172" y="1315716"/>
                  </a:lnTo>
                  <a:lnTo>
                    <a:pt x="848657" y="1304558"/>
                  </a:lnTo>
                  <a:lnTo>
                    <a:pt x="891909" y="1290466"/>
                  </a:lnTo>
                  <a:lnTo>
                    <a:pt x="933817" y="1273554"/>
                  </a:lnTo>
                  <a:lnTo>
                    <a:pt x="974265" y="1253934"/>
                  </a:lnTo>
                  <a:lnTo>
                    <a:pt x="1013141" y="1231721"/>
                  </a:lnTo>
                  <a:lnTo>
                    <a:pt x="1050332" y="1207028"/>
                  </a:lnTo>
                  <a:lnTo>
                    <a:pt x="1085724" y="1179968"/>
                  </a:lnTo>
                  <a:lnTo>
                    <a:pt x="1119202" y="1150655"/>
                  </a:lnTo>
                  <a:lnTo>
                    <a:pt x="1150655" y="1119202"/>
                  </a:lnTo>
                  <a:lnTo>
                    <a:pt x="1179968" y="1085724"/>
                  </a:lnTo>
                  <a:lnTo>
                    <a:pt x="1207028" y="1050332"/>
                  </a:lnTo>
                  <a:lnTo>
                    <a:pt x="1231721" y="1013141"/>
                  </a:lnTo>
                  <a:lnTo>
                    <a:pt x="1253934" y="974265"/>
                  </a:lnTo>
                  <a:lnTo>
                    <a:pt x="1273554" y="933817"/>
                  </a:lnTo>
                  <a:lnTo>
                    <a:pt x="1290466" y="891909"/>
                  </a:lnTo>
                  <a:lnTo>
                    <a:pt x="1304558" y="848657"/>
                  </a:lnTo>
                  <a:lnTo>
                    <a:pt x="1315716" y="804172"/>
                  </a:lnTo>
                  <a:lnTo>
                    <a:pt x="1323827" y="758570"/>
                  </a:lnTo>
                  <a:lnTo>
                    <a:pt x="1328776" y="711962"/>
                  </a:lnTo>
                  <a:lnTo>
                    <a:pt x="1330452" y="664463"/>
                  </a:lnTo>
                  <a:lnTo>
                    <a:pt x="1328776" y="617155"/>
                  </a:lnTo>
                  <a:lnTo>
                    <a:pt x="1323827" y="570721"/>
                  </a:lnTo>
                  <a:lnTo>
                    <a:pt x="1315716" y="525277"/>
                  </a:lnTo>
                  <a:lnTo>
                    <a:pt x="1304558" y="480935"/>
                  </a:lnTo>
                  <a:lnTo>
                    <a:pt x="1290466" y="437811"/>
                  </a:lnTo>
                  <a:lnTo>
                    <a:pt x="1273554" y="396019"/>
                  </a:lnTo>
                  <a:lnTo>
                    <a:pt x="1253934" y="355673"/>
                  </a:lnTo>
                  <a:lnTo>
                    <a:pt x="1231721" y="316887"/>
                  </a:lnTo>
                  <a:lnTo>
                    <a:pt x="1207028" y="279775"/>
                  </a:lnTo>
                  <a:lnTo>
                    <a:pt x="1179968" y="244452"/>
                  </a:lnTo>
                  <a:lnTo>
                    <a:pt x="1150655" y="211032"/>
                  </a:lnTo>
                  <a:lnTo>
                    <a:pt x="1119202" y="179629"/>
                  </a:lnTo>
                  <a:lnTo>
                    <a:pt x="1085724" y="150358"/>
                  </a:lnTo>
                  <a:lnTo>
                    <a:pt x="1050332" y="123332"/>
                  </a:lnTo>
                  <a:lnTo>
                    <a:pt x="1013141" y="98666"/>
                  </a:lnTo>
                  <a:lnTo>
                    <a:pt x="974265" y="76474"/>
                  </a:lnTo>
                  <a:lnTo>
                    <a:pt x="933817" y="56870"/>
                  </a:lnTo>
                  <a:lnTo>
                    <a:pt x="891909" y="39969"/>
                  </a:lnTo>
                  <a:lnTo>
                    <a:pt x="848657" y="25885"/>
                  </a:lnTo>
                  <a:lnTo>
                    <a:pt x="804172" y="14731"/>
                  </a:lnTo>
                  <a:lnTo>
                    <a:pt x="758570" y="6623"/>
                  </a:lnTo>
                  <a:lnTo>
                    <a:pt x="711962" y="1674"/>
                  </a:lnTo>
                  <a:lnTo>
                    <a:pt x="664463" y="0"/>
                  </a:lnTo>
                  <a:close/>
                </a:path>
              </a:pathLst>
            </a:custGeom>
            <a:solidFill>
              <a:srgbClr val="FFBF00"/>
            </a:solidFill>
          </p:spPr>
          <p:txBody>
            <a:bodyPr wrap="square" lIns="0" tIns="0" rIns="0" bIns="0" rtlCol="0"/>
            <a:lstStyle/>
            <a:p/>
          </p:txBody>
        </p:sp>
        <p:pic>
          <p:nvPicPr>
            <p:cNvPr id="10" name="object 10"/>
            <p:cNvPicPr/>
            <p:nvPr/>
          </p:nvPicPr>
          <p:blipFill>
            <a:blip r:embed="rId3" cstate="print"/>
            <a:stretch>
              <a:fillRect/>
            </a:stretch>
          </p:blipFill>
          <p:spPr>
            <a:xfrm>
              <a:off x="5722619" y="3672840"/>
              <a:ext cx="228600" cy="228600"/>
            </a:xfrm>
            <a:prstGeom prst="rect">
              <a:avLst/>
            </a:prstGeom>
          </p:spPr>
        </p:pic>
        <p:sp>
          <p:nvSpPr>
            <p:cNvPr id="11" name="object 11"/>
            <p:cNvSpPr/>
            <p:nvPr/>
          </p:nvSpPr>
          <p:spPr>
            <a:xfrm>
              <a:off x="3956303" y="3238500"/>
              <a:ext cx="3733800" cy="364490"/>
            </a:xfrm>
            <a:custGeom>
              <a:avLst/>
              <a:gdLst/>
              <a:ahLst/>
              <a:cxnLst/>
              <a:rect l="l" t="t" r="r" b="b"/>
              <a:pathLst>
                <a:path w="3733800" h="364489">
                  <a:moveTo>
                    <a:pt x="3733800" y="0"/>
                  </a:moveTo>
                  <a:lnTo>
                    <a:pt x="0" y="0"/>
                  </a:lnTo>
                  <a:lnTo>
                    <a:pt x="0" y="364236"/>
                  </a:lnTo>
                  <a:lnTo>
                    <a:pt x="3733800" y="364236"/>
                  </a:lnTo>
                  <a:lnTo>
                    <a:pt x="3733800" y="0"/>
                  </a:lnTo>
                  <a:close/>
                </a:path>
              </a:pathLst>
            </a:custGeom>
            <a:solidFill>
              <a:srgbClr val="FFFFFF"/>
            </a:solidFill>
          </p:spPr>
          <p:txBody>
            <a:bodyPr wrap="square" lIns="0" tIns="0" rIns="0" bIns="0" rtlCol="0"/>
            <a:lstStyle/>
            <a:p/>
          </p:txBody>
        </p:sp>
      </p:grpSp>
      <p:sp>
        <p:nvSpPr>
          <p:cNvPr id="12" name="object 12"/>
          <p:cNvSpPr txBox="1"/>
          <p:nvPr/>
        </p:nvSpPr>
        <p:spPr>
          <a:xfrm>
            <a:off x="4042664" y="3254755"/>
            <a:ext cx="3528060" cy="288925"/>
          </a:xfrm>
          <a:prstGeom prst="rect">
            <a:avLst/>
          </a:prstGeom>
        </p:spPr>
        <p:txBody>
          <a:bodyPr wrap="square" lIns="0" tIns="15875" rIns="0" bIns="0" rtlCol="0" vert="horz">
            <a:spAutoFit/>
          </a:bodyPr>
          <a:lstStyle/>
          <a:p>
            <a:pPr marL="12700">
              <a:lnSpc>
                <a:spcPct val="100000"/>
              </a:lnSpc>
              <a:spcBef>
                <a:spcPts val="125"/>
              </a:spcBef>
            </a:pPr>
            <a:r>
              <a:rPr dirty="0" sz="1700" spc="25">
                <a:latin typeface="MS PMincho"/>
                <a:cs typeface="MS PMincho"/>
              </a:rPr>
              <a:t>目指</a:t>
            </a:r>
            <a:r>
              <a:rPr dirty="0" sz="1700" spc="-60">
                <a:latin typeface="MS PMincho"/>
                <a:cs typeface="MS PMincho"/>
              </a:rPr>
              <a:t>す</a:t>
            </a:r>
            <a:r>
              <a:rPr dirty="0" sz="1700" spc="70">
                <a:latin typeface="MS PMincho"/>
                <a:cs typeface="MS PMincho"/>
              </a:rPr>
              <a:t>べ</a:t>
            </a:r>
            <a:r>
              <a:rPr dirty="0" sz="1700" spc="240">
                <a:latin typeface="MS PMincho"/>
                <a:cs typeface="MS PMincho"/>
              </a:rPr>
              <a:t>き</a:t>
            </a:r>
            <a:r>
              <a:rPr dirty="0" sz="1700" spc="25">
                <a:latin typeface="MS PMincho"/>
                <a:cs typeface="MS PMincho"/>
              </a:rPr>
              <a:t>次世代</a:t>
            </a:r>
            <a:r>
              <a:rPr dirty="0" sz="1700" spc="204">
                <a:latin typeface="MS PMincho"/>
                <a:cs typeface="MS PMincho"/>
              </a:rPr>
              <a:t>の</a:t>
            </a:r>
            <a:r>
              <a:rPr dirty="0" sz="1700" spc="25">
                <a:latin typeface="MS PMincho"/>
                <a:cs typeface="MS PMincho"/>
              </a:rPr>
              <a:t>学校</a:t>
            </a:r>
            <a:r>
              <a:rPr dirty="0" sz="1700" spc="875">
                <a:latin typeface="MS PMincho"/>
                <a:cs typeface="MS PMincho"/>
              </a:rPr>
              <a:t>・</a:t>
            </a:r>
            <a:r>
              <a:rPr dirty="0" sz="1700" spc="25">
                <a:latin typeface="MS PMincho"/>
                <a:cs typeface="MS PMincho"/>
              </a:rPr>
              <a:t>教育現場</a:t>
            </a:r>
            <a:endParaRPr sz="1700">
              <a:latin typeface="MS PMincho"/>
              <a:cs typeface="MS PMincho"/>
            </a:endParaRPr>
          </a:p>
        </p:txBody>
      </p:sp>
      <p:grpSp>
        <p:nvGrpSpPr>
          <p:cNvPr id="13" name="object 13"/>
          <p:cNvGrpSpPr/>
          <p:nvPr/>
        </p:nvGrpSpPr>
        <p:grpSpPr>
          <a:xfrm>
            <a:off x="3773423" y="1976627"/>
            <a:ext cx="3540760" cy="4124325"/>
            <a:chOff x="3773423" y="1976627"/>
            <a:chExt cx="3540760" cy="4124325"/>
          </a:xfrm>
        </p:grpSpPr>
        <p:pic>
          <p:nvPicPr>
            <p:cNvPr id="14" name="object 14"/>
            <p:cNvPicPr/>
            <p:nvPr/>
          </p:nvPicPr>
          <p:blipFill>
            <a:blip r:embed="rId4" cstate="print"/>
            <a:stretch>
              <a:fillRect/>
            </a:stretch>
          </p:blipFill>
          <p:spPr>
            <a:xfrm>
              <a:off x="6018275" y="3532631"/>
              <a:ext cx="507492" cy="509015"/>
            </a:xfrm>
            <a:prstGeom prst="rect">
              <a:avLst/>
            </a:prstGeom>
          </p:spPr>
        </p:pic>
        <p:sp>
          <p:nvSpPr>
            <p:cNvPr id="15" name="object 15"/>
            <p:cNvSpPr/>
            <p:nvPr/>
          </p:nvSpPr>
          <p:spPr>
            <a:xfrm>
              <a:off x="3773424" y="1976627"/>
              <a:ext cx="3540760" cy="4124325"/>
            </a:xfrm>
            <a:custGeom>
              <a:avLst/>
              <a:gdLst/>
              <a:ahLst/>
              <a:cxnLst/>
              <a:rect l="l" t="t" r="r" b="b"/>
              <a:pathLst>
                <a:path w="3540759" h="4124325">
                  <a:moveTo>
                    <a:pt x="1328928" y="3459480"/>
                  </a:moveTo>
                  <a:lnTo>
                    <a:pt x="1327251" y="3411994"/>
                  </a:lnTo>
                  <a:lnTo>
                    <a:pt x="1322324" y="3365411"/>
                  </a:lnTo>
                  <a:lnTo>
                    <a:pt x="1314259" y="3319843"/>
                  </a:lnTo>
                  <a:lnTo>
                    <a:pt x="1303147" y="3275419"/>
                  </a:lnTo>
                  <a:lnTo>
                    <a:pt x="1289126" y="3232226"/>
                  </a:lnTo>
                  <a:lnTo>
                    <a:pt x="1272286" y="3190392"/>
                  </a:lnTo>
                  <a:lnTo>
                    <a:pt x="1252740" y="3150019"/>
                  </a:lnTo>
                  <a:lnTo>
                    <a:pt x="1230617" y="3111233"/>
                  </a:lnTo>
                  <a:lnTo>
                    <a:pt x="1206017" y="3074136"/>
                  </a:lnTo>
                  <a:lnTo>
                    <a:pt x="1179055" y="3038843"/>
                  </a:lnTo>
                  <a:lnTo>
                    <a:pt x="1149832" y="3005455"/>
                  </a:lnTo>
                  <a:lnTo>
                    <a:pt x="1118489" y="2974111"/>
                  </a:lnTo>
                  <a:lnTo>
                    <a:pt x="1085100" y="2944888"/>
                  </a:lnTo>
                  <a:lnTo>
                    <a:pt x="1049807" y="2917926"/>
                  </a:lnTo>
                  <a:lnTo>
                    <a:pt x="1012710" y="2893326"/>
                  </a:lnTo>
                  <a:lnTo>
                    <a:pt x="973924" y="2871203"/>
                  </a:lnTo>
                  <a:lnTo>
                    <a:pt x="933551" y="2851658"/>
                  </a:lnTo>
                  <a:lnTo>
                    <a:pt x="891717" y="2834817"/>
                  </a:lnTo>
                  <a:lnTo>
                    <a:pt x="848525" y="2820797"/>
                  </a:lnTo>
                  <a:lnTo>
                    <a:pt x="804100" y="2809684"/>
                  </a:lnTo>
                  <a:lnTo>
                    <a:pt x="758532" y="2801620"/>
                  </a:lnTo>
                  <a:lnTo>
                    <a:pt x="711949" y="2796692"/>
                  </a:lnTo>
                  <a:lnTo>
                    <a:pt x="664464" y="2795016"/>
                  </a:lnTo>
                  <a:lnTo>
                    <a:pt x="616966" y="2796692"/>
                  </a:lnTo>
                  <a:lnTo>
                    <a:pt x="570382" y="2801620"/>
                  </a:lnTo>
                  <a:lnTo>
                    <a:pt x="524814" y="2809684"/>
                  </a:lnTo>
                  <a:lnTo>
                    <a:pt x="480390" y="2820797"/>
                  </a:lnTo>
                  <a:lnTo>
                    <a:pt x="437197" y="2834817"/>
                  </a:lnTo>
                  <a:lnTo>
                    <a:pt x="395363" y="2851658"/>
                  </a:lnTo>
                  <a:lnTo>
                    <a:pt x="354990" y="2871203"/>
                  </a:lnTo>
                  <a:lnTo>
                    <a:pt x="316204" y="2893326"/>
                  </a:lnTo>
                  <a:lnTo>
                    <a:pt x="279107" y="2917926"/>
                  </a:lnTo>
                  <a:lnTo>
                    <a:pt x="243814" y="2944888"/>
                  </a:lnTo>
                  <a:lnTo>
                    <a:pt x="210426" y="2974111"/>
                  </a:lnTo>
                  <a:lnTo>
                    <a:pt x="179082" y="3005455"/>
                  </a:lnTo>
                  <a:lnTo>
                    <a:pt x="149860" y="3038843"/>
                  </a:lnTo>
                  <a:lnTo>
                    <a:pt x="122897" y="3074136"/>
                  </a:lnTo>
                  <a:lnTo>
                    <a:pt x="98298" y="3111233"/>
                  </a:lnTo>
                  <a:lnTo>
                    <a:pt x="76174" y="3150019"/>
                  </a:lnTo>
                  <a:lnTo>
                    <a:pt x="56629" y="3190392"/>
                  </a:lnTo>
                  <a:lnTo>
                    <a:pt x="39789" y="3232226"/>
                  </a:lnTo>
                  <a:lnTo>
                    <a:pt x="25768" y="3275419"/>
                  </a:lnTo>
                  <a:lnTo>
                    <a:pt x="14655" y="3319843"/>
                  </a:lnTo>
                  <a:lnTo>
                    <a:pt x="6591" y="3365411"/>
                  </a:lnTo>
                  <a:lnTo>
                    <a:pt x="1663" y="3411994"/>
                  </a:lnTo>
                  <a:lnTo>
                    <a:pt x="0" y="3459480"/>
                  </a:lnTo>
                  <a:lnTo>
                    <a:pt x="1663" y="3506978"/>
                  </a:lnTo>
                  <a:lnTo>
                    <a:pt x="6591" y="3553561"/>
                  </a:lnTo>
                  <a:lnTo>
                    <a:pt x="14655" y="3599129"/>
                  </a:lnTo>
                  <a:lnTo>
                    <a:pt x="25768" y="3643553"/>
                  </a:lnTo>
                  <a:lnTo>
                    <a:pt x="39789" y="3686746"/>
                  </a:lnTo>
                  <a:lnTo>
                    <a:pt x="56629" y="3728580"/>
                  </a:lnTo>
                  <a:lnTo>
                    <a:pt x="76174" y="3768953"/>
                  </a:lnTo>
                  <a:lnTo>
                    <a:pt x="98298" y="3807739"/>
                  </a:lnTo>
                  <a:lnTo>
                    <a:pt x="122897" y="3844836"/>
                  </a:lnTo>
                  <a:lnTo>
                    <a:pt x="149860" y="3880129"/>
                  </a:lnTo>
                  <a:lnTo>
                    <a:pt x="179082" y="3913517"/>
                  </a:lnTo>
                  <a:lnTo>
                    <a:pt x="210426" y="3944861"/>
                  </a:lnTo>
                  <a:lnTo>
                    <a:pt x="243814" y="3974084"/>
                  </a:lnTo>
                  <a:lnTo>
                    <a:pt x="279107" y="4001046"/>
                  </a:lnTo>
                  <a:lnTo>
                    <a:pt x="316204" y="4025646"/>
                  </a:lnTo>
                  <a:lnTo>
                    <a:pt x="354990" y="4047769"/>
                  </a:lnTo>
                  <a:lnTo>
                    <a:pt x="395363" y="4067314"/>
                  </a:lnTo>
                  <a:lnTo>
                    <a:pt x="437197" y="4084155"/>
                  </a:lnTo>
                  <a:lnTo>
                    <a:pt x="480390" y="4098175"/>
                  </a:lnTo>
                  <a:lnTo>
                    <a:pt x="524814" y="4109288"/>
                  </a:lnTo>
                  <a:lnTo>
                    <a:pt x="570382" y="4117352"/>
                  </a:lnTo>
                  <a:lnTo>
                    <a:pt x="616966" y="4122280"/>
                  </a:lnTo>
                  <a:lnTo>
                    <a:pt x="664464" y="4123944"/>
                  </a:lnTo>
                  <a:lnTo>
                    <a:pt x="711949" y="4122280"/>
                  </a:lnTo>
                  <a:lnTo>
                    <a:pt x="758532" y="4117352"/>
                  </a:lnTo>
                  <a:lnTo>
                    <a:pt x="804100" y="4109288"/>
                  </a:lnTo>
                  <a:lnTo>
                    <a:pt x="848525" y="4098175"/>
                  </a:lnTo>
                  <a:lnTo>
                    <a:pt x="891717" y="4084155"/>
                  </a:lnTo>
                  <a:lnTo>
                    <a:pt x="933551" y="4067314"/>
                  </a:lnTo>
                  <a:lnTo>
                    <a:pt x="973924" y="4047769"/>
                  </a:lnTo>
                  <a:lnTo>
                    <a:pt x="1012710" y="4025646"/>
                  </a:lnTo>
                  <a:lnTo>
                    <a:pt x="1049807" y="4001046"/>
                  </a:lnTo>
                  <a:lnTo>
                    <a:pt x="1085100" y="3974084"/>
                  </a:lnTo>
                  <a:lnTo>
                    <a:pt x="1118489" y="3944861"/>
                  </a:lnTo>
                  <a:lnTo>
                    <a:pt x="1149832" y="3913517"/>
                  </a:lnTo>
                  <a:lnTo>
                    <a:pt x="1179055" y="3880129"/>
                  </a:lnTo>
                  <a:lnTo>
                    <a:pt x="1206017" y="3844836"/>
                  </a:lnTo>
                  <a:lnTo>
                    <a:pt x="1230617" y="3807739"/>
                  </a:lnTo>
                  <a:lnTo>
                    <a:pt x="1252740" y="3768953"/>
                  </a:lnTo>
                  <a:lnTo>
                    <a:pt x="1272286" y="3728580"/>
                  </a:lnTo>
                  <a:lnTo>
                    <a:pt x="1289126" y="3686746"/>
                  </a:lnTo>
                  <a:lnTo>
                    <a:pt x="1303147" y="3643553"/>
                  </a:lnTo>
                  <a:lnTo>
                    <a:pt x="1314259" y="3599129"/>
                  </a:lnTo>
                  <a:lnTo>
                    <a:pt x="1322324" y="3553561"/>
                  </a:lnTo>
                  <a:lnTo>
                    <a:pt x="1327251" y="3506978"/>
                  </a:lnTo>
                  <a:lnTo>
                    <a:pt x="1328928" y="3459480"/>
                  </a:lnTo>
                  <a:close/>
                </a:path>
                <a:path w="3540759" h="4124325">
                  <a:moveTo>
                    <a:pt x="1342644" y="670560"/>
                  </a:moveTo>
                  <a:lnTo>
                    <a:pt x="1340967" y="623074"/>
                  </a:lnTo>
                  <a:lnTo>
                    <a:pt x="1336040" y="576491"/>
                  </a:lnTo>
                  <a:lnTo>
                    <a:pt x="1327975" y="530923"/>
                  </a:lnTo>
                  <a:lnTo>
                    <a:pt x="1316863" y="486498"/>
                  </a:lnTo>
                  <a:lnTo>
                    <a:pt x="1302842" y="443306"/>
                  </a:lnTo>
                  <a:lnTo>
                    <a:pt x="1286002" y="401472"/>
                  </a:lnTo>
                  <a:lnTo>
                    <a:pt x="1266456" y="361099"/>
                  </a:lnTo>
                  <a:lnTo>
                    <a:pt x="1244333" y="322313"/>
                  </a:lnTo>
                  <a:lnTo>
                    <a:pt x="1219733" y="285216"/>
                  </a:lnTo>
                  <a:lnTo>
                    <a:pt x="1192771" y="249923"/>
                  </a:lnTo>
                  <a:lnTo>
                    <a:pt x="1163548" y="216535"/>
                  </a:lnTo>
                  <a:lnTo>
                    <a:pt x="1132205" y="185191"/>
                  </a:lnTo>
                  <a:lnTo>
                    <a:pt x="1098816" y="155968"/>
                  </a:lnTo>
                  <a:lnTo>
                    <a:pt x="1063523" y="129006"/>
                  </a:lnTo>
                  <a:lnTo>
                    <a:pt x="1026426" y="104406"/>
                  </a:lnTo>
                  <a:lnTo>
                    <a:pt x="987640" y="82283"/>
                  </a:lnTo>
                  <a:lnTo>
                    <a:pt x="947267" y="62738"/>
                  </a:lnTo>
                  <a:lnTo>
                    <a:pt x="905433" y="45897"/>
                  </a:lnTo>
                  <a:lnTo>
                    <a:pt x="862241" y="31877"/>
                  </a:lnTo>
                  <a:lnTo>
                    <a:pt x="817816" y="20764"/>
                  </a:lnTo>
                  <a:lnTo>
                    <a:pt x="772248" y="12700"/>
                  </a:lnTo>
                  <a:lnTo>
                    <a:pt x="725665" y="7772"/>
                  </a:lnTo>
                  <a:lnTo>
                    <a:pt x="678180" y="6096"/>
                  </a:lnTo>
                  <a:lnTo>
                    <a:pt x="630682" y="7772"/>
                  </a:lnTo>
                  <a:lnTo>
                    <a:pt x="584098" y="12700"/>
                  </a:lnTo>
                  <a:lnTo>
                    <a:pt x="538530" y="20764"/>
                  </a:lnTo>
                  <a:lnTo>
                    <a:pt x="494106" y="31877"/>
                  </a:lnTo>
                  <a:lnTo>
                    <a:pt x="450913" y="45897"/>
                  </a:lnTo>
                  <a:lnTo>
                    <a:pt x="409079" y="62738"/>
                  </a:lnTo>
                  <a:lnTo>
                    <a:pt x="368706" y="82283"/>
                  </a:lnTo>
                  <a:lnTo>
                    <a:pt x="329920" y="104406"/>
                  </a:lnTo>
                  <a:lnTo>
                    <a:pt x="292823" y="129006"/>
                  </a:lnTo>
                  <a:lnTo>
                    <a:pt x="257530" y="155968"/>
                  </a:lnTo>
                  <a:lnTo>
                    <a:pt x="224142" y="185191"/>
                  </a:lnTo>
                  <a:lnTo>
                    <a:pt x="192798" y="216535"/>
                  </a:lnTo>
                  <a:lnTo>
                    <a:pt x="163576" y="249923"/>
                  </a:lnTo>
                  <a:lnTo>
                    <a:pt x="136613" y="285216"/>
                  </a:lnTo>
                  <a:lnTo>
                    <a:pt x="112014" y="322313"/>
                  </a:lnTo>
                  <a:lnTo>
                    <a:pt x="89890" y="361099"/>
                  </a:lnTo>
                  <a:lnTo>
                    <a:pt x="70345" y="401472"/>
                  </a:lnTo>
                  <a:lnTo>
                    <a:pt x="53505" y="443306"/>
                  </a:lnTo>
                  <a:lnTo>
                    <a:pt x="39484" y="486498"/>
                  </a:lnTo>
                  <a:lnTo>
                    <a:pt x="28371" y="530923"/>
                  </a:lnTo>
                  <a:lnTo>
                    <a:pt x="20307" y="576491"/>
                  </a:lnTo>
                  <a:lnTo>
                    <a:pt x="15379" y="623074"/>
                  </a:lnTo>
                  <a:lnTo>
                    <a:pt x="13716" y="670560"/>
                  </a:lnTo>
                  <a:lnTo>
                    <a:pt x="15379" y="718058"/>
                  </a:lnTo>
                  <a:lnTo>
                    <a:pt x="20307" y="764641"/>
                  </a:lnTo>
                  <a:lnTo>
                    <a:pt x="28371" y="810209"/>
                  </a:lnTo>
                  <a:lnTo>
                    <a:pt x="39484" y="854633"/>
                  </a:lnTo>
                  <a:lnTo>
                    <a:pt x="53505" y="897826"/>
                  </a:lnTo>
                  <a:lnTo>
                    <a:pt x="70345" y="939660"/>
                  </a:lnTo>
                  <a:lnTo>
                    <a:pt x="89890" y="980033"/>
                  </a:lnTo>
                  <a:lnTo>
                    <a:pt x="112014" y="1018819"/>
                  </a:lnTo>
                  <a:lnTo>
                    <a:pt x="136613" y="1055916"/>
                  </a:lnTo>
                  <a:lnTo>
                    <a:pt x="163576" y="1091209"/>
                  </a:lnTo>
                  <a:lnTo>
                    <a:pt x="192798" y="1124597"/>
                  </a:lnTo>
                  <a:lnTo>
                    <a:pt x="224142" y="1155941"/>
                  </a:lnTo>
                  <a:lnTo>
                    <a:pt x="257530" y="1185164"/>
                  </a:lnTo>
                  <a:lnTo>
                    <a:pt x="292823" y="1212126"/>
                  </a:lnTo>
                  <a:lnTo>
                    <a:pt x="329920" y="1236726"/>
                  </a:lnTo>
                  <a:lnTo>
                    <a:pt x="368706" y="1258849"/>
                  </a:lnTo>
                  <a:lnTo>
                    <a:pt x="409079" y="1278394"/>
                  </a:lnTo>
                  <a:lnTo>
                    <a:pt x="450913" y="1295234"/>
                  </a:lnTo>
                  <a:lnTo>
                    <a:pt x="494106" y="1309255"/>
                  </a:lnTo>
                  <a:lnTo>
                    <a:pt x="538530" y="1320368"/>
                  </a:lnTo>
                  <a:lnTo>
                    <a:pt x="584098" y="1328432"/>
                  </a:lnTo>
                  <a:lnTo>
                    <a:pt x="630682" y="1333360"/>
                  </a:lnTo>
                  <a:lnTo>
                    <a:pt x="678180" y="1335024"/>
                  </a:lnTo>
                  <a:lnTo>
                    <a:pt x="725665" y="1333360"/>
                  </a:lnTo>
                  <a:lnTo>
                    <a:pt x="772248" y="1328432"/>
                  </a:lnTo>
                  <a:lnTo>
                    <a:pt x="817816" y="1320368"/>
                  </a:lnTo>
                  <a:lnTo>
                    <a:pt x="862241" y="1309255"/>
                  </a:lnTo>
                  <a:lnTo>
                    <a:pt x="905433" y="1295234"/>
                  </a:lnTo>
                  <a:lnTo>
                    <a:pt x="947267" y="1278394"/>
                  </a:lnTo>
                  <a:lnTo>
                    <a:pt x="987640" y="1258849"/>
                  </a:lnTo>
                  <a:lnTo>
                    <a:pt x="1026426" y="1236726"/>
                  </a:lnTo>
                  <a:lnTo>
                    <a:pt x="1063523" y="1212126"/>
                  </a:lnTo>
                  <a:lnTo>
                    <a:pt x="1098816" y="1185164"/>
                  </a:lnTo>
                  <a:lnTo>
                    <a:pt x="1132205" y="1155941"/>
                  </a:lnTo>
                  <a:lnTo>
                    <a:pt x="1163548" y="1124597"/>
                  </a:lnTo>
                  <a:lnTo>
                    <a:pt x="1192771" y="1091209"/>
                  </a:lnTo>
                  <a:lnTo>
                    <a:pt x="1219733" y="1055916"/>
                  </a:lnTo>
                  <a:lnTo>
                    <a:pt x="1244333" y="1018819"/>
                  </a:lnTo>
                  <a:lnTo>
                    <a:pt x="1266456" y="980033"/>
                  </a:lnTo>
                  <a:lnTo>
                    <a:pt x="1286002" y="939660"/>
                  </a:lnTo>
                  <a:lnTo>
                    <a:pt x="1302842" y="897826"/>
                  </a:lnTo>
                  <a:lnTo>
                    <a:pt x="1316863" y="854633"/>
                  </a:lnTo>
                  <a:lnTo>
                    <a:pt x="1327975" y="810209"/>
                  </a:lnTo>
                  <a:lnTo>
                    <a:pt x="1336040" y="764641"/>
                  </a:lnTo>
                  <a:lnTo>
                    <a:pt x="1340967" y="718058"/>
                  </a:lnTo>
                  <a:lnTo>
                    <a:pt x="1342644" y="670560"/>
                  </a:lnTo>
                  <a:close/>
                </a:path>
                <a:path w="3540759" h="4124325">
                  <a:moveTo>
                    <a:pt x="3540252" y="664464"/>
                  </a:moveTo>
                  <a:lnTo>
                    <a:pt x="3538575" y="616978"/>
                  </a:lnTo>
                  <a:lnTo>
                    <a:pt x="3533622" y="570395"/>
                  </a:lnTo>
                  <a:lnTo>
                    <a:pt x="3525507" y="524827"/>
                  </a:lnTo>
                  <a:lnTo>
                    <a:pt x="3514356" y="480402"/>
                  </a:lnTo>
                  <a:lnTo>
                    <a:pt x="3500259" y="437210"/>
                  </a:lnTo>
                  <a:lnTo>
                    <a:pt x="3483343" y="395376"/>
                  </a:lnTo>
                  <a:lnTo>
                    <a:pt x="3463734" y="355003"/>
                  </a:lnTo>
                  <a:lnTo>
                    <a:pt x="3441509" y="316217"/>
                  </a:lnTo>
                  <a:lnTo>
                    <a:pt x="3416820" y="279120"/>
                  </a:lnTo>
                  <a:lnTo>
                    <a:pt x="3389757" y="243827"/>
                  </a:lnTo>
                  <a:lnTo>
                    <a:pt x="3360445" y="210439"/>
                  </a:lnTo>
                  <a:lnTo>
                    <a:pt x="3329000" y="179095"/>
                  </a:lnTo>
                  <a:lnTo>
                    <a:pt x="3295523" y="149872"/>
                  </a:lnTo>
                  <a:lnTo>
                    <a:pt x="3260128" y="122910"/>
                  </a:lnTo>
                  <a:lnTo>
                    <a:pt x="3222929" y="98310"/>
                  </a:lnTo>
                  <a:lnTo>
                    <a:pt x="3184055" y="76187"/>
                  </a:lnTo>
                  <a:lnTo>
                    <a:pt x="3143605" y="56642"/>
                  </a:lnTo>
                  <a:lnTo>
                    <a:pt x="3101708" y="39801"/>
                  </a:lnTo>
                  <a:lnTo>
                    <a:pt x="3058452" y="25781"/>
                  </a:lnTo>
                  <a:lnTo>
                    <a:pt x="3013964" y="14668"/>
                  </a:lnTo>
                  <a:lnTo>
                    <a:pt x="2968358" y="6604"/>
                  </a:lnTo>
                  <a:lnTo>
                    <a:pt x="2921762" y="1676"/>
                  </a:lnTo>
                  <a:lnTo>
                    <a:pt x="2874264" y="0"/>
                  </a:lnTo>
                  <a:lnTo>
                    <a:pt x="2826766" y="1676"/>
                  </a:lnTo>
                  <a:lnTo>
                    <a:pt x="2780182" y="6604"/>
                  </a:lnTo>
                  <a:lnTo>
                    <a:pt x="2734614" y="14668"/>
                  </a:lnTo>
                  <a:lnTo>
                    <a:pt x="2690190" y="25781"/>
                  </a:lnTo>
                  <a:lnTo>
                    <a:pt x="2646997" y="39801"/>
                  </a:lnTo>
                  <a:lnTo>
                    <a:pt x="2605163" y="56642"/>
                  </a:lnTo>
                  <a:lnTo>
                    <a:pt x="2564790" y="76187"/>
                  </a:lnTo>
                  <a:lnTo>
                    <a:pt x="2526004" y="98310"/>
                  </a:lnTo>
                  <a:lnTo>
                    <a:pt x="2488908" y="122910"/>
                  </a:lnTo>
                  <a:lnTo>
                    <a:pt x="2453614" y="149872"/>
                  </a:lnTo>
                  <a:lnTo>
                    <a:pt x="2420226" y="179095"/>
                  </a:lnTo>
                  <a:lnTo>
                    <a:pt x="2388882" y="210439"/>
                  </a:lnTo>
                  <a:lnTo>
                    <a:pt x="2359660" y="243827"/>
                  </a:lnTo>
                  <a:lnTo>
                    <a:pt x="2332698" y="279120"/>
                  </a:lnTo>
                  <a:lnTo>
                    <a:pt x="2308098" y="316217"/>
                  </a:lnTo>
                  <a:lnTo>
                    <a:pt x="2285974" y="355003"/>
                  </a:lnTo>
                  <a:lnTo>
                    <a:pt x="2266429" y="395376"/>
                  </a:lnTo>
                  <a:lnTo>
                    <a:pt x="2249589" y="437210"/>
                  </a:lnTo>
                  <a:lnTo>
                    <a:pt x="2235568" y="480402"/>
                  </a:lnTo>
                  <a:lnTo>
                    <a:pt x="2224455" y="524827"/>
                  </a:lnTo>
                  <a:lnTo>
                    <a:pt x="2216391" y="570395"/>
                  </a:lnTo>
                  <a:lnTo>
                    <a:pt x="2211463" y="616978"/>
                  </a:lnTo>
                  <a:lnTo>
                    <a:pt x="2209800" y="664464"/>
                  </a:lnTo>
                  <a:lnTo>
                    <a:pt x="2211463" y="711962"/>
                  </a:lnTo>
                  <a:lnTo>
                    <a:pt x="2216391" y="758545"/>
                  </a:lnTo>
                  <a:lnTo>
                    <a:pt x="2224455" y="804113"/>
                  </a:lnTo>
                  <a:lnTo>
                    <a:pt x="2235568" y="848537"/>
                  </a:lnTo>
                  <a:lnTo>
                    <a:pt x="2249589" y="891730"/>
                  </a:lnTo>
                  <a:lnTo>
                    <a:pt x="2266429" y="933564"/>
                  </a:lnTo>
                  <a:lnTo>
                    <a:pt x="2285974" y="973937"/>
                  </a:lnTo>
                  <a:lnTo>
                    <a:pt x="2308098" y="1012723"/>
                  </a:lnTo>
                  <a:lnTo>
                    <a:pt x="2332698" y="1049820"/>
                  </a:lnTo>
                  <a:lnTo>
                    <a:pt x="2359660" y="1085113"/>
                  </a:lnTo>
                  <a:lnTo>
                    <a:pt x="2388882" y="1118501"/>
                  </a:lnTo>
                  <a:lnTo>
                    <a:pt x="2420226" y="1149845"/>
                  </a:lnTo>
                  <a:lnTo>
                    <a:pt x="2453614" y="1179068"/>
                  </a:lnTo>
                  <a:lnTo>
                    <a:pt x="2488908" y="1206030"/>
                  </a:lnTo>
                  <a:lnTo>
                    <a:pt x="2526004" y="1230630"/>
                  </a:lnTo>
                  <a:lnTo>
                    <a:pt x="2564790" y="1252753"/>
                  </a:lnTo>
                  <a:lnTo>
                    <a:pt x="2605163" y="1272298"/>
                  </a:lnTo>
                  <a:lnTo>
                    <a:pt x="2646997" y="1289138"/>
                  </a:lnTo>
                  <a:lnTo>
                    <a:pt x="2690190" y="1303159"/>
                  </a:lnTo>
                  <a:lnTo>
                    <a:pt x="2734614" y="1314272"/>
                  </a:lnTo>
                  <a:lnTo>
                    <a:pt x="2780182" y="1322336"/>
                  </a:lnTo>
                  <a:lnTo>
                    <a:pt x="2826766" y="1327264"/>
                  </a:lnTo>
                  <a:lnTo>
                    <a:pt x="2874264" y="1328928"/>
                  </a:lnTo>
                  <a:lnTo>
                    <a:pt x="2921762" y="1327264"/>
                  </a:lnTo>
                  <a:lnTo>
                    <a:pt x="2968358" y="1322336"/>
                  </a:lnTo>
                  <a:lnTo>
                    <a:pt x="3013964" y="1314272"/>
                  </a:lnTo>
                  <a:lnTo>
                    <a:pt x="3058452" y="1303159"/>
                  </a:lnTo>
                  <a:lnTo>
                    <a:pt x="3101708" y="1289138"/>
                  </a:lnTo>
                  <a:lnTo>
                    <a:pt x="3143605" y="1272298"/>
                  </a:lnTo>
                  <a:lnTo>
                    <a:pt x="3184055" y="1252753"/>
                  </a:lnTo>
                  <a:lnTo>
                    <a:pt x="3222929" y="1230630"/>
                  </a:lnTo>
                  <a:lnTo>
                    <a:pt x="3260128" y="1206030"/>
                  </a:lnTo>
                  <a:lnTo>
                    <a:pt x="3295523" y="1179068"/>
                  </a:lnTo>
                  <a:lnTo>
                    <a:pt x="3329000" y="1149845"/>
                  </a:lnTo>
                  <a:lnTo>
                    <a:pt x="3360445" y="1118501"/>
                  </a:lnTo>
                  <a:lnTo>
                    <a:pt x="3389757" y="1085113"/>
                  </a:lnTo>
                  <a:lnTo>
                    <a:pt x="3416820" y="1049820"/>
                  </a:lnTo>
                  <a:lnTo>
                    <a:pt x="3441509" y="1012723"/>
                  </a:lnTo>
                  <a:lnTo>
                    <a:pt x="3463734" y="973937"/>
                  </a:lnTo>
                  <a:lnTo>
                    <a:pt x="3483343" y="933564"/>
                  </a:lnTo>
                  <a:lnTo>
                    <a:pt x="3500259" y="891730"/>
                  </a:lnTo>
                  <a:lnTo>
                    <a:pt x="3514356" y="848537"/>
                  </a:lnTo>
                  <a:lnTo>
                    <a:pt x="3525507" y="804113"/>
                  </a:lnTo>
                  <a:lnTo>
                    <a:pt x="3533622" y="758545"/>
                  </a:lnTo>
                  <a:lnTo>
                    <a:pt x="3538575" y="711962"/>
                  </a:lnTo>
                  <a:lnTo>
                    <a:pt x="3540252" y="664464"/>
                  </a:lnTo>
                  <a:close/>
                </a:path>
              </a:pathLst>
            </a:custGeom>
            <a:solidFill>
              <a:srgbClr val="FFBF00"/>
            </a:solidFill>
          </p:spPr>
          <p:txBody>
            <a:bodyPr wrap="square" lIns="0" tIns="0" rIns="0" bIns="0" rtlCol="0"/>
            <a:lstStyle/>
            <a:p/>
          </p:txBody>
        </p:sp>
      </p:grpSp>
      <p:sp>
        <p:nvSpPr>
          <p:cNvPr id="16" name="object 16"/>
          <p:cNvSpPr txBox="1"/>
          <p:nvPr/>
        </p:nvSpPr>
        <p:spPr>
          <a:xfrm>
            <a:off x="3902455" y="2305304"/>
            <a:ext cx="1120140" cy="718185"/>
          </a:xfrm>
          <a:prstGeom prst="rect">
            <a:avLst/>
          </a:prstGeom>
        </p:spPr>
        <p:txBody>
          <a:bodyPr wrap="square" lIns="0" tIns="12700" rIns="0" bIns="0" rtlCol="0" vert="horz">
            <a:spAutoFit/>
          </a:bodyPr>
          <a:lstStyle/>
          <a:p>
            <a:pPr algn="ctr" marL="12700" marR="5080">
              <a:lnSpc>
                <a:spcPct val="100699"/>
              </a:lnSpc>
              <a:spcBef>
                <a:spcPts val="100"/>
              </a:spcBef>
            </a:pPr>
            <a:r>
              <a:rPr dirty="0" sz="1500" spc="10" b="1">
                <a:latin typeface="Meiryo UI"/>
                <a:cs typeface="Meiryo UI"/>
              </a:rPr>
              <a:t>個別</a:t>
            </a:r>
            <a:r>
              <a:rPr dirty="0" sz="1500" spc="10" b="1">
                <a:latin typeface="Meiryo UI"/>
                <a:cs typeface="Meiryo UI"/>
              </a:rPr>
              <a:t>に</a:t>
            </a:r>
            <a:r>
              <a:rPr dirty="0" sz="1500" spc="5" b="1">
                <a:latin typeface="Meiryo UI"/>
                <a:cs typeface="Meiryo UI"/>
              </a:rPr>
              <a:t>最適で </a:t>
            </a:r>
            <a:r>
              <a:rPr dirty="0" sz="1500" spc="10" b="1">
                <a:latin typeface="Meiryo UI"/>
                <a:cs typeface="Meiryo UI"/>
              </a:rPr>
              <a:t>効果的な</a:t>
            </a:r>
            <a:endParaRPr sz="1500">
              <a:latin typeface="Meiryo UI"/>
              <a:cs typeface="Meiryo UI"/>
            </a:endParaRPr>
          </a:p>
          <a:p>
            <a:pPr algn="ctr">
              <a:lnSpc>
                <a:spcPct val="100000"/>
              </a:lnSpc>
              <a:spcBef>
                <a:spcPts val="20"/>
              </a:spcBef>
            </a:pPr>
            <a:r>
              <a:rPr dirty="0" sz="1500" spc="10" b="1">
                <a:latin typeface="Meiryo UI"/>
                <a:cs typeface="Meiryo UI"/>
              </a:rPr>
              <a:t>学び</a:t>
            </a:r>
            <a:endParaRPr sz="1500">
              <a:latin typeface="Meiryo UI"/>
              <a:cs typeface="Meiryo UI"/>
            </a:endParaRPr>
          </a:p>
        </p:txBody>
      </p:sp>
      <p:sp>
        <p:nvSpPr>
          <p:cNvPr id="17" name="object 17"/>
          <p:cNvSpPr txBox="1"/>
          <p:nvPr/>
        </p:nvSpPr>
        <p:spPr>
          <a:xfrm>
            <a:off x="3743959" y="5031536"/>
            <a:ext cx="1391285" cy="722630"/>
          </a:xfrm>
          <a:prstGeom prst="rect">
            <a:avLst/>
          </a:prstGeom>
        </p:spPr>
        <p:txBody>
          <a:bodyPr wrap="square" lIns="0" tIns="118110" rIns="0" bIns="0" rtlCol="0" vert="horz">
            <a:spAutoFit/>
          </a:bodyPr>
          <a:lstStyle/>
          <a:p>
            <a:pPr marL="127000">
              <a:lnSpc>
                <a:spcPct val="100000"/>
              </a:lnSpc>
              <a:spcBef>
                <a:spcPts val="930"/>
              </a:spcBef>
            </a:pPr>
            <a:r>
              <a:rPr dirty="0" sz="1500" spc="10" b="1">
                <a:latin typeface="Meiryo UI"/>
                <a:cs typeface="Meiryo UI"/>
              </a:rPr>
              <a:t>校務の効率化</a:t>
            </a:r>
            <a:endParaRPr sz="1500">
              <a:latin typeface="Meiryo UI"/>
              <a:cs typeface="Meiryo UI"/>
            </a:endParaRPr>
          </a:p>
          <a:p>
            <a:pPr marL="12700" marR="5080" indent="130810">
              <a:lnSpc>
                <a:spcPct val="102099"/>
              </a:lnSpc>
              <a:spcBef>
                <a:spcPts val="525"/>
              </a:spcBef>
            </a:pPr>
            <a:r>
              <a:rPr dirty="0" sz="950" spc="20">
                <a:latin typeface="Meiryo UI"/>
                <a:cs typeface="Meiryo UI"/>
              </a:rPr>
              <a:t>～学校</a:t>
            </a:r>
            <a:r>
              <a:rPr dirty="0" sz="950" spc="15">
                <a:latin typeface="Meiryo UI"/>
                <a:cs typeface="Meiryo UI"/>
              </a:rPr>
              <a:t>に</a:t>
            </a:r>
            <a:r>
              <a:rPr dirty="0" sz="950" spc="10">
                <a:latin typeface="Meiryo UI"/>
                <a:cs typeface="Meiryo UI"/>
              </a:rPr>
              <a:t>おけ</a:t>
            </a:r>
            <a:r>
              <a:rPr dirty="0" sz="950" spc="15">
                <a:latin typeface="Meiryo UI"/>
                <a:cs typeface="Meiryo UI"/>
              </a:rPr>
              <a:t>る</a:t>
            </a:r>
            <a:r>
              <a:rPr dirty="0" sz="950" spc="20">
                <a:latin typeface="Meiryo UI"/>
                <a:cs typeface="Meiryo UI"/>
              </a:rPr>
              <a:t>事務</a:t>
            </a:r>
            <a:r>
              <a:rPr dirty="0" sz="950" spc="15">
                <a:latin typeface="Meiryo UI"/>
                <a:cs typeface="Meiryo UI"/>
              </a:rPr>
              <a:t>を </a:t>
            </a:r>
            <a:r>
              <a:rPr dirty="0" sz="950" spc="20">
                <a:latin typeface="Meiryo UI"/>
                <a:cs typeface="Meiryo UI"/>
              </a:rPr>
              <a:t> </a:t>
            </a:r>
            <a:r>
              <a:rPr dirty="0" sz="950" spc="20">
                <a:latin typeface="Meiryo UI"/>
                <a:cs typeface="Meiryo UI"/>
              </a:rPr>
              <a:t>迅速</a:t>
            </a:r>
            <a:r>
              <a:rPr dirty="0" sz="950" spc="10">
                <a:latin typeface="Meiryo UI"/>
                <a:cs typeface="Meiryo UI"/>
              </a:rPr>
              <a:t>か</a:t>
            </a:r>
            <a:r>
              <a:rPr dirty="0" sz="950" spc="20">
                <a:latin typeface="Meiryo UI"/>
                <a:cs typeface="Meiryo UI"/>
              </a:rPr>
              <a:t>つ便利、効率的に～</a:t>
            </a:r>
            <a:endParaRPr sz="950">
              <a:latin typeface="Meiryo UI"/>
              <a:cs typeface="Meiryo UI"/>
            </a:endParaRPr>
          </a:p>
        </p:txBody>
      </p:sp>
      <p:pic>
        <p:nvPicPr>
          <p:cNvPr id="18" name="object 18"/>
          <p:cNvPicPr/>
          <p:nvPr/>
        </p:nvPicPr>
        <p:blipFill>
          <a:blip r:embed="rId5" cstate="print"/>
          <a:stretch>
            <a:fillRect/>
          </a:stretch>
        </p:blipFill>
        <p:spPr>
          <a:xfrm>
            <a:off x="5135879" y="3561588"/>
            <a:ext cx="498348" cy="498348"/>
          </a:xfrm>
          <a:prstGeom prst="rect">
            <a:avLst/>
          </a:prstGeom>
        </p:spPr>
      </p:pic>
      <p:sp>
        <p:nvSpPr>
          <p:cNvPr id="19" name="object 19"/>
          <p:cNvSpPr txBox="1"/>
          <p:nvPr/>
        </p:nvSpPr>
        <p:spPr>
          <a:xfrm>
            <a:off x="6072632" y="4989067"/>
            <a:ext cx="1147445" cy="948055"/>
          </a:xfrm>
          <a:prstGeom prst="rect">
            <a:avLst/>
          </a:prstGeom>
        </p:spPr>
        <p:txBody>
          <a:bodyPr wrap="square" lIns="0" tIns="12065" rIns="0" bIns="0" rtlCol="0" vert="horz">
            <a:spAutoFit/>
          </a:bodyPr>
          <a:lstStyle/>
          <a:p>
            <a:pPr algn="ctr" marL="12065" marR="5080" indent="635">
              <a:lnSpc>
                <a:spcPct val="100899"/>
              </a:lnSpc>
              <a:spcBef>
                <a:spcPts val="95"/>
              </a:spcBef>
            </a:pPr>
            <a:r>
              <a:rPr dirty="0" sz="1500" spc="10" b="1">
                <a:latin typeface="Meiryo UI"/>
                <a:cs typeface="Meiryo UI"/>
              </a:rPr>
              <a:t>教育</a:t>
            </a:r>
            <a:r>
              <a:rPr dirty="0" sz="1500" b="1">
                <a:latin typeface="Meiryo UI"/>
                <a:cs typeface="Meiryo UI"/>
              </a:rPr>
              <a:t>デ</a:t>
            </a:r>
            <a:r>
              <a:rPr dirty="0" sz="1500" spc="5" b="1">
                <a:latin typeface="Meiryo UI"/>
                <a:cs typeface="Meiryo UI"/>
              </a:rPr>
              <a:t>ータ</a:t>
            </a:r>
            <a:r>
              <a:rPr dirty="0" sz="1500" spc="10" b="1">
                <a:latin typeface="Meiryo UI"/>
                <a:cs typeface="Meiryo UI"/>
              </a:rPr>
              <a:t>の 利活用に</a:t>
            </a:r>
            <a:r>
              <a:rPr dirty="0" sz="1500" spc="15" b="1">
                <a:latin typeface="Meiryo UI"/>
                <a:cs typeface="Meiryo UI"/>
              </a:rPr>
              <a:t>よ</a:t>
            </a:r>
            <a:r>
              <a:rPr dirty="0" sz="1500" spc="5" b="1">
                <a:latin typeface="Meiryo UI"/>
                <a:cs typeface="Meiryo UI"/>
              </a:rPr>
              <a:t>る </a:t>
            </a:r>
            <a:r>
              <a:rPr dirty="0" sz="1500" spc="10" b="1">
                <a:latin typeface="Meiryo UI"/>
                <a:cs typeface="Meiryo UI"/>
              </a:rPr>
              <a:t>効果的</a:t>
            </a:r>
            <a:r>
              <a:rPr dirty="0" sz="1500" b="1">
                <a:latin typeface="Meiryo UI"/>
                <a:cs typeface="Meiryo UI"/>
              </a:rPr>
              <a:t>な</a:t>
            </a:r>
            <a:r>
              <a:rPr dirty="0" sz="1500" spc="5" b="1">
                <a:latin typeface="Meiryo UI"/>
                <a:cs typeface="Meiryo UI"/>
              </a:rPr>
              <a:t>学び </a:t>
            </a:r>
            <a:r>
              <a:rPr dirty="0" sz="1500" spc="10" b="1">
                <a:latin typeface="Meiryo UI"/>
                <a:cs typeface="Meiryo UI"/>
              </a:rPr>
              <a:t>の支援</a:t>
            </a:r>
            <a:endParaRPr sz="1500">
              <a:latin typeface="Meiryo UI"/>
              <a:cs typeface="Meiryo UI"/>
            </a:endParaRPr>
          </a:p>
        </p:txBody>
      </p:sp>
      <p:sp>
        <p:nvSpPr>
          <p:cNvPr id="20" name="object 20"/>
          <p:cNvSpPr/>
          <p:nvPr/>
        </p:nvSpPr>
        <p:spPr>
          <a:xfrm>
            <a:off x="3713988" y="4072128"/>
            <a:ext cx="3811904" cy="631190"/>
          </a:xfrm>
          <a:custGeom>
            <a:avLst/>
            <a:gdLst/>
            <a:ahLst/>
            <a:cxnLst/>
            <a:rect l="l" t="t" r="r" b="b"/>
            <a:pathLst>
              <a:path w="3811904" h="631189">
                <a:moveTo>
                  <a:pt x="3811523" y="0"/>
                </a:moveTo>
                <a:lnTo>
                  <a:pt x="0" y="0"/>
                </a:lnTo>
                <a:lnTo>
                  <a:pt x="0" y="630935"/>
                </a:lnTo>
                <a:lnTo>
                  <a:pt x="3811523" y="630935"/>
                </a:lnTo>
                <a:lnTo>
                  <a:pt x="3811523" y="0"/>
                </a:lnTo>
                <a:close/>
              </a:path>
            </a:pathLst>
          </a:custGeom>
          <a:solidFill>
            <a:srgbClr val="FFFFFF"/>
          </a:solidFill>
        </p:spPr>
        <p:txBody>
          <a:bodyPr wrap="square" lIns="0" tIns="0" rIns="0" bIns="0" rtlCol="0"/>
          <a:lstStyle/>
          <a:p/>
        </p:txBody>
      </p:sp>
      <p:sp>
        <p:nvSpPr>
          <p:cNvPr id="21" name="object 21"/>
          <p:cNvSpPr txBox="1"/>
          <p:nvPr/>
        </p:nvSpPr>
        <p:spPr>
          <a:xfrm>
            <a:off x="3713988" y="4072128"/>
            <a:ext cx="3811904" cy="631190"/>
          </a:xfrm>
          <a:prstGeom prst="rect">
            <a:avLst/>
          </a:prstGeom>
          <a:ln w="10667">
            <a:solidFill>
              <a:srgbClr val="7E7E7E"/>
            </a:solidFill>
          </a:ln>
        </p:spPr>
        <p:txBody>
          <a:bodyPr wrap="square" lIns="0" tIns="48895" rIns="0" bIns="0" rtlCol="0" vert="horz">
            <a:spAutoFit/>
          </a:bodyPr>
          <a:lstStyle/>
          <a:p>
            <a:pPr marL="115570" marR="107314" indent="103505">
              <a:lnSpc>
                <a:spcPct val="101800"/>
              </a:lnSpc>
              <a:spcBef>
                <a:spcPts val="385"/>
              </a:spcBef>
            </a:pPr>
            <a:r>
              <a:rPr dirty="0" sz="1700" spc="25" b="1">
                <a:solidFill>
                  <a:srgbClr val="FF0000"/>
                </a:solidFill>
                <a:latin typeface="Meiryo UI"/>
                <a:cs typeface="Meiryo UI"/>
              </a:rPr>
              <a:t>全</a:t>
            </a:r>
            <a:r>
              <a:rPr dirty="0" sz="1700" spc="20" b="1">
                <a:solidFill>
                  <a:srgbClr val="FF0000"/>
                </a:solidFill>
                <a:latin typeface="Meiryo UI"/>
                <a:cs typeface="Meiryo UI"/>
              </a:rPr>
              <a:t>ての</a:t>
            </a:r>
            <a:r>
              <a:rPr dirty="0" sz="1700" spc="25" b="1">
                <a:solidFill>
                  <a:srgbClr val="FF0000"/>
                </a:solidFill>
                <a:latin typeface="Meiryo UI"/>
                <a:cs typeface="Meiryo UI"/>
              </a:rPr>
              <a:t>子供</a:t>
            </a:r>
            <a:r>
              <a:rPr dirty="0" sz="1700" spc="15" b="1">
                <a:solidFill>
                  <a:srgbClr val="FF0000"/>
                </a:solidFill>
                <a:latin typeface="Meiryo UI"/>
                <a:cs typeface="Meiryo UI"/>
              </a:rPr>
              <a:t>たち</a:t>
            </a:r>
            <a:r>
              <a:rPr dirty="0" sz="1700" spc="20" b="1">
                <a:solidFill>
                  <a:srgbClr val="FF0000"/>
                </a:solidFill>
                <a:latin typeface="Meiryo UI"/>
                <a:cs typeface="Meiryo UI"/>
              </a:rPr>
              <a:t>の</a:t>
            </a:r>
            <a:r>
              <a:rPr dirty="0" sz="1700" spc="25" b="1">
                <a:solidFill>
                  <a:srgbClr val="FF0000"/>
                </a:solidFill>
                <a:latin typeface="Meiryo UI"/>
                <a:cs typeface="Meiryo UI"/>
              </a:rPr>
              <a:t>可能性</a:t>
            </a:r>
            <a:r>
              <a:rPr dirty="0" sz="1700" spc="15" b="1">
                <a:solidFill>
                  <a:srgbClr val="FF0000"/>
                </a:solidFill>
                <a:latin typeface="Meiryo UI"/>
                <a:cs typeface="Meiryo UI"/>
              </a:rPr>
              <a:t>を</a:t>
            </a:r>
            <a:r>
              <a:rPr dirty="0" sz="1700" spc="25" b="1">
                <a:solidFill>
                  <a:srgbClr val="FF0000"/>
                </a:solidFill>
                <a:latin typeface="Meiryo UI"/>
                <a:cs typeface="Meiryo UI"/>
              </a:rPr>
              <a:t>引</a:t>
            </a:r>
            <a:r>
              <a:rPr dirty="0" sz="1700" spc="20" b="1">
                <a:solidFill>
                  <a:srgbClr val="FF0000"/>
                </a:solidFill>
                <a:latin typeface="Meiryo UI"/>
                <a:cs typeface="Meiryo UI"/>
              </a:rPr>
              <a:t>き</a:t>
            </a:r>
            <a:r>
              <a:rPr dirty="0" sz="1700" spc="25" b="1">
                <a:solidFill>
                  <a:srgbClr val="FF0000"/>
                </a:solidFill>
                <a:latin typeface="Meiryo UI"/>
                <a:cs typeface="Meiryo UI"/>
              </a:rPr>
              <a:t>出</a:t>
            </a:r>
            <a:r>
              <a:rPr dirty="0" sz="1700" spc="15" b="1">
                <a:solidFill>
                  <a:srgbClr val="FF0000"/>
                </a:solidFill>
                <a:latin typeface="Meiryo UI"/>
                <a:cs typeface="Meiryo UI"/>
              </a:rPr>
              <a:t>す、 </a:t>
            </a:r>
            <a:r>
              <a:rPr dirty="0" sz="1700" spc="25" b="1">
                <a:solidFill>
                  <a:srgbClr val="FF0000"/>
                </a:solidFill>
                <a:latin typeface="Meiryo UI"/>
                <a:cs typeface="Meiryo UI"/>
              </a:rPr>
              <a:t>個別最適な学</a:t>
            </a:r>
            <a:r>
              <a:rPr dirty="0" sz="1700" spc="15" b="1">
                <a:solidFill>
                  <a:srgbClr val="FF0000"/>
                </a:solidFill>
                <a:latin typeface="Meiryo UI"/>
                <a:cs typeface="Meiryo UI"/>
              </a:rPr>
              <a:t>びと</a:t>
            </a:r>
            <a:r>
              <a:rPr dirty="0" sz="1700" spc="25" b="1">
                <a:solidFill>
                  <a:srgbClr val="FF0000"/>
                </a:solidFill>
                <a:latin typeface="Meiryo UI"/>
                <a:cs typeface="Meiryo UI"/>
              </a:rPr>
              <a:t>協働的な学</a:t>
            </a:r>
            <a:r>
              <a:rPr dirty="0" sz="1700" spc="20" b="1">
                <a:solidFill>
                  <a:srgbClr val="FF0000"/>
                </a:solidFill>
                <a:latin typeface="Meiryo UI"/>
                <a:cs typeface="Meiryo UI"/>
              </a:rPr>
              <a:t>びの</a:t>
            </a:r>
            <a:r>
              <a:rPr dirty="0" sz="1700" spc="25" b="1">
                <a:solidFill>
                  <a:srgbClr val="FF0000"/>
                </a:solidFill>
                <a:latin typeface="Meiryo UI"/>
                <a:cs typeface="Meiryo UI"/>
              </a:rPr>
              <a:t>実現</a:t>
            </a:r>
            <a:endParaRPr sz="1700">
              <a:latin typeface="Meiryo UI"/>
              <a:cs typeface="Meiryo UI"/>
            </a:endParaRPr>
          </a:p>
        </p:txBody>
      </p:sp>
      <p:sp>
        <p:nvSpPr>
          <p:cNvPr id="22" name="object 22"/>
          <p:cNvSpPr txBox="1"/>
          <p:nvPr/>
        </p:nvSpPr>
        <p:spPr>
          <a:xfrm>
            <a:off x="5965952" y="2332735"/>
            <a:ext cx="1375410" cy="718185"/>
          </a:xfrm>
          <a:prstGeom prst="rect">
            <a:avLst/>
          </a:prstGeom>
        </p:spPr>
        <p:txBody>
          <a:bodyPr wrap="square" lIns="0" tIns="11430" rIns="0" bIns="0" rtlCol="0" vert="horz">
            <a:spAutoFit/>
          </a:bodyPr>
          <a:lstStyle/>
          <a:p>
            <a:pPr algn="ctr" marL="12700" marR="5080">
              <a:lnSpc>
                <a:spcPct val="101000"/>
              </a:lnSpc>
              <a:spcBef>
                <a:spcPts val="90"/>
              </a:spcBef>
            </a:pPr>
            <a:r>
              <a:rPr dirty="0" sz="1500" spc="10" b="1">
                <a:latin typeface="Meiryo UI"/>
                <a:cs typeface="Meiryo UI"/>
              </a:rPr>
              <a:t>時間</a:t>
            </a:r>
            <a:r>
              <a:rPr dirty="0" sz="1500" spc="10" b="1">
                <a:latin typeface="Meiryo UI"/>
                <a:cs typeface="Meiryo UI"/>
              </a:rPr>
              <a:t>・</a:t>
            </a:r>
            <a:r>
              <a:rPr dirty="0" sz="1500" spc="10" b="1">
                <a:latin typeface="Meiryo UI"/>
                <a:cs typeface="Meiryo UI"/>
              </a:rPr>
              <a:t>距離</a:t>
            </a:r>
            <a:r>
              <a:rPr dirty="0" sz="1500" b="1">
                <a:latin typeface="Meiryo UI"/>
                <a:cs typeface="Meiryo UI"/>
              </a:rPr>
              <a:t>な</a:t>
            </a:r>
            <a:r>
              <a:rPr dirty="0" sz="1500" b="1">
                <a:latin typeface="Meiryo UI"/>
                <a:cs typeface="Meiryo UI"/>
              </a:rPr>
              <a:t>ど</a:t>
            </a:r>
            <a:r>
              <a:rPr dirty="0" sz="1500" spc="5" b="1">
                <a:latin typeface="Meiryo UI"/>
                <a:cs typeface="Meiryo UI"/>
              </a:rPr>
              <a:t>の 制約</a:t>
            </a:r>
            <a:r>
              <a:rPr dirty="0" sz="1500" spc="10" b="1">
                <a:latin typeface="Meiryo UI"/>
                <a:cs typeface="Meiryo UI"/>
              </a:rPr>
              <a:t>を</a:t>
            </a:r>
            <a:r>
              <a:rPr dirty="0" sz="1500" spc="10" b="1">
                <a:latin typeface="Meiryo UI"/>
                <a:cs typeface="Meiryo UI"/>
              </a:rPr>
              <a:t>取</a:t>
            </a:r>
            <a:r>
              <a:rPr dirty="0" sz="1500" b="1">
                <a:latin typeface="Meiryo UI"/>
                <a:cs typeface="Meiryo UI"/>
              </a:rPr>
              <a:t>り</a:t>
            </a:r>
            <a:r>
              <a:rPr dirty="0" sz="1500" spc="10" b="1">
                <a:latin typeface="Meiryo UI"/>
                <a:cs typeface="Meiryo UI"/>
              </a:rPr>
              <a:t>払</a:t>
            </a:r>
            <a:r>
              <a:rPr dirty="0" sz="1500" spc="10" b="1">
                <a:latin typeface="Meiryo UI"/>
                <a:cs typeface="Meiryo UI"/>
              </a:rPr>
              <a:t>っ</a:t>
            </a:r>
            <a:r>
              <a:rPr dirty="0" sz="1500" spc="5" b="1">
                <a:latin typeface="Meiryo UI"/>
                <a:cs typeface="Meiryo UI"/>
              </a:rPr>
              <a:t>た </a:t>
            </a:r>
            <a:r>
              <a:rPr dirty="0" sz="1500" spc="10" b="1">
                <a:latin typeface="Meiryo UI"/>
                <a:cs typeface="Meiryo UI"/>
              </a:rPr>
              <a:t>協働的</a:t>
            </a:r>
            <a:r>
              <a:rPr dirty="0" sz="1500" b="1">
                <a:latin typeface="Meiryo UI"/>
                <a:cs typeface="Meiryo UI"/>
              </a:rPr>
              <a:t>な</a:t>
            </a:r>
            <a:r>
              <a:rPr dirty="0" sz="1500" spc="10" b="1">
                <a:latin typeface="Meiryo UI"/>
                <a:cs typeface="Meiryo UI"/>
              </a:rPr>
              <a:t>学び</a:t>
            </a:r>
            <a:endParaRPr sz="1500">
              <a:latin typeface="Meiryo UI"/>
              <a:cs typeface="Meiryo UI"/>
            </a:endParaRPr>
          </a:p>
        </p:txBody>
      </p:sp>
      <p:sp>
        <p:nvSpPr>
          <p:cNvPr id="23" name="object 23"/>
          <p:cNvSpPr/>
          <p:nvPr/>
        </p:nvSpPr>
        <p:spPr>
          <a:xfrm>
            <a:off x="9238488" y="705612"/>
            <a:ext cx="1402080" cy="647700"/>
          </a:xfrm>
          <a:custGeom>
            <a:avLst/>
            <a:gdLst/>
            <a:ahLst/>
            <a:cxnLst/>
            <a:rect l="l" t="t" r="r" b="b"/>
            <a:pathLst>
              <a:path w="1402079" h="647700">
                <a:moveTo>
                  <a:pt x="1402079" y="0"/>
                </a:moveTo>
                <a:lnTo>
                  <a:pt x="0" y="0"/>
                </a:lnTo>
                <a:lnTo>
                  <a:pt x="0" y="647700"/>
                </a:lnTo>
                <a:lnTo>
                  <a:pt x="1402079" y="647700"/>
                </a:lnTo>
                <a:lnTo>
                  <a:pt x="1402079" y="0"/>
                </a:lnTo>
                <a:close/>
              </a:path>
            </a:pathLst>
          </a:custGeom>
          <a:solidFill>
            <a:srgbClr val="FFFFFF"/>
          </a:solidFill>
        </p:spPr>
        <p:txBody>
          <a:bodyPr wrap="square" lIns="0" tIns="0" rIns="0" bIns="0" rtlCol="0"/>
          <a:lstStyle/>
          <a:p/>
        </p:txBody>
      </p:sp>
      <p:sp>
        <p:nvSpPr>
          <p:cNvPr id="24" name="object 24"/>
          <p:cNvSpPr txBox="1"/>
          <p:nvPr/>
        </p:nvSpPr>
        <p:spPr>
          <a:xfrm>
            <a:off x="9333992" y="743204"/>
            <a:ext cx="1211580" cy="569595"/>
          </a:xfrm>
          <a:prstGeom prst="rect">
            <a:avLst/>
          </a:prstGeom>
        </p:spPr>
        <p:txBody>
          <a:bodyPr wrap="square" lIns="0" tIns="11430" rIns="0" bIns="0" rtlCol="0" vert="horz">
            <a:spAutoFit/>
          </a:bodyPr>
          <a:lstStyle/>
          <a:p>
            <a:pPr marL="12700" marR="5080" indent="191770">
              <a:lnSpc>
                <a:spcPct val="103499"/>
              </a:lnSpc>
              <a:spcBef>
                <a:spcPts val="90"/>
              </a:spcBef>
            </a:pPr>
            <a:r>
              <a:rPr dirty="0" u="sng" sz="1150" spc="35">
                <a:uFill>
                  <a:solidFill>
                    <a:srgbClr val="000000"/>
                  </a:solidFill>
                </a:uFill>
                <a:latin typeface="Meiryo UI"/>
                <a:cs typeface="Meiryo UI"/>
              </a:rPr>
              <a:t>意見</a:t>
            </a:r>
            <a:r>
              <a:rPr dirty="0" u="sng" sz="1150" spc="20">
                <a:uFill>
                  <a:solidFill>
                    <a:srgbClr val="000000"/>
                  </a:solidFill>
                </a:uFill>
                <a:latin typeface="Meiryo UI"/>
                <a:cs typeface="Meiryo UI"/>
              </a:rPr>
              <a:t>・</a:t>
            </a:r>
            <a:r>
              <a:rPr dirty="0" u="sng" sz="1150" spc="35">
                <a:uFill>
                  <a:solidFill>
                    <a:srgbClr val="000000"/>
                  </a:solidFill>
                </a:uFill>
                <a:latin typeface="Meiryo UI"/>
                <a:cs typeface="Meiryo UI"/>
              </a:rPr>
              <a:t>回答</a:t>
            </a:r>
            <a:r>
              <a:rPr dirty="0" u="sng" sz="1150" spc="30">
                <a:uFill>
                  <a:solidFill>
                    <a:srgbClr val="000000"/>
                  </a:solidFill>
                </a:uFill>
                <a:latin typeface="Meiryo UI"/>
                <a:cs typeface="Meiryo UI"/>
              </a:rPr>
              <a:t>の</a:t>
            </a:r>
            <a:r>
              <a:rPr dirty="0" u="sng" sz="1150" spc="35">
                <a:uFill>
                  <a:solidFill>
                    <a:srgbClr val="000000"/>
                  </a:solidFill>
                </a:uFill>
                <a:latin typeface="Meiryo UI"/>
                <a:cs typeface="Meiryo UI"/>
              </a:rPr>
              <a:t>即 時共有</a:t>
            </a:r>
            <a:r>
              <a:rPr dirty="0" u="sng" sz="1150" spc="25">
                <a:uFill>
                  <a:solidFill>
                    <a:srgbClr val="000000"/>
                  </a:solidFill>
                </a:uFill>
                <a:latin typeface="Meiryo UI"/>
                <a:cs typeface="Meiryo UI"/>
              </a:rPr>
              <a:t>を</a:t>
            </a:r>
            <a:r>
              <a:rPr dirty="0" u="sng" sz="1150" spc="35">
                <a:uFill>
                  <a:solidFill>
                    <a:srgbClr val="000000"/>
                  </a:solidFill>
                </a:uFill>
                <a:latin typeface="Meiryo UI"/>
                <a:cs typeface="Meiryo UI"/>
              </a:rPr>
              <a:t>通</a:t>
            </a:r>
            <a:r>
              <a:rPr dirty="0" u="sng" sz="1150" spc="30">
                <a:uFill>
                  <a:solidFill>
                    <a:srgbClr val="000000"/>
                  </a:solidFill>
                </a:uFill>
                <a:latin typeface="Meiryo UI"/>
                <a:cs typeface="Meiryo UI"/>
              </a:rPr>
              <a:t>じ</a:t>
            </a:r>
            <a:r>
              <a:rPr dirty="0" u="sng" sz="1150" spc="25">
                <a:uFill>
                  <a:solidFill>
                    <a:srgbClr val="000000"/>
                  </a:solidFill>
                </a:uFill>
                <a:latin typeface="Meiryo UI"/>
                <a:cs typeface="Meiryo UI"/>
              </a:rPr>
              <a:t>た</a:t>
            </a:r>
            <a:r>
              <a:rPr dirty="0" u="sng" sz="1150" spc="35">
                <a:uFill>
                  <a:solidFill>
                    <a:srgbClr val="000000"/>
                  </a:solidFill>
                </a:uFill>
                <a:latin typeface="Meiryo UI"/>
                <a:cs typeface="Meiryo UI"/>
              </a:rPr>
              <a:t>効 果的</a:t>
            </a:r>
            <a:r>
              <a:rPr dirty="0" u="sng" sz="1150" spc="30">
                <a:uFill>
                  <a:solidFill>
                    <a:srgbClr val="000000"/>
                  </a:solidFill>
                </a:uFill>
                <a:latin typeface="Meiryo UI"/>
                <a:cs typeface="Meiryo UI"/>
              </a:rPr>
              <a:t>な</a:t>
            </a:r>
            <a:r>
              <a:rPr dirty="0" u="sng" sz="1150" spc="35">
                <a:uFill>
                  <a:solidFill>
                    <a:srgbClr val="000000"/>
                  </a:solidFill>
                </a:uFill>
                <a:latin typeface="Meiryo UI"/>
                <a:cs typeface="Meiryo UI"/>
              </a:rPr>
              <a:t>協働学習</a:t>
            </a:r>
            <a:endParaRPr sz="1150">
              <a:latin typeface="Meiryo UI"/>
              <a:cs typeface="Meiryo UI"/>
            </a:endParaRPr>
          </a:p>
        </p:txBody>
      </p:sp>
      <p:sp>
        <p:nvSpPr>
          <p:cNvPr id="25" name="object 25"/>
          <p:cNvSpPr/>
          <p:nvPr/>
        </p:nvSpPr>
        <p:spPr>
          <a:xfrm>
            <a:off x="27432" y="2592323"/>
            <a:ext cx="1082040" cy="830580"/>
          </a:xfrm>
          <a:custGeom>
            <a:avLst/>
            <a:gdLst/>
            <a:ahLst/>
            <a:cxnLst/>
            <a:rect l="l" t="t" r="r" b="b"/>
            <a:pathLst>
              <a:path w="1082040" h="830579">
                <a:moveTo>
                  <a:pt x="1082040" y="0"/>
                </a:moveTo>
                <a:lnTo>
                  <a:pt x="0" y="0"/>
                </a:lnTo>
                <a:lnTo>
                  <a:pt x="0" y="830579"/>
                </a:lnTo>
                <a:lnTo>
                  <a:pt x="1082040" y="830579"/>
                </a:lnTo>
                <a:lnTo>
                  <a:pt x="1082040" y="0"/>
                </a:lnTo>
                <a:close/>
              </a:path>
            </a:pathLst>
          </a:custGeom>
          <a:solidFill>
            <a:srgbClr val="FFFFFF"/>
          </a:solidFill>
        </p:spPr>
        <p:txBody>
          <a:bodyPr wrap="square" lIns="0" tIns="0" rIns="0" bIns="0" rtlCol="0"/>
          <a:lstStyle/>
          <a:p/>
        </p:txBody>
      </p:sp>
      <p:sp>
        <p:nvSpPr>
          <p:cNvPr id="26" name="object 26"/>
          <p:cNvSpPr txBox="1"/>
          <p:nvPr/>
        </p:nvSpPr>
        <p:spPr>
          <a:xfrm>
            <a:off x="806195" y="2633554"/>
            <a:ext cx="123189" cy="191770"/>
          </a:xfrm>
          <a:prstGeom prst="rect">
            <a:avLst/>
          </a:prstGeom>
        </p:spPr>
        <p:txBody>
          <a:bodyPr wrap="square" lIns="0" tIns="13970" rIns="0" bIns="0" rtlCol="0" vert="horz">
            <a:spAutoFit/>
          </a:bodyPr>
          <a:lstStyle/>
          <a:p>
            <a:pPr>
              <a:lnSpc>
                <a:spcPct val="100000"/>
              </a:lnSpc>
              <a:spcBef>
                <a:spcPts val="110"/>
              </a:spcBef>
            </a:pPr>
            <a:r>
              <a:rPr dirty="0" sz="1150" spc="30">
                <a:latin typeface="Meiryo UI"/>
                <a:cs typeface="Meiryo UI"/>
              </a:rPr>
              <a:t>の</a:t>
            </a:r>
            <a:endParaRPr sz="1150">
              <a:latin typeface="Meiryo UI"/>
              <a:cs typeface="Meiryo UI"/>
            </a:endParaRPr>
          </a:p>
        </p:txBody>
      </p:sp>
      <p:sp>
        <p:nvSpPr>
          <p:cNvPr id="27" name="object 27"/>
          <p:cNvSpPr txBox="1"/>
          <p:nvPr/>
        </p:nvSpPr>
        <p:spPr>
          <a:xfrm>
            <a:off x="113792" y="2629915"/>
            <a:ext cx="837565" cy="750570"/>
          </a:xfrm>
          <a:prstGeom prst="rect">
            <a:avLst/>
          </a:prstGeom>
        </p:spPr>
        <p:txBody>
          <a:bodyPr wrap="square" lIns="0" tIns="11430" rIns="0" bIns="0" rtlCol="0" vert="horz">
            <a:spAutoFit/>
          </a:bodyPr>
          <a:lstStyle/>
          <a:p>
            <a:pPr algn="just" marL="12700" marR="11430">
              <a:lnSpc>
                <a:spcPct val="103499"/>
              </a:lnSpc>
              <a:spcBef>
                <a:spcPts val="90"/>
              </a:spcBef>
            </a:pPr>
            <a:r>
              <a:rPr dirty="0" u="sng" sz="1150" spc="35">
                <a:uFill>
                  <a:solidFill>
                    <a:srgbClr val="000000"/>
                  </a:solidFill>
                </a:uFill>
                <a:latin typeface="Meiryo UI"/>
                <a:cs typeface="Meiryo UI"/>
              </a:rPr>
              <a:t>知識</a:t>
            </a:r>
            <a:r>
              <a:rPr dirty="0" u="sng" sz="1150" spc="20">
                <a:uFill>
                  <a:solidFill>
                    <a:srgbClr val="000000"/>
                  </a:solidFill>
                </a:uFill>
                <a:latin typeface="Meiryo UI"/>
                <a:cs typeface="Meiryo UI"/>
              </a:rPr>
              <a:t>・</a:t>
            </a:r>
            <a:r>
              <a:rPr dirty="0" u="sng" sz="1150" spc="35">
                <a:uFill>
                  <a:solidFill>
                    <a:srgbClr val="000000"/>
                  </a:solidFill>
                </a:uFill>
                <a:latin typeface="Meiryo UI"/>
                <a:cs typeface="Meiryo UI"/>
              </a:rPr>
              <a:t>技能</a:t>
            </a:r>
            <a:r>
              <a:rPr dirty="0" u="sng" sz="1150" spc="65">
                <a:uFill>
                  <a:solidFill>
                    <a:srgbClr val="000000"/>
                  </a:solidFill>
                </a:uFill>
                <a:latin typeface="Meiryo UI"/>
                <a:cs typeface="Meiryo UI"/>
              </a:rPr>
              <a:t> </a:t>
            </a:r>
            <a:r>
              <a:rPr dirty="0" u="sng" sz="1150" spc="-1155">
                <a:uFill>
                  <a:solidFill>
                    <a:srgbClr val="000000"/>
                  </a:solidFill>
                </a:uFill>
                <a:latin typeface="Meiryo UI"/>
                <a:cs typeface="Meiryo UI"/>
              </a:rPr>
              <a:t>定 </a:t>
            </a:r>
            <a:r>
              <a:rPr dirty="0" u="sng" sz="1150" spc="30">
                <a:uFill>
                  <a:solidFill>
                    <a:srgbClr val="000000"/>
                  </a:solidFill>
                </a:uFill>
                <a:latin typeface="Meiryo UI"/>
                <a:cs typeface="Meiryo UI"/>
              </a:rPr>
              <a:t>着を助ける個 </a:t>
            </a:r>
            <a:r>
              <a:rPr dirty="0" u="sng" sz="1150" spc="35">
                <a:uFill>
                  <a:solidFill>
                    <a:srgbClr val="000000"/>
                  </a:solidFill>
                </a:uFill>
                <a:latin typeface="Meiryo UI"/>
                <a:cs typeface="Meiryo UI"/>
              </a:rPr>
              <a:t>別最適化</a:t>
            </a:r>
            <a:endParaRPr sz="1150">
              <a:latin typeface="Meiryo UI"/>
              <a:cs typeface="Meiryo UI"/>
            </a:endParaRPr>
          </a:p>
          <a:p>
            <a:pPr marL="12700">
              <a:lnSpc>
                <a:spcPct val="100000"/>
              </a:lnSpc>
              <a:spcBef>
                <a:spcPts val="45"/>
              </a:spcBef>
            </a:pPr>
            <a:r>
              <a:rPr dirty="0" u="sng" sz="950" spc="20">
                <a:uFill>
                  <a:solidFill>
                    <a:srgbClr val="000000"/>
                  </a:solidFill>
                </a:uFill>
                <a:latin typeface="Meiryo UI"/>
                <a:cs typeface="Meiryo UI"/>
              </a:rPr>
              <a:t>（ＡＩ）</a:t>
            </a:r>
            <a:r>
              <a:rPr dirty="0" u="sng" sz="1150" spc="25">
                <a:uFill>
                  <a:solidFill>
                    <a:srgbClr val="000000"/>
                  </a:solidFill>
                </a:uFill>
                <a:latin typeface="Meiryo UI"/>
                <a:cs typeface="Meiryo UI"/>
              </a:rPr>
              <a:t>ド</a:t>
            </a:r>
            <a:r>
              <a:rPr dirty="0" u="sng" sz="1150" spc="15">
                <a:uFill>
                  <a:solidFill>
                    <a:srgbClr val="000000"/>
                  </a:solidFill>
                </a:uFill>
                <a:latin typeface="Meiryo UI"/>
                <a:cs typeface="Meiryo UI"/>
              </a:rPr>
              <a:t>リ</a:t>
            </a:r>
            <a:r>
              <a:rPr dirty="0" u="sng" sz="1150" spc="30">
                <a:uFill>
                  <a:solidFill>
                    <a:srgbClr val="000000"/>
                  </a:solidFill>
                </a:uFill>
                <a:latin typeface="Meiryo UI"/>
                <a:cs typeface="Meiryo UI"/>
              </a:rPr>
              <a:t>ル</a:t>
            </a:r>
            <a:endParaRPr sz="1150">
              <a:latin typeface="Meiryo UI"/>
              <a:cs typeface="Meiryo UI"/>
            </a:endParaRPr>
          </a:p>
        </p:txBody>
      </p:sp>
      <p:sp>
        <p:nvSpPr>
          <p:cNvPr id="28" name="object 28"/>
          <p:cNvSpPr/>
          <p:nvPr/>
        </p:nvSpPr>
        <p:spPr>
          <a:xfrm>
            <a:off x="8651747" y="2726436"/>
            <a:ext cx="1805939" cy="464820"/>
          </a:xfrm>
          <a:custGeom>
            <a:avLst/>
            <a:gdLst/>
            <a:ahLst/>
            <a:cxnLst/>
            <a:rect l="l" t="t" r="r" b="b"/>
            <a:pathLst>
              <a:path w="1805940" h="464819">
                <a:moveTo>
                  <a:pt x="1805940" y="0"/>
                </a:moveTo>
                <a:lnTo>
                  <a:pt x="0" y="0"/>
                </a:lnTo>
                <a:lnTo>
                  <a:pt x="0" y="464820"/>
                </a:lnTo>
                <a:lnTo>
                  <a:pt x="1805940" y="464820"/>
                </a:lnTo>
                <a:lnTo>
                  <a:pt x="1805940" y="0"/>
                </a:lnTo>
                <a:close/>
              </a:path>
            </a:pathLst>
          </a:custGeom>
          <a:solidFill>
            <a:srgbClr val="FFFFFF"/>
          </a:solidFill>
        </p:spPr>
        <p:txBody>
          <a:bodyPr wrap="square" lIns="0" tIns="0" rIns="0" bIns="0" rtlCol="0"/>
          <a:lstStyle/>
          <a:p/>
        </p:txBody>
      </p:sp>
      <p:sp>
        <p:nvSpPr>
          <p:cNvPr id="29" name="object 29"/>
          <p:cNvSpPr txBox="1"/>
          <p:nvPr/>
        </p:nvSpPr>
        <p:spPr>
          <a:xfrm>
            <a:off x="8738107" y="2764027"/>
            <a:ext cx="1610995" cy="387985"/>
          </a:xfrm>
          <a:prstGeom prst="rect">
            <a:avLst/>
          </a:prstGeom>
        </p:spPr>
        <p:txBody>
          <a:bodyPr wrap="square" lIns="0" tIns="11430" rIns="0" bIns="0" rtlCol="0" vert="horz">
            <a:spAutoFit/>
          </a:bodyPr>
          <a:lstStyle/>
          <a:p>
            <a:pPr marL="12700" marR="5080">
              <a:lnSpc>
                <a:spcPct val="103499"/>
              </a:lnSpc>
              <a:spcBef>
                <a:spcPts val="90"/>
              </a:spcBef>
            </a:pPr>
            <a:r>
              <a:rPr dirty="0" u="sng" sz="1150" spc="35">
                <a:uFill>
                  <a:solidFill>
                    <a:srgbClr val="000000"/>
                  </a:solidFill>
                </a:uFill>
                <a:latin typeface="Meiryo UI"/>
                <a:cs typeface="Meiryo UI"/>
              </a:rPr>
              <a:t>病院に入院</a:t>
            </a:r>
            <a:r>
              <a:rPr dirty="0" u="sng" sz="1150" spc="30">
                <a:uFill>
                  <a:solidFill>
                    <a:srgbClr val="000000"/>
                  </a:solidFill>
                </a:uFill>
                <a:latin typeface="Meiryo UI"/>
                <a:cs typeface="Meiryo UI"/>
              </a:rPr>
              <a:t>し</a:t>
            </a:r>
            <a:r>
              <a:rPr dirty="0" u="sng" sz="1150" spc="30">
                <a:uFill>
                  <a:solidFill>
                    <a:srgbClr val="000000"/>
                  </a:solidFill>
                </a:uFill>
                <a:latin typeface="Meiryo UI"/>
                <a:cs typeface="Meiryo UI"/>
              </a:rPr>
              <a:t>てい</a:t>
            </a:r>
            <a:r>
              <a:rPr dirty="0" u="sng" sz="1150" spc="20">
                <a:uFill>
                  <a:solidFill>
                    <a:srgbClr val="000000"/>
                  </a:solidFill>
                </a:uFill>
                <a:latin typeface="Meiryo UI"/>
                <a:cs typeface="Meiryo UI"/>
              </a:rPr>
              <a:t>る</a:t>
            </a:r>
            <a:r>
              <a:rPr dirty="0" u="sng" sz="1150" spc="30">
                <a:uFill>
                  <a:solidFill>
                    <a:srgbClr val="000000"/>
                  </a:solidFill>
                </a:uFill>
                <a:latin typeface="Meiryo UI"/>
                <a:cs typeface="Meiryo UI"/>
              </a:rPr>
              <a:t>子供と</a:t>
            </a:r>
            <a:r>
              <a:rPr dirty="0" u="sng" sz="1150" spc="-1195">
                <a:uFill>
                  <a:solidFill>
                    <a:srgbClr val="000000"/>
                  </a:solidFill>
                </a:uFill>
                <a:latin typeface="Meiryo UI"/>
                <a:cs typeface="Meiryo UI"/>
              </a:rPr>
              <a:t>教 </a:t>
            </a:r>
            <a:r>
              <a:rPr dirty="0" u="sng" sz="1150" spc="35">
                <a:uFill>
                  <a:solidFill>
                    <a:srgbClr val="000000"/>
                  </a:solidFill>
                </a:uFill>
                <a:latin typeface="Meiryo UI"/>
                <a:cs typeface="Meiryo UI"/>
              </a:rPr>
              <a:t>室</a:t>
            </a:r>
            <a:r>
              <a:rPr dirty="0" u="sng" sz="1150" spc="25">
                <a:uFill>
                  <a:solidFill>
                    <a:srgbClr val="000000"/>
                  </a:solidFill>
                </a:uFill>
                <a:latin typeface="Meiryo UI"/>
                <a:cs typeface="Meiryo UI"/>
              </a:rPr>
              <a:t>をつ</a:t>
            </a:r>
            <a:r>
              <a:rPr dirty="0" u="sng" sz="1150" spc="30">
                <a:uFill>
                  <a:solidFill>
                    <a:srgbClr val="000000"/>
                  </a:solidFill>
                </a:uFill>
                <a:latin typeface="Meiryo UI"/>
                <a:cs typeface="Meiryo UI"/>
              </a:rPr>
              <a:t>ない</a:t>
            </a:r>
            <a:r>
              <a:rPr dirty="0" u="sng" sz="1150" spc="25">
                <a:uFill>
                  <a:solidFill>
                    <a:srgbClr val="000000"/>
                  </a:solidFill>
                </a:uFill>
                <a:latin typeface="Meiryo UI"/>
                <a:cs typeface="Meiryo UI"/>
              </a:rPr>
              <a:t>だ</a:t>
            </a:r>
            <a:r>
              <a:rPr dirty="0" u="sng" sz="1150" spc="35">
                <a:uFill>
                  <a:solidFill>
                    <a:srgbClr val="000000"/>
                  </a:solidFill>
                </a:uFill>
                <a:latin typeface="Meiryo UI"/>
                <a:cs typeface="Meiryo UI"/>
              </a:rPr>
              <a:t>学</a:t>
            </a:r>
            <a:r>
              <a:rPr dirty="0" u="sng" sz="1150" spc="30">
                <a:uFill>
                  <a:solidFill>
                    <a:srgbClr val="000000"/>
                  </a:solidFill>
                </a:uFill>
                <a:latin typeface="Meiryo UI"/>
                <a:cs typeface="Meiryo UI"/>
              </a:rPr>
              <a:t>び</a:t>
            </a:r>
            <a:endParaRPr sz="1150">
              <a:latin typeface="Meiryo UI"/>
              <a:cs typeface="Meiryo UI"/>
            </a:endParaRPr>
          </a:p>
        </p:txBody>
      </p:sp>
      <p:sp>
        <p:nvSpPr>
          <p:cNvPr id="30" name="object 30"/>
          <p:cNvSpPr/>
          <p:nvPr/>
        </p:nvSpPr>
        <p:spPr>
          <a:xfrm>
            <a:off x="6320028" y="6656837"/>
            <a:ext cx="2131060" cy="647700"/>
          </a:xfrm>
          <a:custGeom>
            <a:avLst/>
            <a:gdLst/>
            <a:ahLst/>
            <a:cxnLst/>
            <a:rect l="l" t="t" r="r" b="b"/>
            <a:pathLst>
              <a:path w="2131059" h="647700">
                <a:moveTo>
                  <a:pt x="2130552" y="0"/>
                </a:moveTo>
                <a:lnTo>
                  <a:pt x="0" y="0"/>
                </a:lnTo>
                <a:lnTo>
                  <a:pt x="0" y="647699"/>
                </a:lnTo>
                <a:lnTo>
                  <a:pt x="2130552" y="647699"/>
                </a:lnTo>
                <a:lnTo>
                  <a:pt x="2130552" y="0"/>
                </a:lnTo>
                <a:close/>
              </a:path>
            </a:pathLst>
          </a:custGeom>
          <a:solidFill>
            <a:srgbClr val="FFFFFF"/>
          </a:solidFill>
        </p:spPr>
        <p:txBody>
          <a:bodyPr wrap="square" lIns="0" tIns="0" rIns="0" bIns="0" rtlCol="0"/>
          <a:lstStyle/>
          <a:p/>
        </p:txBody>
      </p:sp>
      <p:grpSp>
        <p:nvGrpSpPr>
          <p:cNvPr id="31" name="object 31"/>
          <p:cNvGrpSpPr/>
          <p:nvPr/>
        </p:nvGrpSpPr>
        <p:grpSpPr>
          <a:xfrm>
            <a:off x="1976627" y="5708903"/>
            <a:ext cx="5461000" cy="876300"/>
            <a:chOff x="1976627" y="5708903"/>
            <a:chExt cx="5461000" cy="876300"/>
          </a:xfrm>
        </p:grpSpPr>
        <p:pic>
          <p:nvPicPr>
            <p:cNvPr id="32" name="object 32"/>
            <p:cNvPicPr/>
            <p:nvPr/>
          </p:nvPicPr>
          <p:blipFill>
            <a:blip r:embed="rId6" cstate="print"/>
            <a:stretch>
              <a:fillRect/>
            </a:stretch>
          </p:blipFill>
          <p:spPr>
            <a:xfrm>
              <a:off x="6778751" y="5931412"/>
              <a:ext cx="658368" cy="653796"/>
            </a:xfrm>
            <a:prstGeom prst="rect">
              <a:avLst/>
            </a:prstGeom>
          </p:spPr>
        </p:pic>
        <p:sp>
          <p:nvSpPr>
            <p:cNvPr id="33" name="object 33"/>
            <p:cNvSpPr/>
            <p:nvPr/>
          </p:nvSpPr>
          <p:spPr>
            <a:xfrm>
              <a:off x="1976627" y="5708903"/>
              <a:ext cx="1620520" cy="464820"/>
            </a:xfrm>
            <a:custGeom>
              <a:avLst/>
              <a:gdLst/>
              <a:ahLst/>
              <a:cxnLst/>
              <a:rect l="l" t="t" r="r" b="b"/>
              <a:pathLst>
                <a:path w="1620520" h="464820">
                  <a:moveTo>
                    <a:pt x="1620012" y="0"/>
                  </a:moveTo>
                  <a:lnTo>
                    <a:pt x="0" y="0"/>
                  </a:lnTo>
                  <a:lnTo>
                    <a:pt x="0" y="464819"/>
                  </a:lnTo>
                  <a:lnTo>
                    <a:pt x="1620012" y="464819"/>
                  </a:lnTo>
                  <a:lnTo>
                    <a:pt x="1620012" y="0"/>
                  </a:lnTo>
                  <a:close/>
                </a:path>
              </a:pathLst>
            </a:custGeom>
            <a:solidFill>
              <a:srgbClr val="FFFFFF"/>
            </a:solidFill>
          </p:spPr>
          <p:txBody>
            <a:bodyPr wrap="square" lIns="0" tIns="0" rIns="0" bIns="0" rtlCol="0"/>
            <a:lstStyle/>
            <a:p/>
          </p:txBody>
        </p:sp>
      </p:grpSp>
      <p:sp>
        <p:nvSpPr>
          <p:cNvPr id="34" name="object 34"/>
          <p:cNvSpPr txBox="1"/>
          <p:nvPr/>
        </p:nvSpPr>
        <p:spPr>
          <a:xfrm>
            <a:off x="6406388" y="6694429"/>
            <a:ext cx="1939289" cy="569595"/>
          </a:xfrm>
          <a:prstGeom prst="rect">
            <a:avLst/>
          </a:prstGeom>
        </p:spPr>
        <p:txBody>
          <a:bodyPr wrap="square" lIns="0" tIns="17145" rIns="0" bIns="0" rtlCol="0" vert="horz">
            <a:spAutoFit/>
          </a:bodyPr>
          <a:lstStyle/>
          <a:p>
            <a:pPr marL="12700">
              <a:lnSpc>
                <a:spcPct val="100000"/>
              </a:lnSpc>
              <a:spcBef>
                <a:spcPts val="135"/>
              </a:spcBef>
            </a:pPr>
            <a:r>
              <a:rPr dirty="0" u="sng" sz="1150" spc="35">
                <a:uFill>
                  <a:solidFill>
                    <a:srgbClr val="000000"/>
                  </a:solidFill>
                </a:uFill>
                <a:latin typeface="Meiryo UI"/>
                <a:cs typeface="Meiryo UI"/>
              </a:rPr>
              <a:t>学習履歴、行動等の様々な</a:t>
            </a:r>
            <a:endParaRPr sz="1150">
              <a:latin typeface="Meiryo UI"/>
              <a:cs typeface="Meiryo UI"/>
            </a:endParaRPr>
          </a:p>
          <a:p>
            <a:pPr marL="12700" marR="5080">
              <a:lnSpc>
                <a:spcPct val="103499"/>
              </a:lnSpc>
            </a:pPr>
            <a:r>
              <a:rPr dirty="0" u="sng" sz="1150" spc="25">
                <a:uFill>
                  <a:solidFill>
                    <a:srgbClr val="000000"/>
                  </a:solidFill>
                </a:uFill>
                <a:latin typeface="Meiryo UI"/>
                <a:cs typeface="Meiryo UI"/>
              </a:rPr>
              <a:t>ビ</a:t>
            </a:r>
            <a:r>
              <a:rPr dirty="0" u="sng" sz="1150" spc="20">
                <a:uFill>
                  <a:solidFill>
                    <a:srgbClr val="000000"/>
                  </a:solidFill>
                </a:uFill>
                <a:latin typeface="Meiryo UI"/>
                <a:cs typeface="Meiryo UI"/>
              </a:rPr>
              <a:t>ッグ</a:t>
            </a:r>
            <a:r>
              <a:rPr dirty="0" u="sng" sz="1150" spc="30">
                <a:uFill>
                  <a:solidFill>
                    <a:srgbClr val="000000"/>
                  </a:solidFill>
                </a:uFill>
                <a:latin typeface="Meiryo UI"/>
                <a:cs typeface="Meiryo UI"/>
              </a:rPr>
              <a:t>デー</a:t>
            </a:r>
            <a:r>
              <a:rPr dirty="0" u="sng" sz="1150" spc="15">
                <a:uFill>
                  <a:solidFill>
                    <a:srgbClr val="000000"/>
                  </a:solidFill>
                </a:uFill>
                <a:latin typeface="Meiryo UI"/>
                <a:cs typeface="Meiryo UI"/>
              </a:rPr>
              <a:t>タ</a:t>
            </a:r>
            <a:r>
              <a:rPr dirty="0" u="sng" sz="1150" spc="30">
                <a:uFill>
                  <a:solidFill>
                    <a:srgbClr val="000000"/>
                  </a:solidFill>
                </a:uFill>
                <a:latin typeface="Meiryo UI"/>
                <a:cs typeface="Meiryo UI"/>
              </a:rPr>
              <a:t>分析によ</a:t>
            </a:r>
            <a:r>
              <a:rPr dirty="0" u="sng" sz="1150" spc="20">
                <a:uFill>
                  <a:solidFill>
                    <a:srgbClr val="000000"/>
                  </a:solidFill>
                </a:uFill>
                <a:latin typeface="Meiryo UI"/>
                <a:cs typeface="Meiryo UI"/>
              </a:rPr>
              <a:t>る</a:t>
            </a:r>
            <a:r>
              <a:rPr dirty="0" u="sng" sz="1150" spc="20">
                <a:uFill>
                  <a:solidFill>
                    <a:srgbClr val="000000"/>
                  </a:solidFill>
                </a:uFill>
                <a:latin typeface="Meiryo UI"/>
                <a:cs typeface="Meiryo UI"/>
              </a:rPr>
              <a:t>「</a:t>
            </a:r>
            <a:r>
              <a:rPr dirty="0" u="sng" sz="1150" spc="30">
                <a:uFill>
                  <a:solidFill>
                    <a:srgbClr val="000000"/>
                  </a:solidFill>
                </a:uFill>
                <a:latin typeface="Meiryo UI"/>
                <a:cs typeface="Meiryo UI"/>
              </a:rPr>
              <a:t>経験知」</a:t>
            </a:r>
            <a:r>
              <a:rPr dirty="0" u="sng" sz="1150" spc="-969">
                <a:uFill>
                  <a:solidFill>
                    <a:srgbClr val="000000"/>
                  </a:solidFill>
                </a:uFill>
                <a:latin typeface="Meiryo UI"/>
                <a:cs typeface="Meiryo UI"/>
              </a:rPr>
              <a:t>の </a:t>
            </a:r>
            <a:r>
              <a:rPr dirty="0" u="sng" sz="1150" spc="35">
                <a:uFill>
                  <a:solidFill>
                    <a:srgbClr val="000000"/>
                  </a:solidFill>
                </a:uFill>
                <a:latin typeface="Meiryo UI"/>
                <a:cs typeface="Meiryo UI"/>
              </a:rPr>
              <a:t>可視化</a:t>
            </a:r>
            <a:r>
              <a:rPr dirty="0" u="sng" sz="1150" spc="25">
                <a:uFill>
                  <a:solidFill>
                    <a:srgbClr val="000000"/>
                  </a:solidFill>
                </a:uFill>
                <a:latin typeface="Meiryo UI"/>
                <a:cs typeface="Meiryo UI"/>
              </a:rPr>
              <a:t>、</a:t>
            </a:r>
            <a:r>
              <a:rPr dirty="0" u="sng" sz="1150" spc="35">
                <a:uFill>
                  <a:solidFill>
                    <a:srgbClr val="000000"/>
                  </a:solidFill>
                </a:uFill>
                <a:latin typeface="Meiryo UI"/>
                <a:cs typeface="Meiryo UI"/>
              </a:rPr>
              <a:t>新</a:t>
            </a:r>
            <a:r>
              <a:rPr dirty="0" u="sng" sz="1150" spc="25">
                <a:uFill>
                  <a:solidFill>
                    <a:srgbClr val="000000"/>
                  </a:solidFill>
                </a:uFill>
                <a:latin typeface="Meiryo UI"/>
                <a:cs typeface="Meiryo UI"/>
              </a:rPr>
              <a:t>た</a:t>
            </a:r>
            <a:r>
              <a:rPr dirty="0" u="sng" sz="1150" spc="30">
                <a:uFill>
                  <a:solidFill>
                    <a:srgbClr val="000000"/>
                  </a:solidFill>
                </a:uFill>
                <a:latin typeface="Meiryo UI"/>
                <a:cs typeface="Meiryo UI"/>
              </a:rPr>
              <a:t>な</a:t>
            </a:r>
            <a:r>
              <a:rPr dirty="0" u="sng" sz="1150" spc="35">
                <a:uFill>
                  <a:solidFill>
                    <a:srgbClr val="000000"/>
                  </a:solidFill>
                </a:uFill>
                <a:latin typeface="Meiryo UI"/>
                <a:cs typeface="Meiryo UI"/>
              </a:rPr>
              <a:t>知見</a:t>
            </a:r>
            <a:r>
              <a:rPr dirty="0" u="sng" sz="1150" spc="30">
                <a:uFill>
                  <a:solidFill>
                    <a:srgbClr val="000000"/>
                  </a:solidFill>
                </a:uFill>
                <a:latin typeface="Meiryo UI"/>
                <a:cs typeface="Meiryo UI"/>
              </a:rPr>
              <a:t>の</a:t>
            </a:r>
            <a:r>
              <a:rPr dirty="0" u="sng" sz="1150" spc="35">
                <a:uFill>
                  <a:solidFill>
                    <a:srgbClr val="000000"/>
                  </a:solidFill>
                </a:uFill>
                <a:latin typeface="Meiryo UI"/>
                <a:cs typeface="Meiryo UI"/>
              </a:rPr>
              <a:t>生成</a:t>
            </a:r>
            <a:endParaRPr sz="1150">
              <a:latin typeface="Meiryo UI"/>
              <a:cs typeface="Meiryo UI"/>
            </a:endParaRPr>
          </a:p>
        </p:txBody>
      </p:sp>
      <p:sp>
        <p:nvSpPr>
          <p:cNvPr id="35" name="object 35"/>
          <p:cNvSpPr txBox="1"/>
          <p:nvPr/>
        </p:nvSpPr>
        <p:spPr>
          <a:xfrm>
            <a:off x="2064511" y="5744972"/>
            <a:ext cx="1433830" cy="387985"/>
          </a:xfrm>
          <a:prstGeom prst="rect">
            <a:avLst/>
          </a:prstGeom>
        </p:spPr>
        <p:txBody>
          <a:bodyPr wrap="square" lIns="0" tIns="17145" rIns="0" bIns="0" rtlCol="0" vert="horz">
            <a:spAutoFit/>
          </a:bodyPr>
          <a:lstStyle/>
          <a:p>
            <a:pPr marL="12700">
              <a:lnSpc>
                <a:spcPct val="100000"/>
              </a:lnSpc>
              <a:spcBef>
                <a:spcPts val="135"/>
              </a:spcBef>
            </a:pPr>
            <a:r>
              <a:rPr dirty="0" u="sng" sz="1150" spc="30">
                <a:uFill>
                  <a:solidFill>
                    <a:srgbClr val="000000"/>
                  </a:solidFill>
                </a:uFill>
                <a:latin typeface="Meiryo UI"/>
                <a:cs typeface="Meiryo UI"/>
              </a:rPr>
              <a:t>校務支援システムを</a:t>
            </a:r>
            <a:endParaRPr sz="1150">
              <a:latin typeface="Meiryo UI"/>
              <a:cs typeface="Meiryo UI"/>
            </a:endParaRPr>
          </a:p>
          <a:p>
            <a:pPr marL="12700">
              <a:lnSpc>
                <a:spcPct val="100000"/>
              </a:lnSpc>
              <a:spcBef>
                <a:spcPts val="50"/>
              </a:spcBef>
            </a:pPr>
            <a:r>
              <a:rPr dirty="0" u="sng" sz="1150" spc="35">
                <a:uFill>
                  <a:solidFill>
                    <a:srgbClr val="000000"/>
                  </a:solidFill>
                </a:uFill>
                <a:latin typeface="Meiryo UI"/>
                <a:cs typeface="Meiryo UI"/>
              </a:rPr>
              <a:t>活用</a:t>
            </a:r>
            <a:r>
              <a:rPr dirty="0" u="sng" sz="1150" spc="30">
                <a:uFill>
                  <a:solidFill>
                    <a:srgbClr val="000000"/>
                  </a:solidFill>
                </a:uFill>
                <a:latin typeface="Meiryo UI"/>
                <a:cs typeface="Meiryo UI"/>
              </a:rPr>
              <a:t>し</a:t>
            </a:r>
            <a:r>
              <a:rPr dirty="0" u="sng" sz="1150" spc="35">
                <a:uFill>
                  <a:solidFill>
                    <a:srgbClr val="000000"/>
                  </a:solidFill>
                </a:uFill>
                <a:latin typeface="Meiryo UI"/>
                <a:cs typeface="Meiryo UI"/>
              </a:rPr>
              <a:t>た校務の効率化</a:t>
            </a:r>
            <a:endParaRPr sz="1150">
              <a:latin typeface="Meiryo UI"/>
              <a:cs typeface="Meiryo UI"/>
            </a:endParaRPr>
          </a:p>
        </p:txBody>
      </p:sp>
      <p:sp>
        <p:nvSpPr>
          <p:cNvPr id="36" name="object 36"/>
          <p:cNvSpPr/>
          <p:nvPr/>
        </p:nvSpPr>
        <p:spPr>
          <a:xfrm>
            <a:off x="7517892" y="3543300"/>
            <a:ext cx="1766570" cy="464820"/>
          </a:xfrm>
          <a:custGeom>
            <a:avLst/>
            <a:gdLst/>
            <a:ahLst/>
            <a:cxnLst/>
            <a:rect l="l" t="t" r="r" b="b"/>
            <a:pathLst>
              <a:path w="1766570" h="464820">
                <a:moveTo>
                  <a:pt x="1766316" y="0"/>
                </a:moveTo>
                <a:lnTo>
                  <a:pt x="0" y="0"/>
                </a:lnTo>
                <a:lnTo>
                  <a:pt x="0" y="464820"/>
                </a:lnTo>
                <a:lnTo>
                  <a:pt x="1766316" y="464820"/>
                </a:lnTo>
                <a:lnTo>
                  <a:pt x="1766316" y="0"/>
                </a:lnTo>
                <a:close/>
              </a:path>
            </a:pathLst>
          </a:custGeom>
          <a:solidFill>
            <a:srgbClr val="FFFFFF"/>
          </a:solidFill>
        </p:spPr>
        <p:txBody>
          <a:bodyPr wrap="square" lIns="0" tIns="0" rIns="0" bIns="0" rtlCol="0"/>
          <a:lstStyle/>
          <a:p/>
        </p:txBody>
      </p:sp>
      <p:sp>
        <p:nvSpPr>
          <p:cNvPr id="37" name="object 37"/>
          <p:cNvSpPr txBox="1"/>
          <p:nvPr/>
        </p:nvSpPr>
        <p:spPr>
          <a:xfrm>
            <a:off x="7604252" y="3580891"/>
            <a:ext cx="1577340" cy="387985"/>
          </a:xfrm>
          <a:prstGeom prst="rect">
            <a:avLst/>
          </a:prstGeom>
        </p:spPr>
        <p:txBody>
          <a:bodyPr wrap="square" lIns="0" tIns="17145" rIns="0" bIns="0" rtlCol="0" vert="horz">
            <a:spAutoFit/>
          </a:bodyPr>
          <a:lstStyle/>
          <a:p>
            <a:pPr marL="12700">
              <a:lnSpc>
                <a:spcPct val="100000"/>
              </a:lnSpc>
              <a:spcBef>
                <a:spcPts val="135"/>
              </a:spcBef>
            </a:pPr>
            <a:r>
              <a:rPr dirty="0" u="sng" sz="1150" spc="35">
                <a:uFill>
                  <a:solidFill>
                    <a:srgbClr val="000000"/>
                  </a:solidFill>
                </a:uFill>
                <a:latin typeface="Meiryo UI"/>
                <a:cs typeface="Meiryo UI"/>
              </a:rPr>
              <a:t>遠隔技術を活用</a:t>
            </a:r>
            <a:r>
              <a:rPr dirty="0" u="sng" sz="1150" spc="30">
                <a:uFill>
                  <a:solidFill>
                    <a:srgbClr val="000000"/>
                  </a:solidFill>
                </a:uFill>
                <a:latin typeface="Meiryo UI"/>
                <a:cs typeface="Meiryo UI"/>
              </a:rPr>
              <a:t>し</a:t>
            </a:r>
            <a:r>
              <a:rPr dirty="0" u="sng" sz="1150" spc="25">
                <a:uFill>
                  <a:solidFill>
                    <a:srgbClr val="000000"/>
                  </a:solidFill>
                </a:uFill>
                <a:latin typeface="Meiryo UI"/>
                <a:cs typeface="Meiryo UI"/>
              </a:rPr>
              <a:t>た</a:t>
            </a:r>
            <a:endParaRPr sz="1150">
              <a:latin typeface="Meiryo UI"/>
              <a:cs typeface="Meiryo UI"/>
            </a:endParaRPr>
          </a:p>
          <a:p>
            <a:pPr marL="12700">
              <a:lnSpc>
                <a:spcPct val="100000"/>
              </a:lnSpc>
              <a:spcBef>
                <a:spcPts val="50"/>
              </a:spcBef>
              <a:tabLst>
                <a:tab pos="1564005" algn="l"/>
              </a:tabLst>
            </a:pPr>
            <a:r>
              <a:rPr dirty="0" u="sng" sz="1150" spc="35">
                <a:uFill>
                  <a:solidFill>
                    <a:srgbClr val="000000"/>
                  </a:solidFill>
                </a:uFill>
                <a:latin typeface="Meiryo UI"/>
                <a:cs typeface="Meiryo UI"/>
              </a:rPr>
              <a:t>大学や海外</a:t>
            </a:r>
            <a:r>
              <a:rPr dirty="0" u="sng" sz="1150" spc="15">
                <a:uFill>
                  <a:solidFill>
                    <a:srgbClr val="000000"/>
                  </a:solidFill>
                </a:uFill>
                <a:latin typeface="Meiryo UI"/>
                <a:cs typeface="Meiryo UI"/>
              </a:rPr>
              <a:t>と</a:t>
            </a:r>
            <a:r>
              <a:rPr dirty="0" u="sng" sz="1150" spc="35">
                <a:uFill>
                  <a:solidFill>
                    <a:srgbClr val="000000"/>
                  </a:solidFill>
                </a:uFill>
                <a:latin typeface="Meiryo UI"/>
                <a:cs typeface="Meiryo UI"/>
              </a:rPr>
              <a:t>の連携授</a:t>
            </a:r>
            <a:r>
              <a:rPr dirty="0" u="sng" sz="1150">
                <a:uFill>
                  <a:solidFill>
                    <a:srgbClr val="000000"/>
                  </a:solidFill>
                </a:uFill>
                <a:latin typeface="Meiryo UI"/>
                <a:cs typeface="Meiryo UI"/>
              </a:rPr>
              <a:t>	</a:t>
            </a:r>
            <a:endParaRPr sz="1150">
              <a:latin typeface="Meiryo UI"/>
              <a:cs typeface="Meiryo UI"/>
            </a:endParaRPr>
          </a:p>
        </p:txBody>
      </p:sp>
      <p:sp>
        <p:nvSpPr>
          <p:cNvPr id="38" name="object 38"/>
          <p:cNvSpPr txBox="1"/>
          <p:nvPr/>
        </p:nvSpPr>
        <p:spPr>
          <a:xfrm>
            <a:off x="9019031" y="3765886"/>
            <a:ext cx="151130" cy="191770"/>
          </a:xfrm>
          <a:prstGeom prst="rect">
            <a:avLst/>
          </a:prstGeom>
        </p:spPr>
        <p:txBody>
          <a:bodyPr wrap="square" lIns="0" tIns="13970" rIns="0" bIns="0" rtlCol="0" vert="horz">
            <a:spAutoFit/>
          </a:bodyPr>
          <a:lstStyle/>
          <a:p>
            <a:pPr>
              <a:lnSpc>
                <a:spcPct val="100000"/>
              </a:lnSpc>
              <a:spcBef>
                <a:spcPts val="110"/>
              </a:spcBef>
            </a:pPr>
            <a:r>
              <a:rPr dirty="0" sz="1150" spc="35">
                <a:latin typeface="Meiryo UI"/>
                <a:cs typeface="Meiryo UI"/>
              </a:rPr>
              <a:t>業</a:t>
            </a:r>
            <a:endParaRPr sz="1150">
              <a:latin typeface="Meiryo UI"/>
              <a:cs typeface="Meiryo UI"/>
            </a:endParaRPr>
          </a:p>
        </p:txBody>
      </p:sp>
      <p:grpSp>
        <p:nvGrpSpPr>
          <p:cNvPr id="39" name="object 39"/>
          <p:cNvGrpSpPr/>
          <p:nvPr/>
        </p:nvGrpSpPr>
        <p:grpSpPr>
          <a:xfrm>
            <a:off x="3889008" y="685800"/>
            <a:ext cx="4001135" cy="5248910"/>
            <a:chOff x="3889008" y="685800"/>
            <a:chExt cx="4001135" cy="5248910"/>
          </a:xfrm>
        </p:grpSpPr>
        <p:sp>
          <p:nvSpPr>
            <p:cNvPr id="40" name="object 40"/>
            <p:cNvSpPr/>
            <p:nvPr/>
          </p:nvSpPr>
          <p:spPr>
            <a:xfrm>
              <a:off x="7257288" y="5588507"/>
              <a:ext cx="632460" cy="346075"/>
            </a:xfrm>
            <a:custGeom>
              <a:avLst/>
              <a:gdLst/>
              <a:ahLst/>
              <a:cxnLst/>
              <a:rect l="l" t="t" r="r" b="b"/>
              <a:pathLst>
                <a:path w="632459" h="346075">
                  <a:moveTo>
                    <a:pt x="632460" y="0"/>
                  </a:moveTo>
                  <a:lnTo>
                    <a:pt x="541020" y="3048"/>
                  </a:lnTo>
                  <a:lnTo>
                    <a:pt x="553758" y="27520"/>
                  </a:lnTo>
                  <a:lnTo>
                    <a:pt x="0" y="321564"/>
                  </a:lnTo>
                  <a:lnTo>
                    <a:pt x="12192" y="345948"/>
                  </a:lnTo>
                  <a:lnTo>
                    <a:pt x="566343" y="51701"/>
                  </a:lnTo>
                  <a:lnTo>
                    <a:pt x="579120" y="76200"/>
                  </a:lnTo>
                  <a:lnTo>
                    <a:pt x="617524" y="21336"/>
                  </a:lnTo>
                  <a:lnTo>
                    <a:pt x="632460" y="0"/>
                  </a:lnTo>
                  <a:close/>
                </a:path>
              </a:pathLst>
            </a:custGeom>
            <a:solidFill>
              <a:srgbClr val="EDEBE1"/>
            </a:solidFill>
          </p:spPr>
          <p:txBody>
            <a:bodyPr wrap="square" lIns="0" tIns="0" rIns="0" bIns="0" rtlCol="0"/>
            <a:lstStyle/>
            <a:p/>
          </p:txBody>
        </p:sp>
        <p:pic>
          <p:nvPicPr>
            <p:cNvPr id="41" name="object 41"/>
            <p:cNvPicPr/>
            <p:nvPr/>
          </p:nvPicPr>
          <p:blipFill>
            <a:blip r:embed="rId7" cstate="print"/>
            <a:stretch>
              <a:fillRect/>
            </a:stretch>
          </p:blipFill>
          <p:spPr>
            <a:xfrm>
              <a:off x="3889008" y="685800"/>
              <a:ext cx="1556243" cy="1098803"/>
            </a:xfrm>
            <a:prstGeom prst="rect">
              <a:avLst/>
            </a:prstGeom>
          </p:spPr>
        </p:pic>
      </p:grpSp>
      <p:sp>
        <p:nvSpPr>
          <p:cNvPr id="42" name="object 42"/>
          <p:cNvSpPr txBox="1"/>
          <p:nvPr/>
        </p:nvSpPr>
        <p:spPr>
          <a:xfrm>
            <a:off x="8079740" y="5342635"/>
            <a:ext cx="1860550" cy="387985"/>
          </a:xfrm>
          <a:prstGeom prst="rect">
            <a:avLst/>
          </a:prstGeom>
        </p:spPr>
        <p:txBody>
          <a:bodyPr wrap="square" lIns="0" tIns="17145" rIns="0" bIns="0" rtlCol="0" vert="horz">
            <a:spAutoFit/>
          </a:bodyPr>
          <a:lstStyle/>
          <a:p>
            <a:pPr marL="12700">
              <a:lnSpc>
                <a:spcPct val="100000"/>
              </a:lnSpc>
              <a:spcBef>
                <a:spcPts val="135"/>
              </a:spcBef>
            </a:pPr>
            <a:r>
              <a:rPr dirty="0" u="sng" sz="1150" spc="30">
                <a:uFill>
                  <a:solidFill>
                    <a:srgbClr val="000000"/>
                  </a:solidFill>
                </a:uFill>
                <a:latin typeface="Meiryo UI"/>
                <a:cs typeface="Meiryo UI"/>
              </a:rPr>
              <a:t>ベテ</a:t>
            </a:r>
            <a:r>
              <a:rPr dirty="0" u="sng" sz="1150" spc="15">
                <a:uFill>
                  <a:solidFill>
                    <a:srgbClr val="000000"/>
                  </a:solidFill>
                </a:uFill>
                <a:latin typeface="Meiryo UI"/>
                <a:cs typeface="Meiryo UI"/>
              </a:rPr>
              <a:t>ラ</a:t>
            </a:r>
            <a:r>
              <a:rPr dirty="0" u="sng" sz="1150" spc="30">
                <a:uFill>
                  <a:solidFill>
                    <a:srgbClr val="000000"/>
                  </a:solidFill>
                </a:uFill>
                <a:latin typeface="Meiryo UI"/>
                <a:cs typeface="Meiryo UI"/>
              </a:rPr>
              <a:t>ン教師か</a:t>
            </a:r>
            <a:r>
              <a:rPr dirty="0" u="sng" sz="1150" spc="15">
                <a:uFill>
                  <a:solidFill>
                    <a:srgbClr val="000000"/>
                  </a:solidFill>
                </a:uFill>
                <a:latin typeface="Meiryo UI"/>
                <a:cs typeface="Meiryo UI"/>
              </a:rPr>
              <a:t>ら</a:t>
            </a:r>
            <a:r>
              <a:rPr dirty="0" u="sng" sz="1150" spc="35">
                <a:uFill>
                  <a:solidFill>
                    <a:srgbClr val="000000"/>
                  </a:solidFill>
                </a:uFill>
                <a:latin typeface="Meiryo UI"/>
                <a:cs typeface="Meiryo UI"/>
              </a:rPr>
              <a:t>若手教師への</a:t>
            </a:r>
            <a:endParaRPr sz="1150">
              <a:latin typeface="Meiryo UI"/>
              <a:cs typeface="Meiryo UI"/>
            </a:endParaRPr>
          </a:p>
          <a:p>
            <a:pPr marL="12700">
              <a:lnSpc>
                <a:spcPct val="100000"/>
              </a:lnSpc>
              <a:spcBef>
                <a:spcPts val="50"/>
              </a:spcBef>
            </a:pPr>
            <a:r>
              <a:rPr dirty="0" u="sng" sz="1150" spc="20">
                <a:uFill>
                  <a:solidFill>
                    <a:srgbClr val="000000"/>
                  </a:solidFill>
                </a:uFill>
                <a:latin typeface="Meiryo UI"/>
                <a:cs typeface="Meiryo UI"/>
              </a:rPr>
              <a:t>「</a:t>
            </a:r>
            <a:r>
              <a:rPr dirty="0" u="sng" sz="1150" spc="35">
                <a:uFill>
                  <a:solidFill>
                    <a:srgbClr val="000000"/>
                  </a:solidFill>
                </a:uFill>
                <a:latin typeface="Meiryo UI"/>
                <a:cs typeface="Meiryo UI"/>
              </a:rPr>
              <a:t>経験知</a:t>
            </a:r>
            <a:r>
              <a:rPr dirty="0" u="sng" sz="1150" spc="20">
                <a:uFill>
                  <a:solidFill>
                    <a:srgbClr val="000000"/>
                  </a:solidFill>
                </a:uFill>
                <a:latin typeface="Meiryo UI"/>
                <a:cs typeface="Meiryo UI"/>
              </a:rPr>
              <a:t>」</a:t>
            </a:r>
            <a:r>
              <a:rPr dirty="0" u="sng" sz="1150" spc="30">
                <a:uFill>
                  <a:solidFill>
                    <a:srgbClr val="000000"/>
                  </a:solidFill>
                </a:uFill>
                <a:latin typeface="Meiryo UI"/>
                <a:cs typeface="Meiryo UI"/>
              </a:rPr>
              <a:t>の</a:t>
            </a:r>
            <a:r>
              <a:rPr dirty="0" u="sng" sz="1150" spc="35">
                <a:uFill>
                  <a:solidFill>
                    <a:srgbClr val="000000"/>
                  </a:solidFill>
                </a:uFill>
                <a:latin typeface="Meiryo UI"/>
                <a:cs typeface="Meiryo UI"/>
              </a:rPr>
              <a:t>円滑</a:t>
            </a:r>
            <a:r>
              <a:rPr dirty="0" u="sng" sz="1150" spc="30">
                <a:uFill>
                  <a:solidFill>
                    <a:srgbClr val="000000"/>
                  </a:solidFill>
                </a:uFill>
                <a:latin typeface="Meiryo UI"/>
                <a:cs typeface="Meiryo UI"/>
              </a:rPr>
              <a:t>な</a:t>
            </a:r>
            <a:r>
              <a:rPr dirty="0" u="sng" sz="1150" spc="35">
                <a:uFill>
                  <a:solidFill>
                    <a:srgbClr val="000000"/>
                  </a:solidFill>
                </a:uFill>
                <a:latin typeface="Meiryo UI"/>
                <a:cs typeface="Meiryo UI"/>
              </a:rPr>
              <a:t>引継</a:t>
            </a:r>
            <a:r>
              <a:rPr dirty="0" u="sng" sz="1150" spc="30">
                <a:uFill>
                  <a:solidFill>
                    <a:srgbClr val="000000"/>
                  </a:solidFill>
                </a:uFill>
                <a:latin typeface="Meiryo UI"/>
                <a:cs typeface="Meiryo UI"/>
              </a:rPr>
              <a:t>ぎ</a:t>
            </a:r>
            <a:endParaRPr sz="1150">
              <a:latin typeface="Meiryo UI"/>
              <a:cs typeface="Meiryo UI"/>
            </a:endParaRPr>
          </a:p>
        </p:txBody>
      </p:sp>
      <p:sp>
        <p:nvSpPr>
          <p:cNvPr id="43" name="object 43"/>
          <p:cNvSpPr/>
          <p:nvPr/>
        </p:nvSpPr>
        <p:spPr>
          <a:xfrm>
            <a:off x="870203" y="685800"/>
            <a:ext cx="1917700" cy="647700"/>
          </a:xfrm>
          <a:custGeom>
            <a:avLst/>
            <a:gdLst/>
            <a:ahLst/>
            <a:cxnLst/>
            <a:rect l="l" t="t" r="r" b="b"/>
            <a:pathLst>
              <a:path w="1917700" h="647700">
                <a:moveTo>
                  <a:pt x="1917192" y="0"/>
                </a:moveTo>
                <a:lnTo>
                  <a:pt x="0" y="0"/>
                </a:lnTo>
                <a:lnTo>
                  <a:pt x="0" y="647700"/>
                </a:lnTo>
                <a:lnTo>
                  <a:pt x="1917192" y="647700"/>
                </a:lnTo>
                <a:lnTo>
                  <a:pt x="1917192" y="0"/>
                </a:lnTo>
                <a:close/>
              </a:path>
            </a:pathLst>
          </a:custGeom>
          <a:solidFill>
            <a:srgbClr val="FFFFFF"/>
          </a:solidFill>
        </p:spPr>
        <p:txBody>
          <a:bodyPr wrap="square" lIns="0" tIns="0" rIns="0" bIns="0" rtlCol="0"/>
          <a:lstStyle/>
          <a:p/>
        </p:txBody>
      </p:sp>
      <p:sp>
        <p:nvSpPr>
          <p:cNvPr id="44" name="object 44"/>
          <p:cNvSpPr txBox="1"/>
          <p:nvPr/>
        </p:nvSpPr>
        <p:spPr>
          <a:xfrm>
            <a:off x="956563" y="723392"/>
            <a:ext cx="1731010" cy="387985"/>
          </a:xfrm>
          <a:prstGeom prst="rect">
            <a:avLst/>
          </a:prstGeom>
        </p:spPr>
        <p:txBody>
          <a:bodyPr wrap="square" lIns="0" tIns="17145" rIns="0" bIns="0" rtlCol="0" vert="horz">
            <a:spAutoFit/>
          </a:bodyPr>
          <a:lstStyle/>
          <a:p>
            <a:pPr marL="12700">
              <a:lnSpc>
                <a:spcPct val="100000"/>
              </a:lnSpc>
              <a:spcBef>
                <a:spcPts val="135"/>
              </a:spcBef>
            </a:pPr>
            <a:r>
              <a:rPr dirty="0" u="sng" sz="1150" spc="35">
                <a:uFill>
                  <a:solidFill>
                    <a:srgbClr val="000000"/>
                  </a:solidFill>
                </a:uFill>
                <a:latin typeface="Meiryo UI"/>
                <a:cs typeface="Meiryo UI"/>
              </a:rPr>
              <a:t>個々の子供に応</a:t>
            </a:r>
            <a:r>
              <a:rPr dirty="0" u="sng" sz="1150" spc="30">
                <a:uFill>
                  <a:solidFill>
                    <a:srgbClr val="000000"/>
                  </a:solidFill>
                </a:uFill>
                <a:latin typeface="Meiryo UI"/>
                <a:cs typeface="Meiryo UI"/>
              </a:rPr>
              <a:t>じ</a:t>
            </a:r>
            <a:r>
              <a:rPr dirty="0" u="sng" sz="1150" spc="25">
                <a:uFill>
                  <a:solidFill>
                    <a:srgbClr val="000000"/>
                  </a:solidFill>
                </a:uFill>
                <a:latin typeface="Meiryo UI"/>
                <a:cs typeface="Meiryo UI"/>
              </a:rPr>
              <a:t>た</a:t>
            </a:r>
            <a:endParaRPr sz="1150">
              <a:latin typeface="Meiryo UI"/>
              <a:cs typeface="Meiryo UI"/>
            </a:endParaRPr>
          </a:p>
          <a:p>
            <a:pPr marL="12700">
              <a:lnSpc>
                <a:spcPct val="100000"/>
              </a:lnSpc>
              <a:spcBef>
                <a:spcPts val="50"/>
              </a:spcBef>
            </a:pPr>
            <a:r>
              <a:rPr dirty="0" u="sng" sz="1150" spc="25">
                <a:uFill>
                  <a:solidFill>
                    <a:srgbClr val="000000"/>
                  </a:solidFill>
                </a:uFill>
                <a:latin typeface="Meiryo UI"/>
                <a:cs typeface="Meiryo UI"/>
              </a:rPr>
              <a:t>よ</a:t>
            </a:r>
            <a:r>
              <a:rPr dirty="0" u="sng" sz="1150" spc="15">
                <a:uFill>
                  <a:solidFill>
                    <a:srgbClr val="000000"/>
                  </a:solidFill>
                </a:uFill>
                <a:latin typeface="Meiryo UI"/>
                <a:cs typeface="Meiryo UI"/>
              </a:rPr>
              <a:t>り</a:t>
            </a:r>
            <a:r>
              <a:rPr dirty="0" u="sng" sz="1150" spc="25">
                <a:uFill>
                  <a:solidFill>
                    <a:srgbClr val="000000"/>
                  </a:solidFill>
                </a:uFill>
                <a:latin typeface="Meiryo UI"/>
                <a:cs typeface="Meiryo UI"/>
              </a:rPr>
              <a:t>き</a:t>
            </a:r>
            <a:r>
              <a:rPr dirty="0" u="sng" sz="1150" spc="30">
                <a:uFill>
                  <a:solidFill>
                    <a:srgbClr val="000000"/>
                  </a:solidFill>
                </a:uFill>
                <a:latin typeface="Meiryo UI"/>
                <a:cs typeface="Meiryo UI"/>
              </a:rPr>
              <a:t>め</a:t>
            </a:r>
            <a:r>
              <a:rPr dirty="0" u="sng" sz="1150" spc="35">
                <a:uFill>
                  <a:solidFill>
                    <a:srgbClr val="000000"/>
                  </a:solidFill>
                </a:uFill>
                <a:latin typeface="Meiryo UI"/>
                <a:cs typeface="Meiryo UI"/>
              </a:rPr>
              <a:t>細</a:t>
            </a:r>
            <a:r>
              <a:rPr dirty="0" u="sng" sz="1150" spc="30">
                <a:uFill>
                  <a:solidFill>
                    <a:srgbClr val="000000"/>
                  </a:solidFill>
                </a:uFill>
                <a:latin typeface="Meiryo UI"/>
                <a:cs typeface="Meiryo UI"/>
              </a:rPr>
              <a:t>やかな</a:t>
            </a:r>
            <a:r>
              <a:rPr dirty="0" u="sng" sz="1150" spc="35">
                <a:uFill>
                  <a:solidFill>
                    <a:srgbClr val="000000"/>
                  </a:solidFill>
                </a:uFill>
                <a:latin typeface="Meiryo UI"/>
                <a:cs typeface="Meiryo UI"/>
              </a:rPr>
              <a:t>指導方法</a:t>
            </a:r>
            <a:r>
              <a:rPr dirty="0" u="sng" sz="1150" spc="30">
                <a:uFill>
                  <a:solidFill>
                    <a:srgbClr val="000000"/>
                  </a:solidFill>
                </a:uFill>
                <a:latin typeface="Meiryo UI"/>
                <a:cs typeface="Meiryo UI"/>
              </a:rPr>
              <a:t>の</a:t>
            </a:r>
            <a:endParaRPr sz="1150">
              <a:latin typeface="Meiryo UI"/>
              <a:cs typeface="Meiryo UI"/>
            </a:endParaRPr>
          </a:p>
        </p:txBody>
      </p:sp>
      <p:sp>
        <p:nvSpPr>
          <p:cNvPr id="45" name="object 45"/>
          <p:cNvSpPr txBox="1"/>
          <p:nvPr/>
        </p:nvSpPr>
        <p:spPr>
          <a:xfrm>
            <a:off x="969263" y="1089742"/>
            <a:ext cx="377190" cy="191770"/>
          </a:xfrm>
          <a:prstGeom prst="rect">
            <a:avLst/>
          </a:prstGeom>
        </p:spPr>
        <p:txBody>
          <a:bodyPr wrap="square" lIns="0" tIns="13970" rIns="0" bIns="0" rtlCol="0" vert="horz">
            <a:spAutoFit/>
          </a:bodyPr>
          <a:lstStyle/>
          <a:p>
            <a:pPr>
              <a:lnSpc>
                <a:spcPct val="100000"/>
              </a:lnSpc>
              <a:spcBef>
                <a:spcPts val="110"/>
              </a:spcBef>
            </a:pPr>
            <a:r>
              <a:rPr dirty="0" sz="1150" spc="30">
                <a:latin typeface="Meiryo UI"/>
                <a:cs typeface="Meiryo UI"/>
              </a:rPr>
              <a:t>開発・</a:t>
            </a:r>
            <a:endParaRPr sz="1150">
              <a:latin typeface="Meiryo UI"/>
              <a:cs typeface="Meiryo UI"/>
            </a:endParaRPr>
          </a:p>
        </p:txBody>
      </p:sp>
      <p:sp>
        <p:nvSpPr>
          <p:cNvPr id="46" name="object 46"/>
          <p:cNvSpPr txBox="1"/>
          <p:nvPr/>
        </p:nvSpPr>
        <p:spPr>
          <a:xfrm>
            <a:off x="956563" y="1086103"/>
            <a:ext cx="705485" cy="207010"/>
          </a:xfrm>
          <a:prstGeom prst="rect">
            <a:avLst/>
          </a:prstGeom>
        </p:spPr>
        <p:txBody>
          <a:bodyPr wrap="square" lIns="0" tIns="17145" rIns="0" bIns="0" rtlCol="0" vert="horz">
            <a:spAutoFit/>
          </a:bodyPr>
          <a:lstStyle/>
          <a:p>
            <a:pPr marL="12700">
              <a:lnSpc>
                <a:spcPct val="100000"/>
              </a:lnSpc>
              <a:spcBef>
                <a:spcPts val="135"/>
              </a:spcBef>
              <a:tabLst>
                <a:tab pos="390525" algn="l"/>
              </a:tabLst>
            </a:pPr>
            <a:r>
              <a:rPr dirty="0" u="sng" sz="1150" spc="5">
                <a:uFill>
                  <a:solidFill>
                    <a:srgbClr val="000000"/>
                  </a:solidFill>
                </a:uFill>
                <a:latin typeface="Times New Roman"/>
                <a:cs typeface="Times New Roman"/>
              </a:rPr>
              <a:t> </a:t>
            </a:r>
            <a:r>
              <a:rPr dirty="0" u="sng" sz="1150" spc="5">
                <a:uFill>
                  <a:solidFill>
                    <a:srgbClr val="000000"/>
                  </a:solidFill>
                </a:uFill>
                <a:latin typeface="Times New Roman"/>
                <a:cs typeface="Times New Roman"/>
              </a:rPr>
              <a:t>	</a:t>
            </a:r>
            <a:r>
              <a:rPr dirty="0" u="sng" sz="1150" spc="35">
                <a:uFill>
                  <a:solidFill>
                    <a:srgbClr val="000000"/>
                  </a:solidFill>
                </a:uFill>
                <a:latin typeface="Meiryo UI"/>
                <a:cs typeface="Meiryo UI"/>
              </a:rPr>
              <a:t>実践</a:t>
            </a:r>
            <a:endParaRPr sz="1150">
              <a:latin typeface="Meiryo UI"/>
              <a:cs typeface="Meiryo UI"/>
            </a:endParaRPr>
          </a:p>
        </p:txBody>
      </p:sp>
      <p:grpSp>
        <p:nvGrpSpPr>
          <p:cNvPr id="47" name="object 47"/>
          <p:cNvGrpSpPr/>
          <p:nvPr/>
        </p:nvGrpSpPr>
        <p:grpSpPr>
          <a:xfrm>
            <a:off x="330708" y="5676900"/>
            <a:ext cx="1236345" cy="1205865"/>
            <a:chOff x="330708" y="5676900"/>
            <a:chExt cx="1236345" cy="1205865"/>
          </a:xfrm>
        </p:grpSpPr>
        <p:sp>
          <p:nvSpPr>
            <p:cNvPr id="48" name="object 48"/>
            <p:cNvSpPr/>
            <p:nvPr/>
          </p:nvSpPr>
          <p:spPr>
            <a:xfrm>
              <a:off x="527304" y="5814060"/>
              <a:ext cx="715010" cy="867410"/>
            </a:xfrm>
            <a:custGeom>
              <a:avLst/>
              <a:gdLst/>
              <a:ahLst/>
              <a:cxnLst/>
              <a:rect l="l" t="t" r="r" b="b"/>
              <a:pathLst>
                <a:path w="715010" h="867409">
                  <a:moveTo>
                    <a:pt x="0" y="867161"/>
                  </a:moveTo>
                  <a:lnTo>
                    <a:pt x="358139" y="0"/>
                  </a:lnTo>
                  <a:lnTo>
                    <a:pt x="714755" y="867161"/>
                  </a:lnTo>
                  <a:lnTo>
                    <a:pt x="0" y="867161"/>
                  </a:lnTo>
                  <a:close/>
                </a:path>
                <a:path w="715010" h="867409">
                  <a:moveTo>
                    <a:pt x="0" y="867161"/>
                  </a:moveTo>
                  <a:lnTo>
                    <a:pt x="358139" y="0"/>
                  </a:lnTo>
                  <a:lnTo>
                    <a:pt x="714755" y="867161"/>
                  </a:lnTo>
                  <a:lnTo>
                    <a:pt x="0" y="867161"/>
                  </a:lnTo>
                  <a:close/>
                </a:path>
              </a:pathLst>
            </a:custGeom>
            <a:ln w="27432">
              <a:solidFill>
                <a:srgbClr val="C3BC97"/>
              </a:solidFill>
            </a:ln>
          </p:spPr>
          <p:txBody>
            <a:bodyPr wrap="square" lIns="0" tIns="0" rIns="0" bIns="0" rtlCol="0"/>
            <a:lstStyle/>
            <a:p/>
          </p:txBody>
        </p:sp>
        <p:pic>
          <p:nvPicPr>
            <p:cNvPr id="49" name="object 49"/>
            <p:cNvPicPr/>
            <p:nvPr/>
          </p:nvPicPr>
          <p:blipFill>
            <a:blip r:embed="rId8" cstate="print"/>
            <a:stretch>
              <a:fillRect/>
            </a:stretch>
          </p:blipFill>
          <p:spPr>
            <a:xfrm>
              <a:off x="669036" y="5676900"/>
              <a:ext cx="441959" cy="446532"/>
            </a:xfrm>
            <a:prstGeom prst="rect">
              <a:avLst/>
            </a:prstGeom>
          </p:spPr>
        </p:pic>
        <p:pic>
          <p:nvPicPr>
            <p:cNvPr id="50" name="object 50"/>
            <p:cNvPicPr/>
            <p:nvPr/>
          </p:nvPicPr>
          <p:blipFill>
            <a:blip r:embed="rId9" cstate="print"/>
            <a:stretch>
              <a:fillRect/>
            </a:stretch>
          </p:blipFill>
          <p:spPr>
            <a:xfrm>
              <a:off x="1173480" y="6481577"/>
              <a:ext cx="393192" cy="400811"/>
            </a:xfrm>
            <a:prstGeom prst="rect">
              <a:avLst/>
            </a:prstGeom>
          </p:spPr>
        </p:pic>
        <p:pic>
          <p:nvPicPr>
            <p:cNvPr id="51" name="object 51"/>
            <p:cNvPicPr/>
            <p:nvPr/>
          </p:nvPicPr>
          <p:blipFill>
            <a:blip r:embed="rId10" cstate="print"/>
            <a:stretch>
              <a:fillRect/>
            </a:stretch>
          </p:blipFill>
          <p:spPr>
            <a:xfrm>
              <a:off x="330708" y="6431285"/>
              <a:ext cx="393192" cy="399288"/>
            </a:xfrm>
            <a:prstGeom prst="rect">
              <a:avLst/>
            </a:prstGeom>
          </p:spPr>
        </p:pic>
      </p:grpSp>
      <p:sp>
        <p:nvSpPr>
          <p:cNvPr id="52" name="object 52"/>
          <p:cNvSpPr/>
          <p:nvPr/>
        </p:nvSpPr>
        <p:spPr>
          <a:xfrm>
            <a:off x="280415" y="6943349"/>
            <a:ext cx="1493520" cy="464820"/>
          </a:xfrm>
          <a:custGeom>
            <a:avLst/>
            <a:gdLst/>
            <a:ahLst/>
            <a:cxnLst/>
            <a:rect l="l" t="t" r="r" b="b"/>
            <a:pathLst>
              <a:path w="1493520" h="464820">
                <a:moveTo>
                  <a:pt x="1493520" y="0"/>
                </a:moveTo>
                <a:lnTo>
                  <a:pt x="0" y="0"/>
                </a:lnTo>
                <a:lnTo>
                  <a:pt x="0" y="464820"/>
                </a:lnTo>
                <a:lnTo>
                  <a:pt x="1493520" y="464820"/>
                </a:lnTo>
                <a:lnTo>
                  <a:pt x="1493520" y="0"/>
                </a:lnTo>
                <a:close/>
              </a:path>
            </a:pathLst>
          </a:custGeom>
          <a:solidFill>
            <a:srgbClr val="FFFFFF"/>
          </a:solidFill>
        </p:spPr>
        <p:txBody>
          <a:bodyPr wrap="square" lIns="0" tIns="0" rIns="0" bIns="0" rtlCol="0"/>
          <a:lstStyle/>
          <a:p/>
        </p:txBody>
      </p:sp>
      <p:grpSp>
        <p:nvGrpSpPr>
          <p:cNvPr id="53" name="object 53"/>
          <p:cNvGrpSpPr/>
          <p:nvPr/>
        </p:nvGrpSpPr>
        <p:grpSpPr>
          <a:xfrm>
            <a:off x="28955" y="1150619"/>
            <a:ext cx="10570845" cy="6154420"/>
            <a:chOff x="28955" y="1150619"/>
            <a:chExt cx="10570845" cy="6154420"/>
          </a:xfrm>
        </p:grpSpPr>
        <p:pic>
          <p:nvPicPr>
            <p:cNvPr id="54" name="object 54"/>
            <p:cNvPicPr/>
            <p:nvPr/>
          </p:nvPicPr>
          <p:blipFill>
            <a:blip r:embed="rId11" cstate="print"/>
            <a:stretch>
              <a:fillRect/>
            </a:stretch>
          </p:blipFill>
          <p:spPr>
            <a:xfrm>
              <a:off x="7539227" y="5698241"/>
              <a:ext cx="620268" cy="728471"/>
            </a:xfrm>
            <a:prstGeom prst="rect">
              <a:avLst/>
            </a:prstGeom>
          </p:spPr>
        </p:pic>
        <p:pic>
          <p:nvPicPr>
            <p:cNvPr id="55" name="object 55"/>
            <p:cNvPicPr/>
            <p:nvPr/>
          </p:nvPicPr>
          <p:blipFill>
            <a:blip r:embed="rId12" cstate="print"/>
            <a:stretch>
              <a:fillRect/>
            </a:stretch>
          </p:blipFill>
          <p:spPr>
            <a:xfrm>
              <a:off x="8794593" y="5851348"/>
              <a:ext cx="578417" cy="682860"/>
            </a:xfrm>
            <a:prstGeom prst="rect">
              <a:avLst/>
            </a:prstGeom>
          </p:spPr>
        </p:pic>
        <p:sp>
          <p:nvSpPr>
            <p:cNvPr id="56" name="object 56"/>
            <p:cNvSpPr/>
            <p:nvPr/>
          </p:nvSpPr>
          <p:spPr>
            <a:xfrm>
              <a:off x="8244840" y="5916167"/>
              <a:ext cx="502920" cy="475615"/>
            </a:xfrm>
            <a:custGeom>
              <a:avLst/>
              <a:gdLst/>
              <a:ahLst/>
              <a:cxnLst/>
              <a:rect l="l" t="t" r="r" b="b"/>
              <a:pathLst>
                <a:path w="502920" h="475614">
                  <a:moveTo>
                    <a:pt x="70104" y="65532"/>
                  </a:moveTo>
                  <a:lnTo>
                    <a:pt x="54864" y="62484"/>
                  </a:lnTo>
                  <a:lnTo>
                    <a:pt x="0" y="303276"/>
                  </a:lnTo>
                  <a:lnTo>
                    <a:pt x="15240" y="306324"/>
                  </a:lnTo>
                  <a:lnTo>
                    <a:pt x="70104" y="65532"/>
                  </a:lnTo>
                  <a:close/>
                </a:path>
                <a:path w="502920" h="475614">
                  <a:moveTo>
                    <a:pt x="114300" y="76200"/>
                  </a:moveTo>
                  <a:lnTo>
                    <a:pt x="85344" y="68580"/>
                  </a:lnTo>
                  <a:lnTo>
                    <a:pt x="28956" y="309372"/>
                  </a:lnTo>
                  <a:lnTo>
                    <a:pt x="59436" y="316992"/>
                  </a:lnTo>
                  <a:lnTo>
                    <a:pt x="114300" y="76200"/>
                  </a:lnTo>
                  <a:close/>
                </a:path>
                <a:path w="502920" h="475614">
                  <a:moveTo>
                    <a:pt x="502920" y="292608"/>
                  </a:moveTo>
                  <a:lnTo>
                    <a:pt x="393382" y="117348"/>
                  </a:lnTo>
                  <a:lnTo>
                    <a:pt x="320040" y="0"/>
                  </a:lnTo>
                  <a:lnTo>
                    <a:pt x="292608" y="117348"/>
                  </a:lnTo>
                  <a:lnTo>
                    <a:pt x="129540" y="79248"/>
                  </a:lnTo>
                  <a:lnTo>
                    <a:pt x="74676" y="320040"/>
                  </a:lnTo>
                  <a:lnTo>
                    <a:pt x="237744" y="358140"/>
                  </a:lnTo>
                  <a:lnTo>
                    <a:pt x="210312" y="475500"/>
                  </a:lnTo>
                  <a:lnTo>
                    <a:pt x="502920" y="292608"/>
                  </a:lnTo>
                  <a:close/>
                </a:path>
              </a:pathLst>
            </a:custGeom>
            <a:solidFill>
              <a:srgbClr val="F2DBDB"/>
            </a:solidFill>
          </p:spPr>
          <p:txBody>
            <a:bodyPr wrap="square" lIns="0" tIns="0" rIns="0" bIns="0" rtlCol="0"/>
            <a:lstStyle/>
            <a:p/>
          </p:txBody>
        </p:sp>
        <p:pic>
          <p:nvPicPr>
            <p:cNvPr id="57" name="object 57"/>
            <p:cNvPicPr/>
            <p:nvPr/>
          </p:nvPicPr>
          <p:blipFill>
            <a:blip r:embed="rId13" cstate="print"/>
            <a:stretch>
              <a:fillRect/>
            </a:stretch>
          </p:blipFill>
          <p:spPr>
            <a:xfrm>
              <a:off x="9113520" y="3270503"/>
              <a:ext cx="1406652" cy="1077467"/>
            </a:xfrm>
            <a:prstGeom prst="rect">
              <a:avLst/>
            </a:prstGeom>
          </p:spPr>
        </p:pic>
        <p:pic>
          <p:nvPicPr>
            <p:cNvPr id="58" name="object 58"/>
            <p:cNvPicPr/>
            <p:nvPr/>
          </p:nvPicPr>
          <p:blipFill>
            <a:blip r:embed="rId14" cstate="print"/>
            <a:stretch>
              <a:fillRect/>
            </a:stretch>
          </p:blipFill>
          <p:spPr>
            <a:xfrm>
              <a:off x="7301484" y="2144267"/>
              <a:ext cx="1435607" cy="1127760"/>
            </a:xfrm>
            <a:prstGeom prst="rect">
              <a:avLst/>
            </a:prstGeom>
          </p:spPr>
        </p:pic>
        <p:pic>
          <p:nvPicPr>
            <p:cNvPr id="59" name="object 59"/>
            <p:cNvPicPr/>
            <p:nvPr/>
          </p:nvPicPr>
          <p:blipFill>
            <a:blip r:embed="rId15" cstate="print"/>
            <a:stretch>
              <a:fillRect/>
            </a:stretch>
          </p:blipFill>
          <p:spPr>
            <a:xfrm>
              <a:off x="9276587" y="1400555"/>
              <a:ext cx="1322831" cy="969263"/>
            </a:xfrm>
            <a:prstGeom prst="rect">
              <a:avLst/>
            </a:prstGeom>
          </p:spPr>
        </p:pic>
        <p:pic>
          <p:nvPicPr>
            <p:cNvPr id="60" name="object 60"/>
            <p:cNvPicPr/>
            <p:nvPr/>
          </p:nvPicPr>
          <p:blipFill>
            <a:blip r:embed="rId16" cstate="print"/>
            <a:stretch>
              <a:fillRect/>
            </a:stretch>
          </p:blipFill>
          <p:spPr>
            <a:xfrm>
              <a:off x="2343911" y="6143248"/>
              <a:ext cx="1618488" cy="1161288"/>
            </a:xfrm>
            <a:prstGeom prst="rect">
              <a:avLst/>
            </a:prstGeom>
          </p:spPr>
        </p:pic>
        <p:pic>
          <p:nvPicPr>
            <p:cNvPr id="61" name="object 61"/>
            <p:cNvPicPr/>
            <p:nvPr/>
          </p:nvPicPr>
          <p:blipFill>
            <a:blip r:embed="rId17" cstate="print"/>
            <a:stretch>
              <a:fillRect/>
            </a:stretch>
          </p:blipFill>
          <p:spPr>
            <a:xfrm>
              <a:off x="28955" y="1150619"/>
              <a:ext cx="1376172" cy="978408"/>
            </a:xfrm>
            <a:prstGeom prst="rect">
              <a:avLst/>
            </a:prstGeom>
          </p:spPr>
        </p:pic>
        <p:pic>
          <p:nvPicPr>
            <p:cNvPr id="62" name="object 62"/>
            <p:cNvPicPr/>
            <p:nvPr/>
          </p:nvPicPr>
          <p:blipFill>
            <a:blip r:embed="rId18" cstate="print"/>
            <a:stretch>
              <a:fillRect/>
            </a:stretch>
          </p:blipFill>
          <p:spPr>
            <a:xfrm>
              <a:off x="797051" y="1990344"/>
              <a:ext cx="1170432" cy="899160"/>
            </a:xfrm>
            <a:prstGeom prst="rect">
              <a:avLst/>
            </a:prstGeom>
          </p:spPr>
        </p:pic>
        <p:pic>
          <p:nvPicPr>
            <p:cNvPr id="63" name="object 63"/>
            <p:cNvPicPr/>
            <p:nvPr/>
          </p:nvPicPr>
          <p:blipFill>
            <a:blip r:embed="rId19" cstate="print"/>
            <a:stretch>
              <a:fillRect/>
            </a:stretch>
          </p:blipFill>
          <p:spPr>
            <a:xfrm>
              <a:off x="108203" y="3561587"/>
              <a:ext cx="1263396" cy="742188"/>
            </a:xfrm>
            <a:prstGeom prst="rect">
              <a:avLst/>
            </a:prstGeom>
          </p:spPr>
        </p:pic>
        <p:sp>
          <p:nvSpPr>
            <p:cNvPr id="64" name="object 64"/>
            <p:cNvSpPr/>
            <p:nvPr/>
          </p:nvSpPr>
          <p:spPr>
            <a:xfrm>
              <a:off x="1367028" y="3572255"/>
              <a:ext cx="1490980" cy="464820"/>
            </a:xfrm>
            <a:custGeom>
              <a:avLst/>
              <a:gdLst/>
              <a:ahLst/>
              <a:cxnLst/>
              <a:rect l="l" t="t" r="r" b="b"/>
              <a:pathLst>
                <a:path w="1490980" h="464820">
                  <a:moveTo>
                    <a:pt x="1490472" y="0"/>
                  </a:moveTo>
                  <a:lnTo>
                    <a:pt x="0" y="0"/>
                  </a:lnTo>
                  <a:lnTo>
                    <a:pt x="0" y="464820"/>
                  </a:lnTo>
                  <a:lnTo>
                    <a:pt x="1490472" y="464820"/>
                  </a:lnTo>
                  <a:lnTo>
                    <a:pt x="1490472" y="0"/>
                  </a:lnTo>
                  <a:close/>
                </a:path>
              </a:pathLst>
            </a:custGeom>
            <a:solidFill>
              <a:srgbClr val="FFFFFF"/>
            </a:solidFill>
          </p:spPr>
          <p:txBody>
            <a:bodyPr wrap="square" lIns="0" tIns="0" rIns="0" bIns="0" rtlCol="0"/>
            <a:lstStyle/>
            <a:p/>
          </p:txBody>
        </p:sp>
      </p:grpSp>
      <p:sp>
        <p:nvSpPr>
          <p:cNvPr id="65" name="object 65"/>
          <p:cNvSpPr txBox="1"/>
          <p:nvPr/>
        </p:nvSpPr>
        <p:spPr>
          <a:xfrm>
            <a:off x="366775" y="6979417"/>
            <a:ext cx="1308735" cy="387985"/>
          </a:xfrm>
          <a:prstGeom prst="rect">
            <a:avLst/>
          </a:prstGeom>
        </p:spPr>
        <p:txBody>
          <a:bodyPr wrap="square" lIns="0" tIns="11430" rIns="0" bIns="0" rtlCol="0" vert="horz">
            <a:spAutoFit/>
          </a:bodyPr>
          <a:lstStyle/>
          <a:p>
            <a:pPr marL="12700" marR="5080">
              <a:lnSpc>
                <a:spcPct val="103499"/>
              </a:lnSpc>
              <a:spcBef>
                <a:spcPts val="90"/>
              </a:spcBef>
            </a:pPr>
            <a:r>
              <a:rPr dirty="0" u="sng" sz="1150" spc="35">
                <a:uFill>
                  <a:solidFill>
                    <a:srgbClr val="000000"/>
                  </a:solidFill>
                </a:uFill>
                <a:latin typeface="Meiryo UI"/>
                <a:cs typeface="Meiryo UI"/>
              </a:rPr>
              <a:t>校内</a:t>
            </a:r>
            <a:r>
              <a:rPr dirty="0" u="sng" sz="1150" spc="20">
                <a:uFill>
                  <a:solidFill>
                    <a:srgbClr val="000000"/>
                  </a:solidFill>
                </a:uFill>
                <a:latin typeface="Meiryo UI"/>
                <a:cs typeface="Meiryo UI"/>
              </a:rPr>
              <a:t>・</a:t>
            </a:r>
            <a:r>
              <a:rPr dirty="0" u="sng" sz="1150" spc="35">
                <a:uFill>
                  <a:solidFill>
                    <a:srgbClr val="000000"/>
                  </a:solidFill>
                </a:uFill>
                <a:latin typeface="Meiryo UI"/>
                <a:cs typeface="Meiryo UI"/>
              </a:rPr>
              <a:t>教育委員会等</a:t>
            </a:r>
            <a:r>
              <a:rPr dirty="0" u="sng" sz="1150" spc="-775">
                <a:uFill>
                  <a:solidFill>
                    <a:srgbClr val="000000"/>
                  </a:solidFill>
                </a:uFill>
                <a:latin typeface="Meiryo UI"/>
                <a:cs typeface="Meiryo UI"/>
              </a:rPr>
              <a:t>と </a:t>
            </a:r>
            <a:r>
              <a:rPr dirty="0" u="sng" sz="1150" spc="30">
                <a:uFill>
                  <a:solidFill>
                    <a:srgbClr val="000000"/>
                  </a:solidFill>
                </a:uFill>
                <a:latin typeface="Meiryo UI"/>
                <a:cs typeface="Meiryo UI"/>
              </a:rPr>
              <a:t>のデー</a:t>
            </a:r>
            <a:r>
              <a:rPr dirty="0" u="sng" sz="1150" spc="15">
                <a:uFill>
                  <a:solidFill>
                    <a:srgbClr val="000000"/>
                  </a:solidFill>
                </a:uFill>
                <a:latin typeface="Meiryo UI"/>
                <a:cs typeface="Meiryo UI"/>
              </a:rPr>
              <a:t>タ</a:t>
            </a:r>
            <a:r>
              <a:rPr dirty="0" u="sng" sz="1150" spc="35">
                <a:uFill>
                  <a:solidFill>
                    <a:srgbClr val="000000"/>
                  </a:solidFill>
                </a:uFill>
                <a:latin typeface="Meiryo UI"/>
                <a:cs typeface="Meiryo UI"/>
              </a:rPr>
              <a:t>即時共有</a:t>
            </a:r>
            <a:endParaRPr sz="1150">
              <a:latin typeface="Meiryo UI"/>
              <a:cs typeface="Meiryo UI"/>
            </a:endParaRPr>
          </a:p>
        </p:txBody>
      </p:sp>
      <p:grpSp>
        <p:nvGrpSpPr>
          <p:cNvPr id="66" name="object 66"/>
          <p:cNvGrpSpPr/>
          <p:nvPr/>
        </p:nvGrpSpPr>
        <p:grpSpPr>
          <a:xfrm>
            <a:off x="-13716" y="65532"/>
            <a:ext cx="10718800" cy="464820"/>
            <a:chOff x="-13716" y="65532"/>
            <a:chExt cx="10718800" cy="464820"/>
          </a:xfrm>
        </p:grpSpPr>
        <p:sp>
          <p:nvSpPr>
            <p:cNvPr id="67" name="object 67"/>
            <p:cNvSpPr/>
            <p:nvPr/>
          </p:nvSpPr>
          <p:spPr>
            <a:xfrm>
              <a:off x="0" y="516636"/>
              <a:ext cx="10690860" cy="13970"/>
            </a:xfrm>
            <a:custGeom>
              <a:avLst/>
              <a:gdLst/>
              <a:ahLst/>
              <a:cxnLst/>
              <a:rect l="l" t="t" r="r" b="b"/>
              <a:pathLst>
                <a:path w="10690860" h="13970">
                  <a:moveTo>
                    <a:pt x="0" y="13715"/>
                  </a:moveTo>
                  <a:lnTo>
                    <a:pt x="10690860" y="13715"/>
                  </a:lnTo>
                  <a:lnTo>
                    <a:pt x="10690860" y="0"/>
                  </a:lnTo>
                  <a:lnTo>
                    <a:pt x="0" y="0"/>
                  </a:lnTo>
                  <a:lnTo>
                    <a:pt x="0" y="13715"/>
                  </a:lnTo>
                  <a:close/>
                </a:path>
              </a:pathLst>
            </a:custGeom>
            <a:solidFill>
              <a:srgbClr val="10243F"/>
            </a:solidFill>
          </p:spPr>
          <p:txBody>
            <a:bodyPr wrap="square" lIns="0" tIns="0" rIns="0" bIns="0" rtlCol="0"/>
            <a:lstStyle/>
            <a:p/>
          </p:txBody>
        </p:sp>
        <p:sp>
          <p:nvSpPr>
            <p:cNvPr id="68" name="object 68"/>
            <p:cNvSpPr/>
            <p:nvPr/>
          </p:nvSpPr>
          <p:spPr>
            <a:xfrm>
              <a:off x="0" y="79248"/>
              <a:ext cx="10690860" cy="437515"/>
            </a:xfrm>
            <a:custGeom>
              <a:avLst/>
              <a:gdLst/>
              <a:ahLst/>
              <a:cxnLst/>
              <a:rect l="l" t="t" r="r" b="b"/>
              <a:pathLst>
                <a:path w="10690860" h="437515">
                  <a:moveTo>
                    <a:pt x="10690860" y="0"/>
                  </a:moveTo>
                  <a:lnTo>
                    <a:pt x="0" y="0"/>
                  </a:lnTo>
                  <a:lnTo>
                    <a:pt x="0" y="437388"/>
                  </a:lnTo>
                  <a:lnTo>
                    <a:pt x="10690860" y="437388"/>
                  </a:lnTo>
                  <a:lnTo>
                    <a:pt x="10690860" y="0"/>
                  </a:lnTo>
                  <a:close/>
                </a:path>
              </a:pathLst>
            </a:custGeom>
            <a:solidFill>
              <a:srgbClr val="001F60"/>
            </a:solidFill>
          </p:spPr>
          <p:txBody>
            <a:bodyPr wrap="square" lIns="0" tIns="0" rIns="0" bIns="0" rtlCol="0"/>
            <a:lstStyle/>
            <a:p/>
          </p:txBody>
        </p:sp>
        <p:sp>
          <p:nvSpPr>
            <p:cNvPr id="69" name="object 69"/>
            <p:cNvSpPr/>
            <p:nvPr/>
          </p:nvSpPr>
          <p:spPr>
            <a:xfrm>
              <a:off x="0" y="79248"/>
              <a:ext cx="10690860" cy="437515"/>
            </a:xfrm>
            <a:custGeom>
              <a:avLst/>
              <a:gdLst/>
              <a:ahLst/>
              <a:cxnLst/>
              <a:rect l="l" t="t" r="r" b="b"/>
              <a:pathLst>
                <a:path w="10690860" h="437515">
                  <a:moveTo>
                    <a:pt x="10690860" y="0"/>
                  </a:moveTo>
                  <a:lnTo>
                    <a:pt x="10690860" y="437387"/>
                  </a:lnTo>
                  <a:lnTo>
                    <a:pt x="0" y="437387"/>
                  </a:lnTo>
                  <a:lnTo>
                    <a:pt x="0" y="0"/>
                  </a:lnTo>
                </a:path>
              </a:pathLst>
            </a:custGeom>
            <a:ln w="27431">
              <a:solidFill>
                <a:srgbClr val="10243F"/>
              </a:solidFill>
            </a:ln>
          </p:spPr>
          <p:txBody>
            <a:bodyPr wrap="square" lIns="0" tIns="0" rIns="0" bIns="0" rtlCol="0"/>
            <a:lstStyle/>
            <a:p/>
          </p:txBody>
        </p:sp>
      </p:grpSp>
      <p:sp>
        <p:nvSpPr>
          <p:cNvPr id="70" name="object 70"/>
          <p:cNvSpPr txBox="1">
            <a:spLocks noGrp="1"/>
          </p:cNvSpPr>
          <p:nvPr>
            <p:ph type="title"/>
          </p:nvPr>
        </p:nvSpPr>
        <p:spPr>
          <a:xfrm>
            <a:off x="1855723" y="74168"/>
            <a:ext cx="6990080" cy="421005"/>
          </a:xfrm>
          <a:prstGeom prst="rect"/>
        </p:spPr>
        <p:txBody>
          <a:bodyPr wrap="square" lIns="0" tIns="11430" rIns="0" bIns="0" rtlCol="0" vert="horz">
            <a:spAutoFit/>
          </a:bodyPr>
          <a:lstStyle/>
          <a:p>
            <a:pPr marL="12700">
              <a:lnSpc>
                <a:spcPct val="100000"/>
              </a:lnSpc>
              <a:spcBef>
                <a:spcPts val="90"/>
              </a:spcBef>
            </a:pPr>
            <a:r>
              <a:rPr dirty="0" sz="2600" spc="-10" b="1">
                <a:latin typeface="Meiryo UI"/>
                <a:cs typeface="Meiryo UI"/>
              </a:rPr>
              <a:t>GIGA</a:t>
            </a:r>
            <a:r>
              <a:rPr dirty="0" sz="2600" spc="-15" b="1">
                <a:latin typeface="Meiryo UI"/>
                <a:cs typeface="Meiryo UI"/>
              </a:rPr>
              <a:t>ス</a:t>
            </a:r>
            <a:r>
              <a:rPr dirty="0" sz="2600" spc="-5" b="1">
                <a:latin typeface="Meiryo UI"/>
                <a:cs typeface="Meiryo UI"/>
              </a:rPr>
              <a:t>ク</a:t>
            </a:r>
            <a:r>
              <a:rPr dirty="0" sz="2600" spc="-20" b="1">
                <a:latin typeface="Meiryo UI"/>
                <a:cs typeface="Meiryo UI"/>
              </a:rPr>
              <a:t>ー</a:t>
            </a:r>
            <a:r>
              <a:rPr dirty="0" sz="2600" spc="-10" b="1">
                <a:latin typeface="Meiryo UI"/>
                <a:cs typeface="Meiryo UI"/>
              </a:rPr>
              <a:t>ルを基盤</a:t>
            </a:r>
            <a:r>
              <a:rPr dirty="0" sz="2600" spc="-15" b="1">
                <a:latin typeface="Meiryo UI"/>
                <a:cs typeface="Meiryo UI"/>
              </a:rPr>
              <a:t>と</a:t>
            </a:r>
            <a:r>
              <a:rPr dirty="0" sz="2600" spc="-10" b="1">
                <a:latin typeface="Meiryo UI"/>
                <a:cs typeface="Meiryo UI"/>
              </a:rPr>
              <a:t>し</a:t>
            </a:r>
            <a:r>
              <a:rPr dirty="0" sz="2600" spc="-15" b="1">
                <a:latin typeface="Meiryo UI"/>
                <a:cs typeface="Meiryo UI"/>
              </a:rPr>
              <a:t>た</a:t>
            </a:r>
            <a:r>
              <a:rPr dirty="0" sz="2600" spc="-10" b="1">
                <a:latin typeface="Meiryo UI"/>
                <a:cs typeface="Meiryo UI"/>
              </a:rPr>
              <a:t>令和</a:t>
            </a:r>
            <a:r>
              <a:rPr dirty="0" sz="2600" spc="-15" b="1">
                <a:latin typeface="Meiryo UI"/>
                <a:cs typeface="Meiryo UI"/>
              </a:rPr>
              <a:t>の</a:t>
            </a:r>
            <a:r>
              <a:rPr dirty="0" sz="2600" spc="-10" b="1">
                <a:latin typeface="Meiryo UI"/>
                <a:cs typeface="Meiryo UI"/>
              </a:rPr>
              <a:t>日本型学校教育</a:t>
            </a:r>
            <a:endParaRPr sz="2600">
              <a:latin typeface="Meiryo UI"/>
              <a:cs typeface="Meiryo UI"/>
            </a:endParaRPr>
          </a:p>
        </p:txBody>
      </p:sp>
      <p:sp>
        <p:nvSpPr>
          <p:cNvPr id="71" name="object 71"/>
          <p:cNvSpPr txBox="1"/>
          <p:nvPr/>
        </p:nvSpPr>
        <p:spPr>
          <a:xfrm>
            <a:off x="1453388" y="3608323"/>
            <a:ext cx="1292225" cy="387985"/>
          </a:xfrm>
          <a:prstGeom prst="rect">
            <a:avLst/>
          </a:prstGeom>
        </p:spPr>
        <p:txBody>
          <a:bodyPr wrap="square" lIns="0" tIns="11430" rIns="0" bIns="0" rtlCol="0" vert="horz">
            <a:spAutoFit/>
          </a:bodyPr>
          <a:lstStyle/>
          <a:p>
            <a:pPr marL="12700" marR="5080">
              <a:lnSpc>
                <a:spcPct val="103499"/>
              </a:lnSpc>
              <a:spcBef>
                <a:spcPts val="90"/>
              </a:spcBef>
            </a:pPr>
            <a:r>
              <a:rPr dirty="0" u="sng" sz="1150" spc="30">
                <a:uFill>
                  <a:solidFill>
                    <a:srgbClr val="000000"/>
                  </a:solidFill>
                </a:uFill>
                <a:latin typeface="Meiryo UI"/>
                <a:cs typeface="Meiryo UI"/>
              </a:rPr>
              <a:t>障害のあ</a:t>
            </a:r>
            <a:r>
              <a:rPr dirty="0" u="sng" sz="1150" spc="20">
                <a:uFill>
                  <a:solidFill>
                    <a:srgbClr val="000000"/>
                  </a:solidFill>
                </a:uFill>
                <a:latin typeface="Meiryo UI"/>
                <a:cs typeface="Meiryo UI"/>
              </a:rPr>
              <a:t>る</a:t>
            </a:r>
            <a:r>
              <a:rPr dirty="0" u="sng" sz="1150" spc="30">
                <a:uFill>
                  <a:solidFill>
                    <a:srgbClr val="000000"/>
                  </a:solidFill>
                </a:uFill>
                <a:latin typeface="Meiryo UI"/>
                <a:cs typeface="Meiryo UI"/>
              </a:rPr>
              <a:t>児童生徒 </a:t>
            </a:r>
            <a:r>
              <a:rPr dirty="0" u="sng" sz="1150" spc="30">
                <a:uFill>
                  <a:solidFill>
                    <a:srgbClr val="000000"/>
                  </a:solidFill>
                </a:uFill>
                <a:latin typeface="Meiryo UI"/>
                <a:cs typeface="Meiryo UI"/>
              </a:rPr>
              <a:t>への</a:t>
            </a:r>
            <a:r>
              <a:rPr dirty="0" u="sng" sz="1150" spc="35">
                <a:uFill>
                  <a:solidFill>
                    <a:srgbClr val="000000"/>
                  </a:solidFill>
                </a:uFill>
                <a:latin typeface="Meiryo UI"/>
                <a:cs typeface="Meiryo UI"/>
              </a:rPr>
              <a:t>支援</a:t>
            </a:r>
            <a:r>
              <a:rPr dirty="0" u="sng" sz="1150" spc="30">
                <a:uFill>
                  <a:solidFill>
                    <a:srgbClr val="000000"/>
                  </a:solidFill>
                </a:uFill>
                <a:latin typeface="Meiryo UI"/>
                <a:cs typeface="Meiryo UI"/>
              </a:rPr>
              <a:t>の</a:t>
            </a:r>
            <a:r>
              <a:rPr dirty="0" u="sng" sz="1150" spc="35">
                <a:uFill>
                  <a:solidFill>
                    <a:srgbClr val="000000"/>
                  </a:solidFill>
                </a:uFill>
                <a:latin typeface="Meiryo UI"/>
                <a:cs typeface="Meiryo UI"/>
              </a:rPr>
              <a:t>充実</a:t>
            </a:r>
            <a:endParaRPr sz="1150">
              <a:latin typeface="Meiryo UI"/>
              <a:cs typeface="Meiryo UI"/>
            </a:endParaRPr>
          </a:p>
        </p:txBody>
      </p:sp>
      <p:sp>
        <p:nvSpPr>
          <p:cNvPr id="72" name="object 72"/>
          <p:cNvSpPr txBox="1"/>
          <p:nvPr/>
        </p:nvSpPr>
        <p:spPr>
          <a:xfrm>
            <a:off x="1470152" y="2942335"/>
            <a:ext cx="1082040" cy="387985"/>
          </a:xfrm>
          <a:prstGeom prst="rect">
            <a:avLst/>
          </a:prstGeom>
        </p:spPr>
        <p:txBody>
          <a:bodyPr wrap="square" lIns="0" tIns="11430" rIns="0" bIns="0" rtlCol="0" vert="horz">
            <a:spAutoFit/>
          </a:bodyPr>
          <a:lstStyle/>
          <a:p>
            <a:pPr marL="12700" marR="5080">
              <a:lnSpc>
                <a:spcPct val="103499"/>
              </a:lnSpc>
              <a:spcBef>
                <a:spcPts val="90"/>
              </a:spcBef>
            </a:pPr>
            <a:r>
              <a:rPr dirty="0" u="sng" sz="1150" spc="35">
                <a:uFill>
                  <a:solidFill>
                    <a:srgbClr val="000000"/>
                  </a:solidFill>
                </a:uFill>
                <a:latin typeface="Meiryo UI"/>
                <a:cs typeface="Meiryo UI"/>
              </a:rPr>
              <a:t>不登校児童生徒</a:t>
            </a:r>
            <a:r>
              <a:rPr dirty="0" u="sng" sz="1150" spc="-990">
                <a:uFill>
                  <a:solidFill>
                    <a:srgbClr val="000000"/>
                  </a:solidFill>
                </a:uFill>
                <a:latin typeface="Meiryo UI"/>
                <a:cs typeface="Meiryo UI"/>
              </a:rPr>
              <a:t>へ </a:t>
            </a:r>
            <a:r>
              <a:rPr dirty="0" u="sng" sz="1150" spc="30">
                <a:uFill>
                  <a:solidFill>
                    <a:srgbClr val="000000"/>
                  </a:solidFill>
                </a:uFill>
                <a:latin typeface="Meiryo UI"/>
                <a:cs typeface="Meiryo UI"/>
              </a:rPr>
              <a:t>の</a:t>
            </a:r>
            <a:r>
              <a:rPr dirty="0" u="sng" sz="1150" spc="35">
                <a:uFill>
                  <a:solidFill>
                    <a:srgbClr val="000000"/>
                  </a:solidFill>
                </a:uFill>
                <a:latin typeface="Meiryo UI"/>
                <a:cs typeface="Meiryo UI"/>
              </a:rPr>
              <a:t>支援</a:t>
            </a:r>
            <a:r>
              <a:rPr dirty="0" u="sng" sz="1150" spc="30">
                <a:uFill>
                  <a:solidFill>
                    <a:srgbClr val="000000"/>
                  </a:solidFill>
                </a:uFill>
                <a:latin typeface="Meiryo UI"/>
                <a:cs typeface="Meiryo UI"/>
              </a:rPr>
              <a:t>の</a:t>
            </a:r>
            <a:r>
              <a:rPr dirty="0" u="sng" sz="1150" spc="35">
                <a:uFill>
                  <a:solidFill>
                    <a:srgbClr val="000000"/>
                  </a:solidFill>
                </a:uFill>
                <a:latin typeface="Meiryo UI"/>
                <a:cs typeface="Meiryo UI"/>
              </a:rPr>
              <a:t>充実</a:t>
            </a:r>
            <a:endParaRPr sz="1150">
              <a:latin typeface="Meiryo UI"/>
              <a:cs typeface="Meiryo UI"/>
            </a:endParaRPr>
          </a:p>
        </p:txBody>
      </p:sp>
      <p:sp>
        <p:nvSpPr>
          <p:cNvPr id="73" name="object 73"/>
          <p:cNvSpPr/>
          <p:nvPr/>
        </p:nvSpPr>
        <p:spPr>
          <a:xfrm>
            <a:off x="2223516" y="1127760"/>
            <a:ext cx="1628139" cy="464820"/>
          </a:xfrm>
          <a:custGeom>
            <a:avLst/>
            <a:gdLst/>
            <a:ahLst/>
            <a:cxnLst/>
            <a:rect l="l" t="t" r="r" b="b"/>
            <a:pathLst>
              <a:path w="1628139" h="464819">
                <a:moveTo>
                  <a:pt x="1627632" y="0"/>
                </a:moveTo>
                <a:lnTo>
                  <a:pt x="0" y="0"/>
                </a:lnTo>
                <a:lnTo>
                  <a:pt x="0" y="464820"/>
                </a:lnTo>
                <a:lnTo>
                  <a:pt x="1627632" y="464820"/>
                </a:lnTo>
                <a:lnTo>
                  <a:pt x="1627632" y="0"/>
                </a:lnTo>
                <a:close/>
              </a:path>
            </a:pathLst>
          </a:custGeom>
          <a:solidFill>
            <a:srgbClr val="FFFFFF"/>
          </a:solidFill>
        </p:spPr>
        <p:txBody>
          <a:bodyPr wrap="square" lIns="0" tIns="0" rIns="0" bIns="0" rtlCol="0"/>
          <a:lstStyle/>
          <a:p/>
        </p:txBody>
      </p:sp>
      <p:sp>
        <p:nvSpPr>
          <p:cNvPr id="74" name="object 74"/>
          <p:cNvSpPr txBox="1"/>
          <p:nvPr/>
        </p:nvSpPr>
        <p:spPr>
          <a:xfrm>
            <a:off x="2309876" y="1165352"/>
            <a:ext cx="1291590" cy="207010"/>
          </a:xfrm>
          <a:prstGeom prst="rect">
            <a:avLst/>
          </a:prstGeom>
        </p:spPr>
        <p:txBody>
          <a:bodyPr wrap="square" lIns="0" tIns="17145" rIns="0" bIns="0" rtlCol="0" vert="horz">
            <a:spAutoFit/>
          </a:bodyPr>
          <a:lstStyle/>
          <a:p>
            <a:pPr marL="12700">
              <a:lnSpc>
                <a:spcPct val="100000"/>
              </a:lnSpc>
              <a:spcBef>
                <a:spcPts val="135"/>
              </a:spcBef>
            </a:pPr>
            <a:r>
              <a:rPr dirty="0" u="sng" sz="1150" spc="35">
                <a:uFill>
                  <a:solidFill>
                    <a:srgbClr val="000000"/>
                  </a:solidFill>
                </a:uFill>
                <a:latin typeface="Meiryo UI"/>
                <a:cs typeface="Meiryo UI"/>
              </a:rPr>
              <a:t>個々の子供の状況を</a:t>
            </a:r>
            <a:endParaRPr sz="1150">
              <a:latin typeface="Meiryo UI"/>
              <a:cs typeface="Meiryo UI"/>
            </a:endParaRPr>
          </a:p>
        </p:txBody>
      </p:sp>
      <p:grpSp>
        <p:nvGrpSpPr>
          <p:cNvPr id="75" name="object 75"/>
          <p:cNvGrpSpPr/>
          <p:nvPr/>
        </p:nvGrpSpPr>
        <p:grpSpPr>
          <a:xfrm>
            <a:off x="2139695" y="1571244"/>
            <a:ext cx="1693545" cy="1941830"/>
            <a:chOff x="2139695" y="1571244"/>
            <a:chExt cx="1693545" cy="1941830"/>
          </a:xfrm>
        </p:grpSpPr>
        <p:pic>
          <p:nvPicPr>
            <p:cNvPr id="76" name="object 76"/>
            <p:cNvPicPr/>
            <p:nvPr/>
          </p:nvPicPr>
          <p:blipFill>
            <a:blip r:embed="rId20" cstate="print"/>
            <a:stretch>
              <a:fillRect/>
            </a:stretch>
          </p:blipFill>
          <p:spPr>
            <a:xfrm>
              <a:off x="2139695" y="1571244"/>
              <a:ext cx="1406652" cy="928115"/>
            </a:xfrm>
            <a:prstGeom prst="rect">
              <a:avLst/>
            </a:prstGeom>
          </p:spPr>
        </p:pic>
        <p:pic>
          <p:nvPicPr>
            <p:cNvPr id="77" name="object 77"/>
            <p:cNvPicPr/>
            <p:nvPr/>
          </p:nvPicPr>
          <p:blipFill>
            <a:blip r:embed="rId21" cstate="print"/>
            <a:stretch>
              <a:fillRect/>
            </a:stretch>
          </p:blipFill>
          <p:spPr>
            <a:xfrm>
              <a:off x="2580131" y="2668524"/>
              <a:ext cx="1252728" cy="844296"/>
            </a:xfrm>
            <a:prstGeom prst="rect">
              <a:avLst/>
            </a:prstGeom>
          </p:spPr>
        </p:pic>
      </p:grpSp>
      <p:sp>
        <p:nvSpPr>
          <p:cNvPr id="78" name="object 78"/>
          <p:cNvSpPr txBox="1"/>
          <p:nvPr/>
        </p:nvSpPr>
        <p:spPr>
          <a:xfrm>
            <a:off x="5894323" y="702055"/>
            <a:ext cx="1065530" cy="387985"/>
          </a:xfrm>
          <a:prstGeom prst="rect">
            <a:avLst/>
          </a:prstGeom>
        </p:spPr>
        <p:txBody>
          <a:bodyPr wrap="square" lIns="0" tIns="11430" rIns="0" bIns="0" rtlCol="0" vert="horz">
            <a:spAutoFit/>
          </a:bodyPr>
          <a:lstStyle/>
          <a:p>
            <a:pPr marL="12700" marR="5080">
              <a:lnSpc>
                <a:spcPct val="103499"/>
              </a:lnSpc>
              <a:spcBef>
                <a:spcPts val="90"/>
              </a:spcBef>
              <a:tabLst>
                <a:tab pos="940435" algn="l"/>
              </a:tabLst>
            </a:pPr>
            <a:r>
              <a:rPr dirty="0" u="sng" sz="1150" spc="35">
                <a:uFill>
                  <a:solidFill>
                    <a:srgbClr val="000000"/>
                  </a:solidFill>
                </a:uFill>
                <a:latin typeface="Meiryo UI"/>
                <a:cs typeface="Meiryo UI"/>
              </a:rPr>
              <a:t>学</a:t>
            </a:r>
            <a:r>
              <a:rPr dirty="0" u="sng" sz="1150" spc="25">
                <a:uFill>
                  <a:solidFill>
                    <a:srgbClr val="000000"/>
                  </a:solidFill>
                </a:uFill>
                <a:latin typeface="Meiryo UI"/>
                <a:cs typeface="Meiryo UI"/>
              </a:rPr>
              <a:t>び</a:t>
            </a:r>
            <a:r>
              <a:rPr dirty="0" u="sng" sz="1150" spc="35">
                <a:uFill>
                  <a:solidFill>
                    <a:srgbClr val="000000"/>
                  </a:solidFill>
                </a:uFill>
                <a:latin typeface="Meiryo UI"/>
                <a:cs typeface="Meiryo UI"/>
              </a:rPr>
              <a:t>の基礎</a:t>
            </a:r>
            <a:r>
              <a:rPr dirty="0" u="sng" sz="1150" spc="15">
                <a:uFill>
                  <a:solidFill>
                    <a:srgbClr val="000000"/>
                  </a:solidFill>
                </a:uFill>
                <a:latin typeface="Meiryo UI"/>
                <a:cs typeface="Meiryo UI"/>
              </a:rPr>
              <a:t>と</a:t>
            </a:r>
            <a:r>
              <a:rPr dirty="0" u="sng" sz="1150" spc="30">
                <a:uFill>
                  <a:solidFill>
                    <a:srgbClr val="000000"/>
                  </a:solidFill>
                </a:uFill>
                <a:latin typeface="Meiryo UI"/>
                <a:cs typeface="Meiryo UI"/>
              </a:rPr>
              <a:t>なる</a:t>
            </a:r>
            <a:r>
              <a:rPr dirty="0" u="sng" sz="1150" spc="-985">
                <a:uFill>
                  <a:solidFill>
                    <a:srgbClr val="000000"/>
                  </a:solidFill>
                </a:uFill>
                <a:latin typeface="Meiryo UI"/>
                <a:cs typeface="Meiryo UI"/>
              </a:rPr>
              <a:t>デ </a:t>
            </a:r>
            <a:r>
              <a:rPr dirty="0" u="sng" sz="1150" spc="25">
                <a:uFill>
                  <a:solidFill>
                    <a:srgbClr val="000000"/>
                  </a:solidFill>
                </a:uFill>
                <a:latin typeface="Meiryo UI"/>
                <a:cs typeface="Meiryo UI"/>
              </a:rPr>
              <a:t>ジ</a:t>
            </a:r>
            <a:r>
              <a:rPr dirty="0" u="sng" sz="1150" spc="15">
                <a:uFill>
                  <a:solidFill>
                    <a:srgbClr val="000000"/>
                  </a:solidFill>
                </a:uFill>
                <a:latin typeface="Meiryo UI"/>
                <a:cs typeface="Meiryo UI"/>
              </a:rPr>
              <a:t>タ</a:t>
            </a:r>
            <a:r>
              <a:rPr dirty="0" u="sng" sz="1150" spc="35">
                <a:uFill>
                  <a:solidFill>
                    <a:srgbClr val="000000"/>
                  </a:solidFill>
                </a:uFill>
                <a:latin typeface="Meiryo UI"/>
                <a:cs typeface="Meiryo UI"/>
              </a:rPr>
              <a:t>ル教科</a:t>
            </a:r>
            <a:r>
              <a:rPr dirty="0" u="sng" sz="1150">
                <a:uFill>
                  <a:solidFill>
                    <a:srgbClr val="000000"/>
                  </a:solidFill>
                </a:uFill>
                <a:latin typeface="Meiryo UI"/>
                <a:cs typeface="Meiryo UI"/>
              </a:rPr>
              <a:t>	</a:t>
            </a:r>
            <a:endParaRPr sz="1150">
              <a:latin typeface="Meiryo UI"/>
              <a:cs typeface="Meiryo UI"/>
            </a:endParaRPr>
          </a:p>
        </p:txBody>
      </p:sp>
      <p:sp>
        <p:nvSpPr>
          <p:cNvPr id="79" name="object 79"/>
          <p:cNvSpPr txBox="1"/>
          <p:nvPr/>
        </p:nvSpPr>
        <p:spPr>
          <a:xfrm>
            <a:off x="6684264" y="887050"/>
            <a:ext cx="151130" cy="191770"/>
          </a:xfrm>
          <a:prstGeom prst="rect">
            <a:avLst/>
          </a:prstGeom>
        </p:spPr>
        <p:txBody>
          <a:bodyPr wrap="square" lIns="0" tIns="13970" rIns="0" bIns="0" rtlCol="0" vert="horz">
            <a:spAutoFit/>
          </a:bodyPr>
          <a:lstStyle/>
          <a:p>
            <a:pPr>
              <a:lnSpc>
                <a:spcPct val="100000"/>
              </a:lnSpc>
              <a:spcBef>
                <a:spcPts val="110"/>
              </a:spcBef>
            </a:pPr>
            <a:r>
              <a:rPr dirty="0" sz="1150" spc="35">
                <a:latin typeface="Meiryo UI"/>
                <a:cs typeface="Meiryo UI"/>
              </a:rPr>
              <a:t>書</a:t>
            </a:r>
            <a:endParaRPr sz="1150">
              <a:latin typeface="Meiryo UI"/>
              <a:cs typeface="Meiryo UI"/>
            </a:endParaRPr>
          </a:p>
        </p:txBody>
      </p:sp>
      <p:sp>
        <p:nvSpPr>
          <p:cNvPr id="80" name="object 80"/>
          <p:cNvSpPr/>
          <p:nvPr/>
        </p:nvSpPr>
        <p:spPr>
          <a:xfrm>
            <a:off x="1949195" y="4794503"/>
            <a:ext cx="1529080" cy="647700"/>
          </a:xfrm>
          <a:custGeom>
            <a:avLst/>
            <a:gdLst/>
            <a:ahLst/>
            <a:cxnLst/>
            <a:rect l="l" t="t" r="r" b="b"/>
            <a:pathLst>
              <a:path w="1529079" h="647700">
                <a:moveTo>
                  <a:pt x="1528571" y="0"/>
                </a:moveTo>
                <a:lnTo>
                  <a:pt x="0" y="0"/>
                </a:lnTo>
                <a:lnTo>
                  <a:pt x="0" y="647699"/>
                </a:lnTo>
                <a:lnTo>
                  <a:pt x="1528571" y="647699"/>
                </a:lnTo>
                <a:lnTo>
                  <a:pt x="1528571" y="0"/>
                </a:lnTo>
                <a:close/>
              </a:path>
            </a:pathLst>
          </a:custGeom>
          <a:solidFill>
            <a:srgbClr val="FFFFFF"/>
          </a:solidFill>
        </p:spPr>
        <p:txBody>
          <a:bodyPr wrap="square" lIns="0" tIns="0" rIns="0" bIns="0" rtlCol="0"/>
          <a:lstStyle/>
          <a:p/>
        </p:txBody>
      </p:sp>
      <p:sp>
        <p:nvSpPr>
          <p:cNvPr id="81" name="object 81"/>
          <p:cNvSpPr txBox="1"/>
          <p:nvPr/>
        </p:nvSpPr>
        <p:spPr>
          <a:xfrm>
            <a:off x="2015744" y="4832096"/>
            <a:ext cx="1389380" cy="569595"/>
          </a:xfrm>
          <a:prstGeom prst="rect">
            <a:avLst/>
          </a:prstGeom>
        </p:spPr>
        <p:txBody>
          <a:bodyPr wrap="square" lIns="0" tIns="11430" rIns="0" bIns="0" rtlCol="0" vert="horz">
            <a:spAutoFit/>
          </a:bodyPr>
          <a:lstStyle/>
          <a:p>
            <a:pPr marL="12700" marR="5080">
              <a:lnSpc>
                <a:spcPct val="103499"/>
              </a:lnSpc>
              <a:spcBef>
                <a:spcPts val="90"/>
              </a:spcBef>
            </a:pPr>
            <a:r>
              <a:rPr dirty="0" u="sng" sz="1150" spc="35">
                <a:uFill>
                  <a:solidFill>
                    <a:srgbClr val="000000"/>
                  </a:solidFill>
                </a:uFill>
                <a:latin typeface="Meiryo UI"/>
                <a:cs typeface="Meiryo UI"/>
              </a:rPr>
              <a:t>遠隔技術を活用</a:t>
            </a:r>
            <a:r>
              <a:rPr dirty="0" u="sng" sz="1150" spc="30">
                <a:uFill>
                  <a:solidFill>
                    <a:srgbClr val="000000"/>
                  </a:solidFill>
                </a:uFill>
                <a:latin typeface="Meiryo UI"/>
                <a:cs typeface="Meiryo UI"/>
              </a:rPr>
              <a:t>し</a:t>
            </a:r>
            <a:r>
              <a:rPr dirty="0" u="sng" sz="1150" spc="25">
                <a:uFill>
                  <a:solidFill>
                    <a:srgbClr val="000000"/>
                  </a:solidFill>
                </a:uFill>
                <a:latin typeface="Meiryo UI"/>
                <a:cs typeface="Meiryo UI"/>
              </a:rPr>
              <a:t>た</a:t>
            </a:r>
            <a:r>
              <a:rPr dirty="0" u="sng" sz="1150" spc="-285">
                <a:uFill>
                  <a:solidFill>
                    <a:srgbClr val="000000"/>
                  </a:solidFill>
                </a:uFill>
                <a:latin typeface="Meiryo UI"/>
                <a:cs typeface="Meiryo UI"/>
              </a:rPr>
              <a:t>場 </a:t>
            </a:r>
            <a:r>
              <a:rPr dirty="0" u="sng" sz="1150" spc="30">
                <a:uFill>
                  <a:solidFill>
                    <a:srgbClr val="000000"/>
                  </a:solidFill>
                </a:uFill>
                <a:latin typeface="Meiryo UI"/>
                <a:cs typeface="Meiryo UI"/>
              </a:rPr>
              <a:t>所に制約を受けない教 </a:t>
            </a:r>
            <a:r>
              <a:rPr dirty="0" u="sng" sz="1150" spc="35">
                <a:uFill>
                  <a:solidFill>
                    <a:srgbClr val="000000"/>
                  </a:solidFill>
                </a:uFill>
                <a:latin typeface="Meiryo UI"/>
                <a:cs typeface="Meiryo UI"/>
              </a:rPr>
              <a:t>員研修</a:t>
            </a:r>
            <a:r>
              <a:rPr dirty="0" u="sng" sz="1150" spc="30">
                <a:uFill>
                  <a:solidFill>
                    <a:srgbClr val="000000"/>
                  </a:solidFill>
                </a:uFill>
                <a:latin typeface="Meiryo UI"/>
                <a:cs typeface="Meiryo UI"/>
              </a:rPr>
              <a:t>や</a:t>
            </a:r>
            <a:r>
              <a:rPr dirty="0" u="sng" sz="1150" spc="35">
                <a:uFill>
                  <a:solidFill>
                    <a:srgbClr val="000000"/>
                  </a:solidFill>
                </a:uFill>
                <a:latin typeface="Meiryo UI"/>
                <a:cs typeface="Meiryo UI"/>
              </a:rPr>
              <a:t>採点業務</a:t>
            </a:r>
            <a:endParaRPr sz="1150">
              <a:latin typeface="Meiryo UI"/>
              <a:cs typeface="Meiryo UI"/>
            </a:endParaRPr>
          </a:p>
        </p:txBody>
      </p:sp>
      <p:grpSp>
        <p:nvGrpSpPr>
          <p:cNvPr id="82" name="object 82"/>
          <p:cNvGrpSpPr/>
          <p:nvPr/>
        </p:nvGrpSpPr>
        <p:grpSpPr>
          <a:xfrm>
            <a:off x="339852" y="1527047"/>
            <a:ext cx="5849620" cy="4076700"/>
            <a:chOff x="339852" y="1527047"/>
            <a:chExt cx="5849620" cy="4076700"/>
          </a:xfrm>
        </p:grpSpPr>
        <p:pic>
          <p:nvPicPr>
            <p:cNvPr id="83" name="object 83"/>
            <p:cNvPicPr/>
            <p:nvPr/>
          </p:nvPicPr>
          <p:blipFill>
            <a:blip r:embed="rId22" cstate="print"/>
            <a:stretch>
              <a:fillRect/>
            </a:stretch>
          </p:blipFill>
          <p:spPr>
            <a:xfrm>
              <a:off x="339852" y="4591812"/>
              <a:ext cx="1382267" cy="1011936"/>
            </a:xfrm>
            <a:prstGeom prst="rect">
              <a:avLst/>
            </a:prstGeom>
          </p:spPr>
        </p:pic>
        <p:sp>
          <p:nvSpPr>
            <p:cNvPr id="84" name="object 84"/>
            <p:cNvSpPr/>
            <p:nvPr/>
          </p:nvSpPr>
          <p:spPr>
            <a:xfrm>
              <a:off x="3712463" y="1527047"/>
              <a:ext cx="2476500" cy="464820"/>
            </a:xfrm>
            <a:custGeom>
              <a:avLst/>
              <a:gdLst/>
              <a:ahLst/>
              <a:cxnLst/>
              <a:rect l="l" t="t" r="r" b="b"/>
              <a:pathLst>
                <a:path w="2476500" h="464819">
                  <a:moveTo>
                    <a:pt x="2476500" y="0"/>
                  </a:moveTo>
                  <a:lnTo>
                    <a:pt x="0" y="0"/>
                  </a:lnTo>
                  <a:lnTo>
                    <a:pt x="0" y="464820"/>
                  </a:lnTo>
                  <a:lnTo>
                    <a:pt x="2476500" y="464820"/>
                  </a:lnTo>
                  <a:lnTo>
                    <a:pt x="2476500" y="0"/>
                  </a:lnTo>
                  <a:close/>
                </a:path>
              </a:pathLst>
            </a:custGeom>
            <a:solidFill>
              <a:srgbClr val="FFFFFF"/>
            </a:solidFill>
          </p:spPr>
          <p:txBody>
            <a:bodyPr wrap="square" lIns="0" tIns="0" rIns="0" bIns="0" rtlCol="0"/>
            <a:lstStyle/>
            <a:p/>
          </p:txBody>
        </p:sp>
      </p:grpSp>
      <p:sp>
        <p:nvSpPr>
          <p:cNvPr id="85" name="object 85"/>
          <p:cNvSpPr txBox="1"/>
          <p:nvPr/>
        </p:nvSpPr>
        <p:spPr>
          <a:xfrm>
            <a:off x="2309876" y="1309827"/>
            <a:ext cx="3782060" cy="642620"/>
          </a:xfrm>
          <a:prstGeom prst="rect">
            <a:avLst/>
          </a:prstGeom>
        </p:spPr>
        <p:txBody>
          <a:bodyPr wrap="square" lIns="0" tIns="53975" rIns="0" bIns="0" rtlCol="0" vert="horz">
            <a:spAutoFit/>
          </a:bodyPr>
          <a:lstStyle/>
          <a:p>
            <a:pPr marL="12700">
              <a:lnSpc>
                <a:spcPct val="100000"/>
              </a:lnSpc>
              <a:spcBef>
                <a:spcPts val="425"/>
              </a:spcBef>
            </a:pPr>
            <a:r>
              <a:rPr dirty="0" u="sng" sz="1150" spc="35">
                <a:uFill>
                  <a:solidFill>
                    <a:srgbClr val="000000"/>
                  </a:solidFill>
                </a:uFill>
                <a:latin typeface="Meiryo UI"/>
                <a:cs typeface="Meiryo UI"/>
              </a:rPr>
              <a:t>客観的</a:t>
            </a:r>
            <a:r>
              <a:rPr dirty="0" u="sng" sz="1150" spc="20">
                <a:uFill>
                  <a:solidFill>
                    <a:srgbClr val="000000"/>
                  </a:solidFill>
                </a:uFill>
                <a:latin typeface="Meiryo UI"/>
                <a:cs typeface="Meiryo UI"/>
              </a:rPr>
              <a:t>・</a:t>
            </a:r>
            <a:r>
              <a:rPr dirty="0" u="sng" sz="1150" spc="35">
                <a:uFill>
                  <a:solidFill>
                    <a:srgbClr val="000000"/>
                  </a:solidFill>
                </a:uFill>
                <a:latin typeface="Meiryo UI"/>
                <a:cs typeface="Meiryo UI"/>
              </a:rPr>
              <a:t>継続的に把握</a:t>
            </a:r>
            <a:endParaRPr sz="1150">
              <a:latin typeface="Meiryo UI"/>
              <a:cs typeface="Meiryo UI"/>
            </a:endParaRPr>
          </a:p>
          <a:p>
            <a:pPr marL="1518285">
              <a:lnSpc>
                <a:spcPct val="100000"/>
              </a:lnSpc>
              <a:spcBef>
                <a:spcPts val="340"/>
              </a:spcBef>
            </a:pPr>
            <a:r>
              <a:rPr dirty="0" u="sng" sz="1150" spc="30">
                <a:uFill>
                  <a:solidFill>
                    <a:srgbClr val="000000"/>
                  </a:solidFill>
                </a:uFill>
                <a:latin typeface="Meiryo UI"/>
                <a:cs typeface="Meiryo UI"/>
              </a:rPr>
              <a:t>デー</a:t>
            </a:r>
            <a:r>
              <a:rPr dirty="0" u="sng" sz="1150" spc="15">
                <a:uFill>
                  <a:solidFill>
                    <a:srgbClr val="000000"/>
                  </a:solidFill>
                </a:uFill>
                <a:latin typeface="Meiryo UI"/>
                <a:cs typeface="Meiryo UI"/>
              </a:rPr>
              <a:t>タ</a:t>
            </a:r>
            <a:r>
              <a:rPr dirty="0" u="sng" sz="1150" spc="30">
                <a:uFill>
                  <a:solidFill>
                    <a:srgbClr val="000000"/>
                  </a:solidFill>
                </a:uFill>
                <a:latin typeface="Meiryo UI"/>
                <a:cs typeface="Meiryo UI"/>
              </a:rPr>
              <a:t>に基づいた最適な教材</a:t>
            </a:r>
            <a:r>
              <a:rPr dirty="0" u="sng" sz="1150" spc="20">
                <a:uFill>
                  <a:solidFill>
                    <a:srgbClr val="000000"/>
                  </a:solidFill>
                </a:uFill>
                <a:latin typeface="Meiryo UI"/>
                <a:cs typeface="Meiryo UI"/>
              </a:rPr>
              <a:t>・</a:t>
            </a:r>
            <a:r>
              <a:rPr dirty="0" u="sng" sz="1150" spc="35">
                <a:uFill>
                  <a:solidFill>
                    <a:srgbClr val="000000"/>
                  </a:solidFill>
                </a:uFill>
                <a:latin typeface="Meiryo UI"/>
                <a:cs typeface="Meiryo UI"/>
              </a:rPr>
              <a:t>指導案</a:t>
            </a:r>
            <a:endParaRPr sz="1150">
              <a:latin typeface="Meiryo UI"/>
              <a:cs typeface="Meiryo UI"/>
            </a:endParaRPr>
          </a:p>
          <a:p>
            <a:pPr marL="1515110">
              <a:lnSpc>
                <a:spcPct val="100000"/>
              </a:lnSpc>
              <a:spcBef>
                <a:spcPts val="45"/>
              </a:spcBef>
            </a:pPr>
            <a:r>
              <a:rPr dirty="0" u="sng" sz="1150" spc="35">
                <a:uFill>
                  <a:solidFill>
                    <a:srgbClr val="000000"/>
                  </a:solidFill>
                </a:uFill>
                <a:latin typeface="Meiryo UI"/>
                <a:cs typeface="Meiryo UI"/>
              </a:rPr>
              <a:t>（教育</a:t>
            </a:r>
            <a:r>
              <a:rPr dirty="0" u="sng" sz="1150" spc="15">
                <a:uFill>
                  <a:solidFill>
                    <a:srgbClr val="000000"/>
                  </a:solidFill>
                </a:uFill>
                <a:latin typeface="Meiryo UI"/>
                <a:cs typeface="Meiryo UI"/>
              </a:rPr>
              <a:t>コ</a:t>
            </a:r>
            <a:r>
              <a:rPr dirty="0" u="sng" sz="1150" spc="30">
                <a:uFill>
                  <a:solidFill>
                    <a:srgbClr val="000000"/>
                  </a:solidFill>
                </a:uFill>
                <a:latin typeface="Meiryo UI"/>
                <a:cs typeface="Meiryo UI"/>
              </a:rPr>
              <a:t>ンテンツ）の検索やレ</a:t>
            </a:r>
            <a:r>
              <a:rPr dirty="0" u="sng" sz="1150" spc="15">
                <a:uFill>
                  <a:solidFill>
                    <a:srgbClr val="000000"/>
                  </a:solidFill>
                </a:uFill>
                <a:latin typeface="Meiryo UI"/>
                <a:cs typeface="Meiryo UI"/>
              </a:rPr>
              <a:t>コメ</a:t>
            </a:r>
            <a:r>
              <a:rPr dirty="0" u="sng" sz="1150" spc="25">
                <a:uFill>
                  <a:solidFill>
                    <a:srgbClr val="000000"/>
                  </a:solidFill>
                </a:uFill>
                <a:latin typeface="Meiryo UI"/>
                <a:cs typeface="Meiryo UI"/>
              </a:rPr>
              <a:t>ンド</a:t>
            </a:r>
            <a:endParaRPr sz="1150">
              <a:latin typeface="Meiryo UI"/>
              <a:cs typeface="Meiryo UI"/>
            </a:endParaRPr>
          </a:p>
        </p:txBody>
      </p:sp>
      <p:pic>
        <p:nvPicPr>
          <p:cNvPr id="86" name="object 86"/>
          <p:cNvPicPr/>
          <p:nvPr/>
        </p:nvPicPr>
        <p:blipFill>
          <a:blip r:embed="rId23" cstate="print"/>
          <a:stretch>
            <a:fillRect/>
          </a:stretch>
        </p:blipFill>
        <p:spPr>
          <a:xfrm>
            <a:off x="6736080" y="947927"/>
            <a:ext cx="1490472" cy="1060703"/>
          </a:xfrm>
          <a:prstGeom prst="rect">
            <a:avLst/>
          </a:prstGeom>
        </p:spPr>
      </p:pic>
      <p:sp>
        <p:nvSpPr>
          <p:cNvPr id="87" name="object 87"/>
          <p:cNvSpPr txBox="1"/>
          <p:nvPr/>
        </p:nvSpPr>
        <p:spPr>
          <a:xfrm>
            <a:off x="10301731" y="7034280"/>
            <a:ext cx="151130" cy="321945"/>
          </a:xfrm>
          <a:prstGeom prst="rect">
            <a:avLst/>
          </a:prstGeom>
        </p:spPr>
        <p:txBody>
          <a:bodyPr wrap="square" lIns="0" tIns="11430" rIns="0" bIns="0" rtlCol="0" vert="horz">
            <a:spAutoFit/>
          </a:bodyPr>
          <a:lstStyle/>
          <a:p>
            <a:pPr marL="12700">
              <a:lnSpc>
                <a:spcPct val="100000"/>
              </a:lnSpc>
              <a:spcBef>
                <a:spcPts val="90"/>
              </a:spcBef>
            </a:pPr>
            <a:r>
              <a:rPr dirty="0" sz="1950" spc="-5">
                <a:latin typeface="Calibri"/>
                <a:cs typeface="Calibri"/>
              </a:rPr>
              <a:t>3</a:t>
            </a:r>
            <a:endParaRPr sz="195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6342" y="696213"/>
            <a:ext cx="10281920" cy="6687820"/>
            <a:chOff x="196342" y="696213"/>
            <a:chExt cx="10281920" cy="6687820"/>
          </a:xfrm>
        </p:grpSpPr>
        <p:pic>
          <p:nvPicPr>
            <p:cNvPr id="3" name="object 3"/>
            <p:cNvPicPr/>
            <p:nvPr/>
          </p:nvPicPr>
          <p:blipFill>
            <a:blip r:embed="rId2" cstate="print"/>
            <a:stretch>
              <a:fillRect/>
            </a:stretch>
          </p:blipFill>
          <p:spPr>
            <a:xfrm>
              <a:off x="1030224" y="1440180"/>
              <a:ext cx="8685276" cy="4543044"/>
            </a:xfrm>
            <a:prstGeom prst="rect">
              <a:avLst/>
            </a:prstGeom>
          </p:spPr>
        </p:pic>
        <p:sp>
          <p:nvSpPr>
            <p:cNvPr id="4" name="object 4"/>
            <p:cNvSpPr/>
            <p:nvPr/>
          </p:nvSpPr>
          <p:spPr>
            <a:xfrm>
              <a:off x="812089" y="4588763"/>
              <a:ext cx="3702050" cy="12700"/>
            </a:xfrm>
            <a:custGeom>
              <a:avLst/>
              <a:gdLst/>
              <a:ahLst/>
              <a:cxnLst/>
              <a:rect l="l" t="t" r="r" b="b"/>
              <a:pathLst>
                <a:path w="3702050" h="12700">
                  <a:moveTo>
                    <a:pt x="-13715" y="6096"/>
                  </a:moveTo>
                  <a:lnTo>
                    <a:pt x="3715460" y="6096"/>
                  </a:lnTo>
                </a:path>
              </a:pathLst>
            </a:custGeom>
            <a:ln w="39624">
              <a:solidFill>
                <a:srgbClr val="FFFFFF"/>
              </a:solidFill>
            </a:ln>
          </p:spPr>
          <p:txBody>
            <a:bodyPr wrap="square" lIns="0" tIns="0" rIns="0" bIns="0" rtlCol="0"/>
            <a:lstStyle/>
            <a:p/>
          </p:txBody>
        </p:sp>
        <p:sp>
          <p:nvSpPr>
            <p:cNvPr id="5" name="object 5"/>
            <p:cNvSpPr/>
            <p:nvPr/>
          </p:nvSpPr>
          <p:spPr>
            <a:xfrm>
              <a:off x="4520183" y="4601991"/>
              <a:ext cx="594360" cy="2033905"/>
            </a:xfrm>
            <a:custGeom>
              <a:avLst/>
              <a:gdLst/>
              <a:ahLst/>
              <a:cxnLst/>
              <a:rect l="l" t="t" r="r" b="b"/>
              <a:pathLst>
                <a:path w="594360" h="2033904">
                  <a:moveTo>
                    <a:pt x="0" y="0"/>
                  </a:moveTo>
                  <a:lnTo>
                    <a:pt x="3039" y="495"/>
                  </a:lnTo>
                  <a:lnTo>
                    <a:pt x="48391" y="10913"/>
                  </a:lnTo>
                  <a:lnTo>
                    <a:pt x="50913" y="11664"/>
                  </a:lnTo>
                </a:path>
                <a:path w="594360" h="2033904">
                  <a:moveTo>
                    <a:pt x="53339" y="12387"/>
                  </a:moveTo>
                  <a:lnTo>
                    <a:pt x="92634" y="24092"/>
                  </a:lnTo>
                  <a:lnTo>
                    <a:pt x="127870" y="37064"/>
                  </a:lnTo>
                </a:path>
                <a:path w="594360" h="2033904">
                  <a:moveTo>
                    <a:pt x="131063" y="38240"/>
                  </a:moveTo>
                  <a:lnTo>
                    <a:pt x="135672" y="39937"/>
                  </a:lnTo>
                  <a:lnTo>
                    <a:pt x="157945" y="49764"/>
                  </a:lnTo>
                </a:path>
                <a:path w="594360" h="2033904">
                  <a:moveTo>
                    <a:pt x="160019" y="50679"/>
                  </a:moveTo>
                  <a:lnTo>
                    <a:pt x="177407" y="58351"/>
                  </a:lnTo>
                  <a:lnTo>
                    <a:pt x="185349" y="62464"/>
                  </a:lnTo>
                </a:path>
                <a:path w="594360" h="2033904">
                  <a:moveTo>
                    <a:pt x="185927" y="62764"/>
                  </a:moveTo>
                  <a:lnTo>
                    <a:pt x="209872" y="75164"/>
                  </a:lnTo>
                </a:path>
                <a:path w="594360" h="2033904">
                  <a:moveTo>
                    <a:pt x="211836" y="76181"/>
                  </a:moveTo>
                  <a:lnTo>
                    <a:pt x="217741" y="79239"/>
                  </a:lnTo>
                  <a:lnTo>
                    <a:pt x="232137" y="87864"/>
                  </a:lnTo>
                </a:path>
                <a:path w="594360" h="2033904">
                  <a:moveTo>
                    <a:pt x="233171" y="88484"/>
                  </a:moveTo>
                  <a:lnTo>
                    <a:pt x="256576" y="102505"/>
                  </a:lnTo>
                  <a:lnTo>
                    <a:pt x="272258" y="113264"/>
                  </a:lnTo>
                </a:path>
                <a:path w="594360" h="2033904">
                  <a:moveTo>
                    <a:pt x="274319" y="114678"/>
                  </a:moveTo>
                  <a:lnTo>
                    <a:pt x="290770" y="125964"/>
                  </a:lnTo>
                </a:path>
                <a:path w="594360" h="2033904">
                  <a:moveTo>
                    <a:pt x="291083" y="126179"/>
                  </a:moveTo>
                  <a:lnTo>
                    <a:pt x="293815" y="128053"/>
                  </a:lnTo>
                  <a:lnTo>
                    <a:pt x="307414" y="138664"/>
                  </a:lnTo>
                </a:path>
                <a:path w="594360" h="2033904">
                  <a:moveTo>
                    <a:pt x="307848" y="139002"/>
                  </a:moveTo>
                  <a:lnTo>
                    <a:pt x="323691" y="151364"/>
                  </a:lnTo>
                </a:path>
                <a:path w="594360" h="2033904">
                  <a:moveTo>
                    <a:pt x="324612" y="152082"/>
                  </a:moveTo>
                  <a:lnTo>
                    <a:pt x="329359" y="155787"/>
                  </a:lnTo>
                  <a:lnTo>
                    <a:pt x="338727" y="164064"/>
                  </a:lnTo>
                </a:path>
                <a:path w="594360" h="2033904">
                  <a:moveTo>
                    <a:pt x="339851" y="165058"/>
                  </a:moveTo>
                  <a:lnTo>
                    <a:pt x="353100" y="176764"/>
                  </a:lnTo>
                </a:path>
                <a:path w="594360" h="2033904">
                  <a:moveTo>
                    <a:pt x="353567" y="177177"/>
                  </a:moveTo>
                  <a:lnTo>
                    <a:pt x="363111" y="185610"/>
                  </a:lnTo>
                  <a:lnTo>
                    <a:pt x="366971" y="189464"/>
                  </a:lnTo>
                </a:path>
                <a:path w="594360" h="2033904">
                  <a:moveTo>
                    <a:pt x="367283" y="189776"/>
                  </a:moveTo>
                  <a:lnTo>
                    <a:pt x="379689" y="202164"/>
                  </a:lnTo>
                </a:path>
                <a:path w="594360" h="2033904">
                  <a:moveTo>
                    <a:pt x="381000" y="203472"/>
                  </a:moveTo>
                  <a:lnTo>
                    <a:pt x="394974" y="217427"/>
                  </a:lnTo>
                  <a:lnTo>
                    <a:pt x="403957" y="227564"/>
                  </a:lnTo>
                </a:path>
                <a:path w="594360" h="2033904">
                  <a:moveTo>
                    <a:pt x="405383" y="229174"/>
                  </a:moveTo>
                  <a:lnTo>
                    <a:pt x="415210" y="240264"/>
                  </a:lnTo>
                </a:path>
                <a:path w="594360" h="2033904">
                  <a:moveTo>
                    <a:pt x="416051" y="241213"/>
                  </a:moveTo>
                  <a:lnTo>
                    <a:pt x="424849" y="251142"/>
                  </a:lnTo>
                  <a:lnTo>
                    <a:pt x="426275" y="252964"/>
                  </a:lnTo>
                </a:path>
                <a:path w="594360" h="2033904">
                  <a:moveTo>
                    <a:pt x="426719" y="253532"/>
                  </a:moveTo>
                  <a:lnTo>
                    <a:pt x="436212" y="265664"/>
                  </a:lnTo>
                </a:path>
                <a:path w="594360" h="2033904">
                  <a:moveTo>
                    <a:pt x="437388" y="267166"/>
                  </a:moveTo>
                  <a:lnTo>
                    <a:pt x="446150" y="278364"/>
                  </a:lnTo>
                </a:path>
                <a:path w="594360" h="2033904">
                  <a:moveTo>
                    <a:pt x="446531" y="278852"/>
                  </a:moveTo>
                  <a:lnTo>
                    <a:pt x="452640" y="286659"/>
                  </a:lnTo>
                  <a:lnTo>
                    <a:pt x="455670" y="291064"/>
                  </a:lnTo>
                </a:path>
                <a:path w="594360" h="2033904">
                  <a:moveTo>
                    <a:pt x="455675" y="291072"/>
                  </a:moveTo>
                  <a:lnTo>
                    <a:pt x="464407" y="303764"/>
                  </a:lnTo>
                </a:path>
                <a:path w="594360" h="2033904">
                  <a:moveTo>
                    <a:pt x="464819" y="304363"/>
                  </a:moveTo>
                  <a:lnTo>
                    <a:pt x="473144" y="316464"/>
                  </a:lnTo>
                </a:path>
                <a:path w="594360" h="2033904">
                  <a:moveTo>
                    <a:pt x="473963" y="317655"/>
                  </a:moveTo>
                  <a:lnTo>
                    <a:pt x="478247" y="323882"/>
                  </a:lnTo>
                  <a:lnTo>
                    <a:pt x="481420" y="329164"/>
                  </a:lnTo>
                </a:path>
                <a:path w="594360" h="2033904">
                  <a:moveTo>
                    <a:pt x="481583" y="329436"/>
                  </a:moveTo>
                  <a:lnTo>
                    <a:pt x="489049" y="341864"/>
                  </a:lnTo>
                </a:path>
                <a:path w="594360" h="2033904">
                  <a:moveTo>
                    <a:pt x="489203" y="342121"/>
                  </a:moveTo>
                  <a:lnTo>
                    <a:pt x="496678" y="354564"/>
                  </a:lnTo>
                </a:path>
                <a:path w="594360" h="2033904">
                  <a:moveTo>
                    <a:pt x="496824" y="354806"/>
                  </a:moveTo>
                  <a:lnTo>
                    <a:pt x="501574" y="362714"/>
                  </a:lnTo>
                  <a:lnTo>
                    <a:pt x="503936" y="367264"/>
                  </a:lnTo>
                </a:path>
                <a:path w="594360" h="2033904">
                  <a:moveTo>
                    <a:pt x="504443" y="368241"/>
                  </a:moveTo>
                  <a:lnTo>
                    <a:pt x="510530" y="379964"/>
                  </a:lnTo>
                </a:path>
                <a:path w="594360" h="2033904">
                  <a:moveTo>
                    <a:pt x="510539" y="379982"/>
                  </a:moveTo>
                  <a:lnTo>
                    <a:pt x="517124" y="392664"/>
                  </a:lnTo>
                </a:path>
                <a:path w="594360" h="2033904">
                  <a:moveTo>
                    <a:pt x="518160" y="394658"/>
                  </a:moveTo>
                  <a:lnTo>
                    <a:pt x="522522" y="403061"/>
                  </a:lnTo>
                  <a:lnTo>
                    <a:pt x="523541" y="405364"/>
                  </a:lnTo>
                </a:path>
                <a:path w="594360" h="2033904">
                  <a:moveTo>
                    <a:pt x="524255" y="406979"/>
                  </a:moveTo>
                  <a:lnTo>
                    <a:pt x="529158" y="418064"/>
                  </a:lnTo>
                </a:path>
                <a:path w="594360" h="2033904">
                  <a:moveTo>
                    <a:pt x="530351" y="420762"/>
                  </a:moveTo>
                  <a:lnTo>
                    <a:pt x="534776" y="430764"/>
                  </a:lnTo>
                </a:path>
                <a:path w="594360" h="2033904">
                  <a:moveTo>
                    <a:pt x="534924" y="431099"/>
                  </a:moveTo>
                  <a:lnTo>
                    <a:pt x="540393" y="443464"/>
                  </a:lnTo>
                </a:path>
                <a:path w="594360" h="2033904">
                  <a:moveTo>
                    <a:pt x="541019" y="444892"/>
                  </a:moveTo>
                  <a:lnTo>
                    <a:pt x="545179" y="456164"/>
                  </a:lnTo>
                </a:path>
                <a:path w="594360" h="2033904">
                  <a:moveTo>
                    <a:pt x="545591" y="457283"/>
                  </a:moveTo>
                  <a:lnTo>
                    <a:pt x="549865" y="468864"/>
                  </a:lnTo>
                </a:path>
                <a:path w="594360" h="2033904">
                  <a:moveTo>
                    <a:pt x="550163" y="469673"/>
                  </a:moveTo>
                  <a:lnTo>
                    <a:pt x="554551" y="481564"/>
                  </a:lnTo>
                </a:path>
                <a:path w="594360" h="2033904">
                  <a:moveTo>
                    <a:pt x="554736" y="482064"/>
                  </a:moveTo>
                  <a:lnTo>
                    <a:pt x="556893" y="487912"/>
                  </a:lnTo>
                  <a:lnTo>
                    <a:pt x="558790" y="494264"/>
                  </a:lnTo>
                </a:path>
                <a:path w="594360" h="2033904">
                  <a:moveTo>
                    <a:pt x="559307" y="495999"/>
                  </a:moveTo>
                  <a:lnTo>
                    <a:pt x="566371" y="519664"/>
                  </a:lnTo>
                </a:path>
                <a:path w="594360" h="2033904">
                  <a:moveTo>
                    <a:pt x="566927" y="521527"/>
                  </a:moveTo>
                  <a:lnTo>
                    <a:pt x="570121" y="532225"/>
                  </a:lnTo>
                  <a:lnTo>
                    <a:pt x="575998" y="557764"/>
                  </a:lnTo>
                </a:path>
                <a:path w="594360" h="2033904">
                  <a:moveTo>
                    <a:pt x="576071" y="558083"/>
                  </a:moveTo>
                  <a:lnTo>
                    <a:pt x="578921" y="570464"/>
                  </a:lnTo>
                </a:path>
                <a:path w="594360" h="2033904">
                  <a:moveTo>
                    <a:pt x="579119" y="571328"/>
                  </a:moveTo>
                  <a:lnTo>
                    <a:pt x="580579" y="577667"/>
                  </a:lnTo>
                  <a:lnTo>
                    <a:pt x="581476" y="583164"/>
                  </a:lnTo>
                </a:path>
                <a:path w="594360" h="2033904">
                  <a:moveTo>
                    <a:pt x="582167" y="587396"/>
                  </a:moveTo>
                  <a:lnTo>
                    <a:pt x="583551" y="595864"/>
                  </a:lnTo>
                </a:path>
                <a:path w="594360" h="2033904">
                  <a:moveTo>
                    <a:pt x="583691" y="596727"/>
                  </a:moveTo>
                  <a:lnTo>
                    <a:pt x="585625" y="608564"/>
                  </a:lnTo>
                </a:path>
                <a:path w="594360" h="2033904">
                  <a:moveTo>
                    <a:pt x="586739" y="615389"/>
                  </a:moveTo>
                  <a:lnTo>
                    <a:pt x="587616" y="620756"/>
                  </a:lnTo>
                </a:path>
                <a:path w="594360" h="2033904">
                  <a:moveTo>
                    <a:pt x="588263" y="625108"/>
                  </a:moveTo>
                  <a:lnTo>
                    <a:pt x="589028" y="632948"/>
                  </a:lnTo>
                </a:path>
                <a:path w="594360" h="2033904">
                  <a:moveTo>
                    <a:pt x="589788" y="640728"/>
                  </a:moveTo>
                  <a:lnTo>
                    <a:pt x="590218" y="645140"/>
                  </a:lnTo>
                </a:path>
                <a:path w="594360" h="2033904">
                  <a:moveTo>
                    <a:pt x="591312" y="656347"/>
                  </a:moveTo>
                  <a:lnTo>
                    <a:pt x="592151" y="664952"/>
                  </a:lnTo>
                </a:path>
                <a:path w="594360" h="2033904">
                  <a:moveTo>
                    <a:pt x="592836" y="672787"/>
                  </a:moveTo>
                  <a:lnTo>
                    <a:pt x="593372" y="689336"/>
                  </a:lnTo>
                </a:path>
                <a:path w="594360" h="2033904">
                  <a:moveTo>
                    <a:pt x="594360" y="719816"/>
                  </a:moveTo>
                  <a:lnTo>
                    <a:pt x="594360" y="2033509"/>
                  </a:lnTo>
                </a:path>
              </a:pathLst>
            </a:custGeom>
            <a:ln w="27432">
              <a:solidFill>
                <a:srgbClr val="FFFFFF"/>
              </a:solidFill>
            </a:ln>
          </p:spPr>
          <p:txBody>
            <a:bodyPr wrap="square" lIns="0" tIns="0" rIns="0" bIns="0" rtlCol="0"/>
            <a:lstStyle/>
            <a:p/>
          </p:txBody>
        </p:sp>
        <p:sp>
          <p:nvSpPr>
            <p:cNvPr id="6" name="object 6"/>
            <p:cNvSpPr/>
            <p:nvPr/>
          </p:nvSpPr>
          <p:spPr>
            <a:xfrm>
              <a:off x="210312" y="4588763"/>
              <a:ext cx="4904740" cy="2780030"/>
            </a:xfrm>
            <a:custGeom>
              <a:avLst/>
              <a:gdLst/>
              <a:ahLst/>
              <a:cxnLst/>
              <a:rect l="l" t="t" r="r" b="b"/>
              <a:pathLst>
                <a:path w="4904740" h="2780029">
                  <a:moveTo>
                    <a:pt x="4171188" y="0"/>
                  </a:moveTo>
                  <a:lnTo>
                    <a:pt x="734568" y="0"/>
                  </a:lnTo>
                  <a:lnTo>
                    <a:pt x="686303" y="1556"/>
                  </a:lnTo>
                  <a:lnTo>
                    <a:pt x="638868" y="6163"/>
                  </a:lnTo>
                  <a:lnTo>
                    <a:pt x="592358" y="13723"/>
                  </a:lnTo>
                  <a:lnTo>
                    <a:pt x="546872" y="24140"/>
                  </a:lnTo>
                  <a:lnTo>
                    <a:pt x="502505" y="37319"/>
                  </a:lnTo>
                  <a:lnTo>
                    <a:pt x="459356" y="53164"/>
                  </a:lnTo>
                  <a:lnTo>
                    <a:pt x="417521" y="71579"/>
                  </a:lnTo>
                  <a:lnTo>
                    <a:pt x="377097" y="92467"/>
                  </a:lnTo>
                  <a:lnTo>
                    <a:pt x="338183" y="115733"/>
                  </a:lnTo>
                  <a:lnTo>
                    <a:pt x="300874" y="141280"/>
                  </a:lnTo>
                  <a:lnTo>
                    <a:pt x="265268" y="169014"/>
                  </a:lnTo>
                  <a:lnTo>
                    <a:pt x="231462" y="198837"/>
                  </a:lnTo>
                  <a:lnTo>
                    <a:pt x="199553" y="230654"/>
                  </a:lnTo>
                  <a:lnTo>
                    <a:pt x="169639" y="264369"/>
                  </a:lnTo>
                  <a:lnTo>
                    <a:pt x="141817" y="299886"/>
                  </a:lnTo>
                  <a:lnTo>
                    <a:pt x="116183" y="337109"/>
                  </a:lnTo>
                  <a:lnTo>
                    <a:pt x="92835" y="375942"/>
                  </a:lnTo>
                  <a:lnTo>
                    <a:pt x="71870" y="416288"/>
                  </a:lnTo>
                  <a:lnTo>
                    <a:pt x="53385" y="458053"/>
                  </a:lnTo>
                  <a:lnTo>
                    <a:pt x="37478" y="501139"/>
                  </a:lnTo>
                  <a:lnTo>
                    <a:pt x="24245" y="545452"/>
                  </a:lnTo>
                  <a:lnTo>
                    <a:pt x="13783" y="590895"/>
                  </a:lnTo>
                  <a:lnTo>
                    <a:pt x="6190" y="637372"/>
                  </a:lnTo>
                  <a:lnTo>
                    <a:pt x="1563" y="684786"/>
                  </a:lnTo>
                  <a:lnTo>
                    <a:pt x="0" y="733044"/>
                  </a:lnTo>
                  <a:lnTo>
                    <a:pt x="0" y="2046737"/>
                  </a:lnTo>
                  <a:lnTo>
                    <a:pt x="1563" y="2094994"/>
                  </a:lnTo>
                  <a:lnTo>
                    <a:pt x="6190" y="2142408"/>
                  </a:lnTo>
                  <a:lnTo>
                    <a:pt x="13783" y="2188885"/>
                  </a:lnTo>
                  <a:lnTo>
                    <a:pt x="24245" y="2234328"/>
                  </a:lnTo>
                  <a:lnTo>
                    <a:pt x="37478" y="2278641"/>
                  </a:lnTo>
                  <a:lnTo>
                    <a:pt x="53385" y="2321727"/>
                  </a:lnTo>
                  <a:lnTo>
                    <a:pt x="71870" y="2363492"/>
                  </a:lnTo>
                  <a:lnTo>
                    <a:pt x="92835" y="2403839"/>
                  </a:lnTo>
                  <a:lnTo>
                    <a:pt x="116183" y="2442671"/>
                  </a:lnTo>
                  <a:lnTo>
                    <a:pt x="141817" y="2479894"/>
                  </a:lnTo>
                  <a:lnTo>
                    <a:pt x="169639" y="2515411"/>
                  </a:lnTo>
                  <a:lnTo>
                    <a:pt x="199553" y="2549126"/>
                  </a:lnTo>
                  <a:lnTo>
                    <a:pt x="231462" y="2580943"/>
                  </a:lnTo>
                  <a:lnTo>
                    <a:pt x="265268" y="2610766"/>
                  </a:lnTo>
                  <a:lnTo>
                    <a:pt x="300874" y="2638500"/>
                  </a:lnTo>
                  <a:lnTo>
                    <a:pt x="338183" y="2664047"/>
                  </a:lnTo>
                  <a:lnTo>
                    <a:pt x="377097" y="2687313"/>
                  </a:lnTo>
                  <a:lnTo>
                    <a:pt x="417521" y="2708202"/>
                  </a:lnTo>
                  <a:lnTo>
                    <a:pt x="459356" y="2726616"/>
                  </a:lnTo>
                  <a:lnTo>
                    <a:pt x="502505" y="2742461"/>
                  </a:lnTo>
                  <a:lnTo>
                    <a:pt x="546872" y="2755640"/>
                  </a:lnTo>
                  <a:lnTo>
                    <a:pt x="592358" y="2766058"/>
                  </a:lnTo>
                  <a:lnTo>
                    <a:pt x="638868" y="2773617"/>
                  </a:lnTo>
                  <a:lnTo>
                    <a:pt x="686303" y="2778224"/>
                  </a:lnTo>
                  <a:lnTo>
                    <a:pt x="734568" y="2779781"/>
                  </a:lnTo>
                  <a:lnTo>
                    <a:pt x="4171188" y="2779781"/>
                  </a:lnTo>
                  <a:lnTo>
                    <a:pt x="4219276" y="2778224"/>
                  </a:lnTo>
                  <a:lnTo>
                    <a:pt x="4266550" y="2773617"/>
                  </a:lnTo>
                  <a:lnTo>
                    <a:pt x="4312911" y="2766058"/>
                  </a:lnTo>
                  <a:lnTo>
                    <a:pt x="4358263" y="2755640"/>
                  </a:lnTo>
                  <a:lnTo>
                    <a:pt x="4402506" y="2742461"/>
                  </a:lnTo>
                  <a:lnTo>
                    <a:pt x="4445544" y="2726616"/>
                  </a:lnTo>
                  <a:lnTo>
                    <a:pt x="4487279" y="2708202"/>
                  </a:lnTo>
                  <a:lnTo>
                    <a:pt x="4527613" y="2687313"/>
                  </a:lnTo>
                  <a:lnTo>
                    <a:pt x="4566448" y="2664047"/>
                  </a:lnTo>
                  <a:lnTo>
                    <a:pt x="4603687" y="2638500"/>
                  </a:lnTo>
                  <a:lnTo>
                    <a:pt x="4639231" y="2610766"/>
                  </a:lnTo>
                  <a:lnTo>
                    <a:pt x="4672983" y="2580943"/>
                  </a:lnTo>
                  <a:lnTo>
                    <a:pt x="4704846" y="2549126"/>
                  </a:lnTo>
                  <a:lnTo>
                    <a:pt x="4734721" y="2515411"/>
                  </a:lnTo>
                  <a:lnTo>
                    <a:pt x="4762512" y="2479894"/>
                  </a:lnTo>
                  <a:lnTo>
                    <a:pt x="4788119" y="2442671"/>
                  </a:lnTo>
                  <a:lnTo>
                    <a:pt x="4811446" y="2403839"/>
                  </a:lnTo>
                  <a:lnTo>
                    <a:pt x="4832394" y="2363492"/>
                  </a:lnTo>
                  <a:lnTo>
                    <a:pt x="4850867" y="2321727"/>
                  </a:lnTo>
                  <a:lnTo>
                    <a:pt x="4866765" y="2278641"/>
                  </a:lnTo>
                  <a:lnTo>
                    <a:pt x="4879993" y="2234328"/>
                  </a:lnTo>
                  <a:lnTo>
                    <a:pt x="4890451" y="2188885"/>
                  </a:lnTo>
                  <a:lnTo>
                    <a:pt x="4898041" y="2142408"/>
                  </a:lnTo>
                  <a:lnTo>
                    <a:pt x="4902668" y="2094994"/>
                  </a:lnTo>
                  <a:lnTo>
                    <a:pt x="4904232" y="2046737"/>
                  </a:lnTo>
                  <a:lnTo>
                    <a:pt x="4904232" y="733044"/>
                  </a:lnTo>
                  <a:lnTo>
                    <a:pt x="4902668" y="684786"/>
                  </a:lnTo>
                  <a:lnTo>
                    <a:pt x="4898041" y="637372"/>
                  </a:lnTo>
                  <a:lnTo>
                    <a:pt x="4890451" y="590895"/>
                  </a:lnTo>
                  <a:lnTo>
                    <a:pt x="4879993" y="545452"/>
                  </a:lnTo>
                  <a:lnTo>
                    <a:pt x="4866765" y="501139"/>
                  </a:lnTo>
                  <a:lnTo>
                    <a:pt x="4850867" y="458053"/>
                  </a:lnTo>
                  <a:lnTo>
                    <a:pt x="4832394" y="416288"/>
                  </a:lnTo>
                  <a:lnTo>
                    <a:pt x="4811446" y="375942"/>
                  </a:lnTo>
                  <a:lnTo>
                    <a:pt x="4788119" y="337109"/>
                  </a:lnTo>
                  <a:lnTo>
                    <a:pt x="4762512" y="299886"/>
                  </a:lnTo>
                  <a:lnTo>
                    <a:pt x="4734721" y="264369"/>
                  </a:lnTo>
                  <a:lnTo>
                    <a:pt x="4704846" y="230654"/>
                  </a:lnTo>
                  <a:lnTo>
                    <a:pt x="4672983" y="198837"/>
                  </a:lnTo>
                  <a:lnTo>
                    <a:pt x="4639231" y="169014"/>
                  </a:lnTo>
                  <a:lnTo>
                    <a:pt x="4603687" y="141280"/>
                  </a:lnTo>
                  <a:lnTo>
                    <a:pt x="4566448" y="115733"/>
                  </a:lnTo>
                  <a:lnTo>
                    <a:pt x="4527613" y="92467"/>
                  </a:lnTo>
                  <a:lnTo>
                    <a:pt x="4487279" y="71579"/>
                  </a:lnTo>
                  <a:lnTo>
                    <a:pt x="4445544" y="53164"/>
                  </a:lnTo>
                  <a:lnTo>
                    <a:pt x="4402506" y="37319"/>
                  </a:lnTo>
                  <a:lnTo>
                    <a:pt x="4358263" y="24140"/>
                  </a:lnTo>
                  <a:lnTo>
                    <a:pt x="4312911" y="13723"/>
                  </a:lnTo>
                  <a:lnTo>
                    <a:pt x="4266550" y="6163"/>
                  </a:lnTo>
                  <a:lnTo>
                    <a:pt x="4219276" y="1556"/>
                  </a:lnTo>
                  <a:lnTo>
                    <a:pt x="4171188" y="0"/>
                  </a:lnTo>
                  <a:close/>
                </a:path>
              </a:pathLst>
            </a:custGeom>
            <a:solidFill>
              <a:srgbClr val="49ABC6"/>
            </a:solidFill>
          </p:spPr>
          <p:txBody>
            <a:bodyPr wrap="square" lIns="0" tIns="0" rIns="0" bIns="0" rtlCol="0"/>
            <a:lstStyle/>
            <a:p/>
          </p:txBody>
        </p:sp>
        <p:sp>
          <p:nvSpPr>
            <p:cNvPr id="7" name="object 7"/>
            <p:cNvSpPr/>
            <p:nvPr/>
          </p:nvSpPr>
          <p:spPr>
            <a:xfrm>
              <a:off x="210312" y="4588763"/>
              <a:ext cx="4904740" cy="2780030"/>
            </a:xfrm>
            <a:custGeom>
              <a:avLst/>
              <a:gdLst/>
              <a:ahLst/>
              <a:cxnLst/>
              <a:rect l="l" t="t" r="r" b="b"/>
              <a:pathLst>
                <a:path w="4904740" h="2780029">
                  <a:moveTo>
                    <a:pt x="0" y="733044"/>
                  </a:moveTo>
                  <a:lnTo>
                    <a:pt x="1563" y="684786"/>
                  </a:lnTo>
                  <a:lnTo>
                    <a:pt x="6190" y="637372"/>
                  </a:lnTo>
                  <a:lnTo>
                    <a:pt x="13783" y="590895"/>
                  </a:lnTo>
                  <a:lnTo>
                    <a:pt x="24245" y="545452"/>
                  </a:lnTo>
                  <a:lnTo>
                    <a:pt x="37478" y="501139"/>
                  </a:lnTo>
                  <a:lnTo>
                    <a:pt x="53385" y="458053"/>
                  </a:lnTo>
                  <a:lnTo>
                    <a:pt x="71870" y="416288"/>
                  </a:lnTo>
                  <a:lnTo>
                    <a:pt x="92835" y="375942"/>
                  </a:lnTo>
                  <a:lnTo>
                    <a:pt x="116183" y="337109"/>
                  </a:lnTo>
                  <a:lnTo>
                    <a:pt x="141817" y="299886"/>
                  </a:lnTo>
                  <a:lnTo>
                    <a:pt x="169639" y="264369"/>
                  </a:lnTo>
                  <a:lnTo>
                    <a:pt x="199553" y="230654"/>
                  </a:lnTo>
                  <a:lnTo>
                    <a:pt x="231462" y="198837"/>
                  </a:lnTo>
                  <a:lnTo>
                    <a:pt x="265268" y="169014"/>
                  </a:lnTo>
                  <a:lnTo>
                    <a:pt x="300874" y="141280"/>
                  </a:lnTo>
                  <a:lnTo>
                    <a:pt x="338183" y="115733"/>
                  </a:lnTo>
                  <a:lnTo>
                    <a:pt x="377097" y="92467"/>
                  </a:lnTo>
                  <a:lnTo>
                    <a:pt x="417521" y="71579"/>
                  </a:lnTo>
                  <a:lnTo>
                    <a:pt x="459356" y="53164"/>
                  </a:lnTo>
                  <a:lnTo>
                    <a:pt x="502505" y="37319"/>
                  </a:lnTo>
                  <a:lnTo>
                    <a:pt x="546872" y="24140"/>
                  </a:lnTo>
                  <a:lnTo>
                    <a:pt x="592358" y="13723"/>
                  </a:lnTo>
                  <a:lnTo>
                    <a:pt x="638868" y="6163"/>
                  </a:lnTo>
                  <a:lnTo>
                    <a:pt x="686303" y="1556"/>
                  </a:lnTo>
                  <a:lnTo>
                    <a:pt x="734568" y="0"/>
                  </a:lnTo>
                  <a:lnTo>
                    <a:pt x="4171188" y="0"/>
                  </a:lnTo>
                  <a:lnTo>
                    <a:pt x="4219276" y="1556"/>
                  </a:lnTo>
                  <a:lnTo>
                    <a:pt x="4266550" y="6163"/>
                  </a:lnTo>
                  <a:lnTo>
                    <a:pt x="4312911" y="13723"/>
                  </a:lnTo>
                  <a:lnTo>
                    <a:pt x="4358263" y="24140"/>
                  </a:lnTo>
                  <a:lnTo>
                    <a:pt x="4402506" y="37319"/>
                  </a:lnTo>
                  <a:lnTo>
                    <a:pt x="4445544" y="53164"/>
                  </a:lnTo>
                  <a:lnTo>
                    <a:pt x="4487279" y="71579"/>
                  </a:lnTo>
                  <a:lnTo>
                    <a:pt x="4527613" y="92467"/>
                  </a:lnTo>
                  <a:lnTo>
                    <a:pt x="4566448" y="115733"/>
                  </a:lnTo>
                  <a:lnTo>
                    <a:pt x="4603687" y="141280"/>
                  </a:lnTo>
                  <a:lnTo>
                    <a:pt x="4639231" y="169014"/>
                  </a:lnTo>
                  <a:lnTo>
                    <a:pt x="4672983" y="198837"/>
                  </a:lnTo>
                  <a:lnTo>
                    <a:pt x="4704846" y="230654"/>
                  </a:lnTo>
                  <a:lnTo>
                    <a:pt x="4734721" y="264369"/>
                  </a:lnTo>
                  <a:lnTo>
                    <a:pt x="4762512" y="299886"/>
                  </a:lnTo>
                  <a:lnTo>
                    <a:pt x="4788119" y="337109"/>
                  </a:lnTo>
                  <a:lnTo>
                    <a:pt x="4811446" y="375942"/>
                  </a:lnTo>
                  <a:lnTo>
                    <a:pt x="4832394" y="416288"/>
                  </a:lnTo>
                  <a:lnTo>
                    <a:pt x="4850867" y="458053"/>
                  </a:lnTo>
                  <a:lnTo>
                    <a:pt x="4866765" y="501139"/>
                  </a:lnTo>
                  <a:lnTo>
                    <a:pt x="4879993" y="545452"/>
                  </a:lnTo>
                  <a:lnTo>
                    <a:pt x="4890451" y="590895"/>
                  </a:lnTo>
                  <a:lnTo>
                    <a:pt x="4898041" y="637372"/>
                  </a:lnTo>
                  <a:lnTo>
                    <a:pt x="4902668" y="684786"/>
                  </a:lnTo>
                  <a:lnTo>
                    <a:pt x="4904232" y="733044"/>
                  </a:lnTo>
                  <a:lnTo>
                    <a:pt x="4904232" y="2046737"/>
                  </a:lnTo>
                  <a:lnTo>
                    <a:pt x="4902668" y="2094994"/>
                  </a:lnTo>
                  <a:lnTo>
                    <a:pt x="4898041" y="2142408"/>
                  </a:lnTo>
                  <a:lnTo>
                    <a:pt x="4890451" y="2188885"/>
                  </a:lnTo>
                  <a:lnTo>
                    <a:pt x="4879993" y="2234328"/>
                  </a:lnTo>
                  <a:lnTo>
                    <a:pt x="4866765" y="2278641"/>
                  </a:lnTo>
                  <a:lnTo>
                    <a:pt x="4850867" y="2321727"/>
                  </a:lnTo>
                  <a:lnTo>
                    <a:pt x="4832394" y="2363492"/>
                  </a:lnTo>
                  <a:lnTo>
                    <a:pt x="4811446" y="2403839"/>
                  </a:lnTo>
                  <a:lnTo>
                    <a:pt x="4788119" y="2442671"/>
                  </a:lnTo>
                  <a:lnTo>
                    <a:pt x="4762512" y="2479894"/>
                  </a:lnTo>
                  <a:lnTo>
                    <a:pt x="4734721" y="2515411"/>
                  </a:lnTo>
                  <a:lnTo>
                    <a:pt x="4704846" y="2549126"/>
                  </a:lnTo>
                  <a:lnTo>
                    <a:pt x="4672983" y="2580943"/>
                  </a:lnTo>
                  <a:lnTo>
                    <a:pt x="4639231" y="2610766"/>
                  </a:lnTo>
                  <a:lnTo>
                    <a:pt x="4603687" y="2638500"/>
                  </a:lnTo>
                  <a:lnTo>
                    <a:pt x="4566448" y="2664047"/>
                  </a:lnTo>
                  <a:lnTo>
                    <a:pt x="4527613" y="2687313"/>
                  </a:lnTo>
                  <a:lnTo>
                    <a:pt x="4487279" y="2708202"/>
                  </a:lnTo>
                  <a:lnTo>
                    <a:pt x="4445544" y="2726616"/>
                  </a:lnTo>
                  <a:lnTo>
                    <a:pt x="4402506" y="2742461"/>
                  </a:lnTo>
                  <a:lnTo>
                    <a:pt x="4358263" y="2755640"/>
                  </a:lnTo>
                  <a:lnTo>
                    <a:pt x="4312911" y="2766058"/>
                  </a:lnTo>
                  <a:lnTo>
                    <a:pt x="4266550" y="2773617"/>
                  </a:lnTo>
                  <a:lnTo>
                    <a:pt x="4219276" y="2778224"/>
                  </a:lnTo>
                  <a:lnTo>
                    <a:pt x="4171188" y="2779781"/>
                  </a:lnTo>
                  <a:lnTo>
                    <a:pt x="734568" y="2779781"/>
                  </a:lnTo>
                  <a:lnTo>
                    <a:pt x="686303" y="2778224"/>
                  </a:lnTo>
                  <a:lnTo>
                    <a:pt x="638868" y="2773617"/>
                  </a:lnTo>
                  <a:lnTo>
                    <a:pt x="592358" y="2766058"/>
                  </a:lnTo>
                  <a:lnTo>
                    <a:pt x="546872" y="2755640"/>
                  </a:lnTo>
                  <a:lnTo>
                    <a:pt x="502505" y="2742461"/>
                  </a:lnTo>
                  <a:lnTo>
                    <a:pt x="459356" y="2726616"/>
                  </a:lnTo>
                  <a:lnTo>
                    <a:pt x="417521" y="2708202"/>
                  </a:lnTo>
                  <a:lnTo>
                    <a:pt x="377097" y="2687313"/>
                  </a:lnTo>
                  <a:lnTo>
                    <a:pt x="338183" y="2664047"/>
                  </a:lnTo>
                  <a:lnTo>
                    <a:pt x="300874" y="2638500"/>
                  </a:lnTo>
                  <a:lnTo>
                    <a:pt x="265268" y="2610766"/>
                  </a:lnTo>
                  <a:lnTo>
                    <a:pt x="231462" y="2580943"/>
                  </a:lnTo>
                  <a:lnTo>
                    <a:pt x="199553" y="2549126"/>
                  </a:lnTo>
                  <a:lnTo>
                    <a:pt x="169639" y="2515411"/>
                  </a:lnTo>
                  <a:lnTo>
                    <a:pt x="141817" y="2479894"/>
                  </a:lnTo>
                  <a:lnTo>
                    <a:pt x="116183" y="2442671"/>
                  </a:lnTo>
                  <a:lnTo>
                    <a:pt x="92835" y="2403839"/>
                  </a:lnTo>
                  <a:lnTo>
                    <a:pt x="71870" y="2363492"/>
                  </a:lnTo>
                  <a:lnTo>
                    <a:pt x="53385" y="2321727"/>
                  </a:lnTo>
                  <a:lnTo>
                    <a:pt x="37478" y="2278641"/>
                  </a:lnTo>
                  <a:lnTo>
                    <a:pt x="24245" y="2234328"/>
                  </a:lnTo>
                  <a:lnTo>
                    <a:pt x="13783" y="2188885"/>
                  </a:lnTo>
                  <a:lnTo>
                    <a:pt x="6190" y="2142408"/>
                  </a:lnTo>
                  <a:lnTo>
                    <a:pt x="1563" y="2094994"/>
                  </a:lnTo>
                  <a:lnTo>
                    <a:pt x="0" y="2046737"/>
                  </a:lnTo>
                  <a:lnTo>
                    <a:pt x="0" y="733044"/>
                  </a:lnTo>
                  <a:close/>
                </a:path>
              </a:pathLst>
            </a:custGeom>
            <a:ln w="27432">
              <a:solidFill>
                <a:srgbClr val="FFFFFF"/>
              </a:solidFill>
            </a:ln>
          </p:spPr>
          <p:txBody>
            <a:bodyPr wrap="square" lIns="0" tIns="0" rIns="0" bIns="0" rtlCol="0"/>
            <a:lstStyle/>
            <a:p/>
          </p:txBody>
        </p:sp>
        <p:sp>
          <p:nvSpPr>
            <p:cNvPr id="8" name="object 8"/>
            <p:cNvSpPr/>
            <p:nvPr/>
          </p:nvSpPr>
          <p:spPr>
            <a:xfrm>
              <a:off x="5574034" y="4597766"/>
              <a:ext cx="598170" cy="546100"/>
            </a:xfrm>
            <a:custGeom>
              <a:avLst/>
              <a:gdLst/>
              <a:ahLst/>
              <a:cxnLst/>
              <a:rect l="l" t="t" r="r" b="b"/>
              <a:pathLst>
                <a:path w="598170" h="546100">
                  <a:moveTo>
                    <a:pt x="0" y="545733"/>
                  </a:moveTo>
                  <a:lnTo>
                    <a:pt x="2136" y="536449"/>
                  </a:lnTo>
                  <a:lnTo>
                    <a:pt x="6853" y="520646"/>
                  </a:lnTo>
                </a:path>
                <a:path w="598170" h="546100">
                  <a:moveTo>
                    <a:pt x="6947" y="520333"/>
                  </a:moveTo>
                  <a:lnTo>
                    <a:pt x="9901" y="510435"/>
                  </a:lnTo>
                </a:path>
                <a:path w="598170" h="546100">
                  <a:moveTo>
                    <a:pt x="10738" y="507633"/>
                  </a:moveTo>
                  <a:lnTo>
                    <a:pt x="14473" y="495118"/>
                  </a:lnTo>
                </a:path>
                <a:path w="598170" h="546100">
                  <a:moveTo>
                    <a:pt x="14528" y="494933"/>
                  </a:moveTo>
                  <a:lnTo>
                    <a:pt x="15363" y="492137"/>
                  </a:lnTo>
                  <a:lnTo>
                    <a:pt x="23617" y="469768"/>
                  </a:lnTo>
                </a:path>
                <a:path w="598170" h="546100">
                  <a:moveTo>
                    <a:pt x="23704" y="469533"/>
                  </a:moveTo>
                  <a:lnTo>
                    <a:pt x="28189" y="457377"/>
                  </a:lnTo>
                </a:path>
                <a:path w="598170" h="546100">
                  <a:moveTo>
                    <a:pt x="28390" y="456833"/>
                  </a:moveTo>
                  <a:lnTo>
                    <a:pt x="31262" y="449050"/>
                  </a:lnTo>
                  <a:lnTo>
                    <a:pt x="32761" y="445660"/>
                  </a:lnTo>
                </a:path>
                <a:path w="598170" h="546100">
                  <a:moveTo>
                    <a:pt x="33437" y="444133"/>
                  </a:moveTo>
                  <a:lnTo>
                    <a:pt x="38857" y="431878"/>
                  </a:lnTo>
                </a:path>
                <a:path w="598170" h="546100">
                  <a:moveTo>
                    <a:pt x="39054" y="431433"/>
                  </a:moveTo>
                  <a:lnTo>
                    <a:pt x="49525" y="407758"/>
                  </a:lnTo>
                </a:path>
                <a:path w="598170" h="546100">
                  <a:moveTo>
                    <a:pt x="50385" y="406033"/>
                  </a:moveTo>
                  <a:lnTo>
                    <a:pt x="63241" y="381271"/>
                  </a:lnTo>
                </a:path>
                <a:path w="598170" h="546100">
                  <a:moveTo>
                    <a:pt x="63573" y="380633"/>
                  </a:moveTo>
                  <a:lnTo>
                    <a:pt x="70683" y="366939"/>
                  </a:lnTo>
                  <a:lnTo>
                    <a:pt x="76957" y="356494"/>
                  </a:lnTo>
                </a:path>
                <a:path w="598170" h="546100">
                  <a:moveTo>
                    <a:pt x="77715" y="355233"/>
                  </a:moveTo>
                  <a:lnTo>
                    <a:pt x="84577" y="343809"/>
                  </a:lnTo>
                </a:path>
                <a:path w="598170" h="546100">
                  <a:moveTo>
                    <a:pt x="85343" y="342533"/>
                  </a:moveTo>
                  <a:lnTo>
                    <a:pt x="94009" y="328106"/>
                  </a:lnTo>
                  <a:lnTo>
                    <a:pt x="101341" y="317449"/>
                  </a:lnTo>
                </a:path>
                <a:path w="598170" h="546100">
                  <a:moveTo>
                    <a:pt x="101559" y="317133"/>
                  </a:moveTo>
                  <a:lnTo>
                    <a:pt x="119617" y="290883"/>
                  </a:lnTo>
                  <a:lnTo>
                    <a:pt x="128773" y="279182"/>
                  </a:lnTo>
                </a:path>
                <a:path w="598170" h="546100">
                  <a:moveTo>
                    <a:pt x="128889" y="279033"/>
                  </a:moveTo>
                  <a:lnTo>
                    <a:pt x="147407" y="255367"/>
                  </a:lnTo>
                  <a:lnTo>
                    <a:pt x="148585" y="254037"/>
                  </a:lnTo>
                </a:path>
                <a:path w="598170" h="546100">
                  <a:moveTo>
                    <a:pt x="148943" y="253633"/>
                  </a:moveTo>
                  <a:lnTo>
                    <a:pt x="159253" y="241998"/>
                  </a:lnTo>
                </a:path>
                <a:path w="598170" h="546100">
                  <a:moveTo>
                    <a:pt x="160197" y="240933"/>
                  </a:moveTo>
                  <a:lnTo>
                    <a:pt x="171445" y="228239"/>
                  </a:lnTo>
                </a:path>
                <a:path w="598170" h="546100">
                  <a:moveTo>
                    <a:pt x="171451" y="228233"/>
                  </a:moveTo>
                  <a:lnTo>
                    <a:pt x="177282" y="221652"/>
                  </a:lnTo>
                  <a:lnTo>
                    <a:pt x="194305" y="204653"/>
                  </a:lnTo>
                </a:path>
                <a:path w="598170" h="546100">
                  <a:moveTo>
                    <a:pt x="196128" y="202833"/>
                  </a:moveTo>
                  <a:lnTo>
                    <a:pt x="209145" y="189835"/>
                  </a:lnTo>
                  <a:lnTo>
                    <a:pt x="221737" y="178709"/>
                  </a:lnTo>
                </a:path>
                <a:path w="598170" h="546100">
                  <a:moveTo>
                    <a:pt x="223181" y="177433"/>
                  </a:moveTo>
                  <a:lnTo>
                    <a:pt x="236977" y="165243"/>
                  </a:lnTo>
                </a:path>
                <a:path w="598170" h="546100">
                  <a:moveTo>
                    <a:pt x="237554" y="164733"/>
                  </a:moveTo>
                  <a:lnTo>
                    <a:pt x="242898" y="160011"/>
                  </a:lnTo>
                  <a:lnTo>
                    <a:pt x="268981" y="139660"/>
                  </a:lnTo>
                </a:path>
                <a:path w="598170" h="546100">
                  <a:moveTo>
                    <a:pt x="269400" y="139333"/>
                  </a:moveTo>
                  <a:lnTo>
                    <a:pt x="278442" y="132278"/>
                  </a:lnTo>
                  <a:lnTo>
                    <a:pt x="285745" y="127267"/>
                  </a:lnTo>
                </a:path>
                <a:path w="598170" h="546100">
                  <a:moveTo>
                    <a:pt x="286670" y="126633"/>
                  </a:moveTo>
                  <a:lnTo>
                    <a:pt x="315681" y="106730"/>
                  </a:lnTo>
                  <a:lnTo>
                    <a:pt x="323845" y="101839"/>
                  </a:lnTo>
                </a:path>
                <a:path w="598170" h="546100">
                  <a:moveTo>
                    <a:pt x="324856" y="101233"/>
                  </a:moveTo>
                  <a:lnTo>
                    <a:pt x="343657" y="89969"/>
                  </a:lnTo>
                </a:path>
                <a:path w="598170" h="546100">
                  <a:moveTo>
                    <a:pt x="346055" y="88533"/>
                  </a:moveTo>
                  <a:lnTo>
                    <a:pt x="354516" y="83464"/>
                  </a:lnTo>
                  <a:lnTo>
                    <a:pt x="392425" y="63831"/>
                  </a:lnTo>
                </a:path>
                <a:path w="598170" h="546100">
                  <a:moveTo>
                    <a:pt x="393774" y="63133"/>
                  </a:moveTo>
                  <a:lnTo>
                    <a:pt x="394849" y="62576"/>
                  </a:lnTo>
                  <a:lnTo>
                    <a:pt x="419857" y="51542"/>
                  </a:lnTo>
                </a:path>
                <a:path w="598170" h="546100">
                  <a:moveTo>
                    <a:pt x="422370" y="50433"/>
                  </a:moveTo>
                  <a:lnTo>
                    <a:pt x="436584" y="44161"/>
                  </a:lnTo>
                  <a:lnTo>
                    <a:pt x="453385" y="37976"/>
                  </a:lnTo>
                </a:path>
                <a:path w="598170" h="546100">
                  <a:moveTo>
                    <a:pt x="454046" y="37733"/>
                  </a:moveTo>
                  <a:lnTo>
                    <a:pt x="479622" y="28317"/>
                  </a:lnTo>
                  <a:lnTo>
                    <a:pt x="488437" y="25691"/>
                  </a:lnTo>
                </a:path>
                <a:path w="598170" h="546100">
                  <a:moveTo>
                    <a:pt x="490646" y="25033"/>
                  </a:moveTo>
                  <a:lnTo>
                    <a:pt x="523866" y="15137"/>
                  </a:lnTo>
                  <a:lnTo>
                    <a:pt x="531109" y="13474"/>
                  </a:lnTo>
                </a:path>
                <a:path w="598170" h="546100">
                  <a:moveTo>
                    <a:pt x="536075" y="12333"/>
                  </a:moveTo>
                  <a:lnTo>
                    <a:pt x="569217" y="4720"/>
                  </a:lnTo>
                  <a:lnTo>
                    <a:pt x="598165" y="0"/>
                  </a:lnTo>
                </a:path>
              </a:pathLst>
            </a:custGeom>
            <a:ln w="27432">
              <a:solidFill>
                <a:srgbClr val="FFFFFF"/>
              </a:solidFill>
            </a:ln>
          </p:spPr>
          <p:txBody>
            <a:bodyPr wrap="square" lIns="0" tIns="0" rIns="0" bIns="0" rtlCol="0"/>
            <a:lstStyle/>
            <a:p/>
          </p:txBody>
        </p:sp>
        <p:sp>
          <p:nvSpPr>
            <p:cNvPr id="9" name="object 9"/>
            <p:cNvSpPr/>
            <p:nvPr/>
          </p:nvSpPr>
          <p:spPr>
            <a:xfrm>
              <a:off x="6174448" y="4588763"/>
              <a:ext cx="3665854" cy="8890"/>
            </a:xfrm>
            <a:custGeom>
              <a:avLst/>
              <a:gdLst/>
              <a:ahLst/>
              <a:cxnLst/>
              <a:rect l="l" t="t" r="r" b="b"/>
              <a:pathLst>
                <a:path w="3665854" h="8889">
                  <a:moveTo>
                    <a:pt x="-13716" y="4318"/>
                  </a:moveTo>
                  <a:lnTo>
                    <a:pt x="3679396" y="4318"/>
                  </a:lnTo>
                </a:path>
              </a:pathLst>
            </a:custGeom>
            <a:ln w="36068">
              <a:solidFill>
                <a:srgbClr val="FFFFFF"/>
              </a:solidFill>
            </a:ln>
          </p:spPr>
          <p:txBody>
            <a:bodyPr wrap="square" lIns="0" tIns="0" rIns="0" bIns="0" rtlCol="0"/>
            <a:lstStyle/>
            <a:p/>
          </p:txBody>
        </p:sp>
        <p:sp>
          <p:nvSpPr>
            <p:cNvPr id="10" name="object 10"/>
            <p:cNvSpPr/>
            <p:nvPr/>
          </p:nvSpPr>
          <p:spPr>
            <a:xfrm>
              <a:off x="5551932" y="4597950"/>
              <a:ext cx="4911090" cy="2039620"/>
            </a:xfrm>
            <a:custGeom>
              <a:avLst/>
              <a:gdLst/>
              <a:ahLst/>
              <a:cxnLst/>
              <a:rect l="l" t="t" r="r" b="b"/>
              <a:pathLst>
                <a:path w="4911090" h="2039620">
                  <a:moveTo>
                    <a:pt x="4291584" y="0"/>
                  </a:moveTo>
                  <a:lnTo>
                    <a:pt x="4319493" y="4536"/>
                  </a:lnTo>
                  <a:lnTo>
                    <a:pt x="4352734" y="12149"/>
                  </a:lnTo>
                </a:path>
                <a:path w="4911090" h="2039620">
                  <a:moveTo>
                    <a:pt x="4360164" y="13851"/>
                  </a:moveTo>
                  <a:lnTo>
                    <a:pt x="4364979" y="14954"/>
                  </a:lnTo>
                  <a:lnTo>
                    <a:pt x="4398292" y="24849"/>
                  </a:lnTo>
                </a:path>
                <a:path w="4911090" h="2039620">
                  <a:moveTo>
                    <a:pt x="4401312" y="25746"/>
                  </a:moveTo>
                  <a:lnTo>
                    <a:pt x="4409346" y="28133"/>
                  </a:lnTo>
                  <a:lnTo>
                    <a:pt x="4434989" y="37549"/>
                  </a:lnTo>
                </a:path>
                <a:path w="4911090" h="2039620">
                  <a:moveTo>
                    <a:pt x="4436364" y="38054"/>
                  </a:moveTo>
                  <a:lnTo>
                    <a:pt x="4452495" y="43978"/>
                  </a:lnTo>
                  <a:lnTo>
                    <a:pt x="4466743" y="50249"/>
                  </a:lnTo>
                </a:path>
                <a:path w="4911090" h="2039620">
                  <a:moveTo>
                    <a:pt x="4469892" y="51635"/>
                  </a:moveTo>
                  <a:lnTo>
                    <a:pt x="4494330" y="62392"/>
                  </a:lnTo>
                  <a:lnTo>
                    <a:pt x="4495408" y="62949"/>
                  </a:lnTo>
                </a:path>
                <a:path w="4911090" h="2039620">
                  <a:moveTo>
                    <a:pt x="4497323" y="63939"/>
                  </a:moveTo>
                  <a:lnTo>
                    <a:pt x="4519986" y="75649"/>
                  </a:lnTo>
                </a:path>
                <a:path w="4911090" h="2039620">
                  <a:moveTo>
                    <a:pt x="4521708" y="76539"/>
                  </a:moveTo>
                  <a:lnTo>
                    <a:pt x="4534754" y="83280"/>
                  </a:lnTo>
                  <a:lnTo>
                    <a:pt x="4543232" y="88349"/>
                  </a:lnTo>
                </a:path>
                <a:path w="4911090" h="2039620">
                  <a:moveTo>
                    <a:pt x="4546092" y="90059"/>
                  </a:moveTo>
                  <a:lnTo>
                    <a:pt x="4564474" y="101049"/>
                  </a:lnTo>
                </a:path>
                <a:path w="4911090" h="2039620">
                  <a:moveTo>
                    <a:pt x="4565903" y="101904"/>
                  </a:moveTo>
                  <a:lnTo>
                    <a:pt x="4573668" y="106546"/>
                  </a:lnTo>
                  <a:lnTo>
                    <a:pt x="4584187" y="113749"/>
                  </a:lnTo>
                </a:path>
                <a:path w="4911090" h="2039620">
                  <a:moveTo>
                    <a:pt x="4585716" y="114796"/>
                  </a:moveTo>
                  <a:lnTo>
                    <a:pt x="4602734" y="126449"/>
                  </a:lnTo>
                </a:path>
                <a:path w="4911090" h="2039620">
                  <a:moveTo>
                    <a:pt x="4604003" y="127318"/>
                  </a:moveTo>
                  <a:lnTo>
                    <a:pt x="4610977" y="132094"/>
                  </a:lnTo>
                  <a:lnTo>
                    <a:pt x="4620035" y="139149"/>
                  </a:lnTo>
                </a:path>
                <a:path w="4911090" h="2039620">
                  <a:moveTo>
                    <a:pt x="4620768" y="139719"/>
                  </a:moveTo>
                  <a:lnTo>
                    <a:pt x="4646583" y="159827"/>
                  </a:lnTo>
                  <a:lnTo>
                    <a:pt x="4651935" y="164549"/>
                  </a:lnTo>
                </a:path>
                <a:path w="4911090" h="2039620">
                  <a:moveTo>
                    <a:pt x="4652771" y="165287"/>
                  </a:moveTo>
                  <a:lnTo>
                    <a:pt x="4666331" y="177249"/>
                  </a:lnTo>
                </a:path>
                <a:path w="4911090" h="2039620">
                  <a:moveTo>
                    <a:pt x="4668012" y="178731"/>
                  </a:moveTo>
                  <a:lnTo>
                    <a:pt x="4680389" y="189651"/>
                  </a:lnTo>
                  <a:lnTo>
                    <a:pt x="4693425" y="202649"/>
                  </a:lnTo>
                </a:path>
                <a:path w="4911090" h="2039620">
                  <a:moveTo>
                    <a:pt x="4695444" y="204662"/>
                  </a:moveTo>
                  <a:lnTo>
                    <a:pt x="4712298" y="221468"/>
                  </a:lnTo>
                  <a:lnTo>
                    <a:pt x="4718137" y="228049"/>
                  </a:lnTo>
                </a:path>
                <a:path w="4911090" h="2039620">
                  <a:moveTo>
                    <a:pt x="4718303" y="228237"/>
                  </a:moveTo>
                  <a:lnTo>
                    <a:pt x="4729405" y="240749"/>
                  </a:lnTo>
                </a:path>
                <a:path w="4911090" h="2039620">
                  <a:moveTo>
                    <a:pt x="4730495" y="241978"/>
                  </a:moveTo>
                  <a:lnTo>
                    <a:pt x="4740673" y="253449"/>
                  </a:lnTo>
                </a:path>
                <a:path w="4911090" h="2039620">
                  <a:moveTo>
                    <a:pt x="4741164" y="254001"/>
                  </a:moveTo>
                  <a:lnTo>
                    <a:pt x="4742212" y="255183"/>
                  </a:lnTo>
                  <a:lnTo>
                    <a:pt x="4760751" y="278849"/>
                  </a:lnTo>
                </a:path>
                <a:path w="4911090" h="2039620">
                  <a:moveTo>
                    <a:pt x="4762499" y="281081"/>
                  </a:moveTo>
                  <a:lnTo>
                    <a:pt x="4770034" y="290700"/>
                  </a:lnTo>
                  <a:lnTo>
                    <a:pt x="4788111" y="316949"/>
                  </a:lnTo>
                </a:path>
                <a:path w="4911090" h="2039620">
                  <a:moveTo>
                    <a:pt x="4788408" y="317379"/>
                  </a:moveTo>
                  <a:lnTo>
                    <a:pt x="4795668" y="327922"/>
                  </a:lnTo>
                  <a:lnTo>
                    <a:pt x="4796706" y="329649"/>
                  </a:lnTo>
                </a:path>
                <a:path w="4911090" h="2039620">
                  <a:moveTo>
                    <a:pt x="4797551" y="331055"/>
                  </a:moveTo>
                  <a:lnTo>
                    <a:pt x="4804342" y="342349"/>
                  </a:lnTo>
                </a:path>
                <a:path w="4911090" h="2039620">
                  <a:moveTo>
                    <a:pt x="4805171" y="343729"/>
                  </a:moveTo>
                  <a:lnTo>
                    <a:pt x="4811978" y="355049"/>
                  </a:lnTo>
                </a:path>
                <a:path w="4911090" h="2039620">
                  <a:moveTo>
                    <a:pt x="4812792" y="356402"/>
                  </a:moveTo>
                  <a:lnTo>
                    <a:pt x="4819016" y="366755"/>
                  </a:lnTo>
                  <a:lnTo>
                    <a:pt x="4819532" y="367749"/>
                  </a:lnTo>
                </a:path>
                <a:path w="4911090" h="2039620">
                  <a:moveTo>
                    <a:pt x="4820412" y="369441"/>
                  </a:moveTo>
                  <a:lnTo>
                    <a:pt x="4826132" y="380449"/>
                  </a:lnTo>
                </a:path>
                <a:path w="4911090" h="2039620">
                  <a:moveTo>
                    <a:pt x="4826508" y="381172"/>
                  </a:moveTo>
                  <a:lnTo>
                    <a:pt x="4839330" y="405849"/>
                  </a:lnTo>
                </a:path>
                <a:path w="4911090" h="2039620">
                  <a:moveTo>
                    <a:pt x="4840223" y="407650"/>
                  </a:moveTo>
                  <a:lnTo>
                    <a:pt x="4850668" y="431249"/>
                  </a:lnTo>
                </a:path>
                <a:path w="4911090" h="2039620">
                  <a:moveTo>
                    <a:pt x="4850892" y="431753"/>
                  </a:moveTo>
                  <a:lnTo>
                    <a:pt x="4856289" y="443949"/>
                  </a:lnTo>
                </a:path>
                <a:path w="4911090" h="2039620">
                  <a:moveTo>
                    <a:pt x="4856988" y="445526"/>
                  </a:moveTo>
                  <a:lnTo>
                    <a:pt x="4858466" y="448866"/>
                  </a:lnTo>
                  <a:lnTo>
                    <a:pt x="4861339" y="456649"/>
                  </a:lnTo>
                </a:path>
                <a:path w="4911090" h="2039620">
                  <a:moveTo>
                    <a:pt x="4861560" y="457246"/>
                  </a:moveTo>
                  <a:lnTo>
                    <a:pt x="4866028" y="469349"/>
                  </a:lnTo>
                </a:path>
                <a:path w="4911090" h="2039620">
                  <a:moveTo>
                    <a:pt x="4866132" y="469630"/>
                  </a:moveTo>
                  <a:lnTo>
                    <a:pt x="4874373" y="491953"/>
                  </a:lnTo>
                  <a:lnTo>
                    <a:pt x="4875208" y="494749"/>
                  </a:lnTo>
                </a:path>
                <a:path w="4911090" h="2039620">
                  <a:moveTo>
                    <a:pt x="4875275" y="494974"/>
                  </a:moveTo>
                  <a:lnTo>
                    <a:pt x="4879001" y="507449"/>
                  </a:lnTo>
                </a:path>
                <a:path w="4911090" h="2039620">
                  <a:moveTo>
                    <a:pt x="4879847" y="510284"/>
                  </a:moveTo>
                  <a:lnTo>
                    <a:pt x="4882793" y="520149"/>
                  </a:lnTo>
                </a:path>
                <a:path w="4911090" h="2039620">
                  <a:moveTo>
                    <a:pt x="4882895" y="520491"/>
                  </a:moveTo>
                  <a:lnTo>
                    <a:pt x="4887606" y="536266"/>
                  </a:lnTo>
                  <a:lnTo>
                    <a:pt x="4889744" y="545549"/>
                  </a:lnTo>
                </a:path>
                <a:path w="4911090" h="2039620">
                  <a:moveTo>
                    <a:pt x="17543" y="565361"/>
                  </a:moveTo>
                  <a:lnTo>
                    <a:pt x="18287" y="562124"/>
                  </a:lnTo>
                </a:path>
                <a:path w="4911090" h="2039620">
                  <a:moveTo>
                    <a:pt x="19296" y="557741"/>
                  </a:moveTo>
                  <a:lnTo>
                    <a:pt x="19812" y="555502"/>
                  </a:lnTo>
                </a:path>
                <a:path w="4911090" h="2039620">
                  <a:moveTo>
                    <a:pt x="20699" y="551645"/>
                  </a:moveTo>
                  <a:lnTo>
                    <a:pt x="21335" y="548879"/>
                  </a:lnTo>
                </a:path>
                <a:path w="4911090" h="2039620">
                  <a:moveTo>
                    <a:pt x="4890516" y="548902"/>
                  </a:moveTo>
                  <a:lnTo>
                    <a:pt x="4891147" y="551645"/>
                  </a:lnTo>
                </a:path>
                <a:path w="4911090" h="2039620">
                  <a:moveTo>
                    <a:pt x="4892040" y="555522"/>
                  </a:moveTo>
                  <a:lnTo>
                    <a:pt x="4892550" y="557741"/>
                  </a:lnTo>
                </a:path>
                <a:path w="4911090" h="2039620">
                  <a:moveTo>
                    <a:pt x="4893564" y="562142"/>
                  </a:moveTo>
                  <a:lnTo>
                    <a:pt x="4894305" y="565361"/>
                  </a:lnTo>
                </a:path>
                <a:path w="4911090" h="2039620">
                  <a:moveTo>
                    <a:pt x="4141" y="649181"/>
                  </a:moveTo>
                  <a:lnTo>
                    <a:pt x="4571" y="644768"/>
                  </a:lnTo>
                </a:path>
                <a:path w="4911090" h="2039620">
                  <a:moveTo>
                    <a:pt x="5331" y="636989"/>
                  </a:moveTo>
                  <a:lnTo>
                    <a:pt x="6095" y="629149"/>
                  </a:lnTo>
                </a:path>
                <a:path w="4911090" h="2039620">
                  <a:moveTo>
                    <a:pt x="6743" y="624797"/>
                  </a:moveTo>
                  <a:lnTo>
                    <a:pt x="7619" y="619430"/>
                  </a:lnTo>
                </a:path>
                <a:path w="4911090" h="2039620">
                  <a:moveTo>
                    <a:pt x="8734" y="612605"/>
                  </a:moveTo>
                  <a:lnTo>
                    <a:pt x="9143" y="610099"/>
                  </a:lnTo>
                </a:path>
                <a:path w="4911090" h="2039620">
                  <a:moveTo>
                    <a:pt x="9979" y="604985"/>
                  </a:moveTo>
                  <a:lnTo>
                    <a:pt x="10667" y="600768"/>
                  </a:lnTo>
                </a:path>
                <a:path w="4911090" h="2039620">
                  <a:moveTo>
                    <a:pt x="11472" y="595841"/>
                  </a:moveTo>
                  <a:lnTo>
                    <a:pt x="12191" y="591437"/>
                  </a:lnTo>
                </a:path>
                <a:path w="4911090" h="2039620">
                  <a:moveTo>
                    <a:pt x="12966" y="586697"/>
                  </a:moveTo>
                  <a:lnTo>
                    <a:pt x="13715" y="582106"/>
                  </a:lnTo>
                </a:path>
                <a:path w="4911090" h="2039620">
                  <a:moveTo>
                    <a:pt x="14386" y="579077"/>
                  </a:moveTo>
                  <a:lnTo>
                    <a:pt x="15239" y="575368"/>
                  </a:lnTo>
                </a:path>
                <a:path w="4911090" h="2039620">
                  <a:moveTo>
                    <a:pt x="16140" y="571457"/>
                  </a:moveTo>
                  <a:lnTo>
                    <a:pt x="16763" y="568746"/>
                  </a:lnTo>
                </a:path>
                <a:path w="4911090" h="2039620">
                  <a:moveTo>
                    <a:pt x="4895088" y="568762"/>
                  </a:moveTo>
                  <a:lnTo>
                    <a:pt x="4895708" y="571457"/>
                  </a:lnTo>
                </a:path>
                <a:path w="4911090" h="2039620">
                  <a:moveTo>
                    <a:pt x="4896612" y="575382"/>
                  </a:moveTo>
                  <a:lnTo>
                    <a:pt x="4897462" y="579077"/>
                  </a:lnTo>
                </a:path>
                <a:path w="4911090" h="2039620">
                  <a:moveTo>
                    <a:pt x="4898136" y="582122"/>
                  </a:moveTo>
                  <a:lnTo>
                    <a:pt x="4898883" y="586697"/>
                  </a:lnTo>
                </a:path>
                <a:path w="4911090" h="2039620">
                  <a:moveTo>
                    <a:pt x="4899660" y="591451"/>
                  </a:moveTo>
                  <a:lnTo>
                    <a:pt x="4900377" y="595841"/>
                  </a:lnTo>
                </a:path>
                <a:path w="4911090" h="2039620">
                  <a:moveTo>
                    <a:pt x="4901184" y="600779"/>
                  </a:moveTo>
                  <a:lnTo>
                    <a:pt x="4901622" y="603461"/>
                  </a:lnTo>
                </a:path>
                <a:path w="4911090" h="2039620">
                  <a:moveTo>
                    <a:pt x="4902708" y="610108"/>
                  </a:moveTo>
                  <a:lnTo>
                    <a:pt x="4903115" y="612605"/>
                  </a:lnTo>
                </a:path>
                <a:path w="4911090" h="2039620">
                  <a:moveTo>
                    <a:pt x="4904232" y="619437"/>
                  </a:moveTo>
                  <a:lnTo>
                    <a:pt x="4905107" y="624797"/>
                  </a:lnTo>
                </a:path>
                <a:path w="4911090" h="2039620">
                  <a:moveTo>
                    <a:pt x="4905756" y="629157"/>
                  </a:moveTo>
                  <a:lnTo>
                    <a:pt x="4906520" y="636989"/>
                  </a:lnTo>
                </a:path>
                <a:path w="4911090" h="2039620">
                  <a:moveTo>
                    <a:pt x="4907279" y="644774"/>
                  </a:moveTo>
                  <a:lnTo>
                    <a:pt x="4907710" y="649181"/>
                  </a:lnTo>
                </a:path>
                <a:path w="4911090" h="2039620">
                  <a:moveTo>
                    <a:pt x="987" y="693377"/>
                  </a:moveTo>
                  <a:lnTo>
                    <a:pt x="1523" y="676828"/>
                  </a:lnTo>
                </a:path>
                <a:path w="4911090" h="2039620">
                  <a:moveTo>
                    <a:pt x="2208" y="668993"/>
                  </a:moveTo>
                  <a:lnTo>
                    <a:pt x="3047" y="660388"/>
                  </a:lnTo>
                </a:path>
                <a:path w="4911090" h="2039620">
                  <a:moveTo>
                    <a:pt x="4908803" y="660391"/>
                  </a:moveTo>
                  <a:lnTo>
                    <a:pt x="4909494" y="667469"/>
                  </a:lnTo>
                </a:path>
                <a:path w="4911090" h="2039620">
                  <a:moveTo>
                    <a:pt x="4910327" y="676831"/>
                  </a:moveTo>
                  <a:lnTo>
                    <a:pt x="4910765" y="690329"/>
                  </a:lnTo>
                </a:path>
                <a:path w="4911090" h="2039620">
                  <a:moveTo>
                    <a:pt x="0" y="2039074"/>
                  </a:moveTo>
                  <a:lnTo>
                    <a:pt x="0" y="723857"/>
                  </a:lnTo>
                </a:path>
              </a:pathLst>
            </a:custGeom>
            <a:ln w="27432">
              <a:solidFill>
                <a:srgbClr val="FFFFFF"/>
              </a:solidFill>
            </a:ln>
          </p:spPr>
          <p:txBody>
            <a:bodyPr wrap="square" lIns="0" tIns="0" rIns="0" bIns="0" rtlCol="0"/>
            <a:lstStyle/>
            <a:p/>
          </p:txBody>
        </p:sp>
        <p:sp>
          <p:nvSpPr>
            <p:cNvPr id="11" name="object 11"/>
            <p:cNvSpPr/>
            <p:nvPr/>
          </p:nvSpPr>
          <p:spPr>
            <a:xfrm>
              <a:off x="5551932" y="4588763"/>
              <a:ext cx="4912360" cy="2781300"/>
            </a:xfrm>
            <a:custGeom>
              <a:avLst/>
              <a:gdLst/>
              <a:ahLst/>
              <a:cxnLst/>
              <a:rect l="l" t="t" r="r" b="b"/>
              <a:pathLst>
                <a:path w="4912359" h="2781300">
                  <a:moveTo>
                    <a:pt x="4177284" y="0"/>
                  </a:moveTo>
                  <a:lnTo>
                    <a:pt x="733043" y="0"/>
                  </a:lnTo>
                  <a:lnTo>
                    <a:pt x="684955" y="1556"/>
                  </a:lnTo>
                  <a:lnTo>
                    <a:pt x="637681" y="6163"/>
                  </a:lnTo>
                  <a:lnTo>
                    <a:pt x="591320" y="13723"/>
                  </a:lnTo>
                  <a:lnTo>
                    <a:pt x="545968" y="24140"/>
                  </a:lnTo>
                  <a:lnTo>
                    <a:pt x="501725" y="37319"/>
                  </a:lnTo>
                  <a:lnTo>
                    <a:pt x="458687" y="53164"/>
                  </a:lnTo>
                  <a:lnTo>
                    <a:pt x="416952" y="71579"/>
                  </a:lnTo>
                  <a:lnTo>
                    <a:pt x="376618" y="92467"/>
                  </a:lnTo>
                  <a:lnTo>
                    <a:pt x="337783" y="115733"/>
                  </a:lnTo>
                  <a:lnTo>
                    <a:pt x="300544" y="141280"/>
                  </a:lnTo>
                  <a:lnTo>
                    <a:pt x="265000" y="169014"/>
                  </a:lnTo>
                  <a:lnTo>
                    <a:pt x="231248" y="198837"/>
                  </a:lnTo>
                  <a:lnTo>
                    <a:pt x="199385" y="230654"/>
                  </a:lnTo>
                  <a:lnTo>
                    <a:pt x="169510" y="264369"/>
                  </a:lnTo>
                  <a:lnTo>
                    <a:pt x="141719" y="299886"/>
                  </a:lnTo>
                  <a:lnTo>
                    <a:pt x="116112" y="337109"/>
                  </a:lnTo>
                  <a:lnTo>
                    <a:pt x="92785" y="375942"/>
                  </a:lnTo>
                  <a:lnTo>
                    <a:pt x="71837" y="416288"/>
                  </a:lnTo>
                  <a:lnTo>
                    <a:pt x="53364" y="458053"/>
                  </a:lnTo>
                  <a:lnTo>
                    <a:pt x="37466" y="501139"/>
                  </a:lnTo>
                  <a:lnTo>
                    <a:pt x="24238" y="545452"/>
                  </a:lnTo>
                  <a:lnTo>
                    <a:pt x="13780" y="590895"/>
                  </a:lnTo>
                  <a:lnTo>
                    <a:pt x="6190" y="637372"/>
                  </a:lnTo>
                  <a:lnTo>
                    <a:pt x="1563" y="684786"/>
                  </a:lnTo>
                  <a:lnTo>
                    <a:pt x="0" y="733044"/>
                  </a:lnTo>
                  <a:lnTo>
                    <a:pt x="0" y="2048261"/>
                  </a:lnTo>
                  <a:lnTo>
                    <a:pt x="1563" y="2096518"/>
                  </a:lnTo>
                  <a:lnTo>
                    <a:pt x="6190" y="2143932"/>
                  </a:lnTo>
                  <a:lnTo>
                    <a:pt x="13780" y="2190409"/>
                  </a:lnTo>
                  <a:lnTo>
                    <a:pt x="24238" y="2235852"/>
                  </a:lnTo>
                  <a:lnTo>
                    <a:pt x="37466" y="2280165"/>
                  </a:lnTo>
                  <a:lnTo>
                    <a:pt x="53364" y="2323251"/>
                  </a:lnTo>
                  <a:lnTo>
                    <a:pt x="71837" y="2365016"/>
                  </a:lnTo>
                  <a:lnTo>
                    <a:pt x="92785" y="2405363"/>
                  </a:lnTo>
                  <a:lnTo>
                    <a:pt x="116112" y="2444195"/>
                  </a:lnTo>
                  <a:lnTo>
                    <a:pt x="141719" y="2481418"/>
                  </a:lnTo>
                  <a:lnTo>
                    <a:pt x="169510" y="2516935"/>
                  </a:lnTo>
                  <a:lnTo>
                    <a:pt x="199385" y="2550650"/>
                  </a:lnTo>
                  <a:lnTo>
                    <a:pt x="231248" y="2582467"/>
                  </a:lnTo>
                  <a:lnTo>
                    <a:pt x="265000" y="2612290"/>
                  </a:lnTo>
                  <a:lnTo>
                    <a:pt x="300544" y="2640024"/>
                  </a:lnTo>
                  <a:lnTo>
                    <a:pt x="337783" y="2665571"/>
                  </a:lnTo>
                  <a:lnTo>
                    <a:pt x="376618" y="2688837"/>
                  </a:lnTo>
                  <a:lnTo>
                    <a:pt x="416952" y="2709726"/>
                  </a:lnTo>
                  <a:lnTo>
                    <a:pt x="458687" y="2728140"/>
                  </a:lnTo>
                  <a:lnTo>
                    <a:pt x="501725" y="2743985"/>
                  </a:lnTo>
                  <a:lnTo>
                    <a:pt x="545968" y="2757164"/>
                  </a:lnTo>
                  <a:lnTo>
                    <a:pt x="591320" y="2767582"/>
                  </a:lnTo>
                  <a:lnTo>
                    <a:pt x="637681" y="2775141"/>
                  </a:lnTo>
                  <a:lnTo>
                    <a:pt x="684955" y="2779748"/>
                  </a:lnTo>
                  <a:lnTo>
                    <a:pt x="733043" y="2781305"/>
                  </a:lnTo>
                  <a:lnTo>
                    <a:pt x="4177284" y="2781305"/>
                  </a:lnTo>
                  <a:lnTo>
                    <a:pt x="4225548" y="2779748"/>
                  </a:lnTo>
                  <a:lnTo>
                    <a:pt x="4272983" y="2775141"/>
                  </a:lnTo>
                  <a:lnTo>
                    <a:pt x="4319493" y="2767582"/>
                  </a:lnTo>
                  <a:lnTo>
                    <a:pt x="4364979" y="2757164"/>
                  </a:lnTo>
                  <a:lnTo>
                    <a:pt x="4409346" y="2743985"/>
                  </a:lnTo>
                  <a:lnTo>
                    <a:pt x="4452495" y="2728140"/>
                  </a:lnTo>
                  <a:lnTo>
                    <a:pt x="4494330" y="2709726"/>
                  </a:lnTo>
                  <a:lnTo>
                    <a:pt x="4534754" y="2688837"/>
                  </a:lnTo>
                  <a:lnTo>
                    <a:pt x="4573668" y="2665571"/>
                  </a:lnTo>
                  <a:lnTo>
                    <a:pt x="4610977" y="2640024"/>
                  </a:lnTo>
                  <a:lnTo>
                    <a:pt x="4646583" y="2612290"/>
                  </a:lnTo>
                  <a:lnTo>
                    <a:pt x="4680389" y="2582467"/>
                  </a:lnTo>
                  <a:lnTo>
                    <a:pt x="4712298" y="2550650"/>
                  </a:lnTo>
                  <a:lnTo>
                    <a:pt x="4742212" y="2516935"/>
                  </a:lnTo>
                  <a:lnTo>
                    <a:pt x="4770034" y="2481418"/>
                  </a:lnTo>
                  <a:lnTo>
                    <a:pt x="4795668" y="2444195"/>
                  </a:lnTo>
                  <a:lnTo>
                    <a:pt x="4819016" y="2405363"/>
                  </a:lnTo>
                  <a:lnTo>
                    <a:pt x="4839981" y="2365016"/>
                  </a:lnTo>
                  <a:lnTo>
                    <a:pt x="4858466" y="2323251"/>
                  </a:lnTo>
                  <a:lnTo>
                    <a:pt x="4874373" y="2280165"/>
                  </a:lnTo>
                  <a:lnTo>
                    <a:pt x="4887606" y="2235852"/>
                  </a:lnTo>
                  <a:lnTo>
                    <a:pt x="4898068" y="2190409"/>
                  </a:lnTo>
                  <a:lnTo>
                    <a:pt x="4905661" y="2143932"/>
                  </a:lnTo>
                  <a:lnTo>
                    <a:pt x="4910288" y="2096518"/>
                  </a:lnTo>
                  <a:lnTo>
                    <a:pt x="4911851" y="2048261"/>
                  </a:lnTo>
                  <a:lnTo>
                    <a:pt x="4911851" y="733044"/>
                  </a:lnTo>
                  <a:lnTo>
                    <a:pt x="4910288" y="684786"/>
                  </a:lnTo>
                  <a:lnTo>
                    <a:pt x="4905661" y="637372"/>
                  </a:lnTo>
                  <a:lnTo>
                    <a:pt x="4898068" y="590895"/>
                  </a:lnTo>
                  <a:lnTo>
                    <a:pt x="4887606" y="545452"/>
                  </a:lnTo>
                  <a:lnTo>
                    <a:pt x="4874373" y="501139"/>
                  </a:lnTo>
                  <a:lnTo>
                    <a:pt x="4858466" y="458053"/>
                  </a:lnTo>
                  <a:lnTo>
                    <a:pt x="4839981" y="416288"/>
                  </a:lnTo>
                  <a:lnTo>
                    <a:pt x="4819016" y="375942"/>
                  </a:lnTo>
                  <a:lnTo>
                    <a:pt x="4795668" y="337109"/>
                  </a:lnTo>
                  <a:lnTo>
                    <a:pt x="4770034" y="299886"/>
                  </a:lnTo>
                  <a:lnTo>
                    <a:pt x="4742212" y="264369"/>
                  </a:lnTo>
                  <a:lnTo>
                    <a:pt x="4712298" y="230654"/>
                  </a:lnTo>
                  <a:lnTo>
                    <a:pt x="4680389" y="198837"/>
                  </a:lnTo>
                  <a:lnTo>
                    <a:pt x="4646583" y="169014"/>
                  </a:lnTo>
                  <a:lnTo>
                    <a:pt x="4610977" y="141280"/>
                  </a:lnTo>
                  <a:lnTo>
                    <a:pt x="4573668" y="115733"/>
                  </a:lnTo>
                  <a:lnTo>
                    <a:pt x="4534754" y="92467"/>
                  </a:lnTo>
                  <a:lnTo>
                    <a:pt x="4494330" y="71579"/>
                  </a:lnTo>
                  <a:lnTo>
                    <a:pt x="4452495" y="53164"/>
                  </a:lnTo>
                  <a:lnTo>
                    <a:pt x="4409346" y="37319"/>
                  </a:lnTo>
                  <a:lnTo>
                    <a:pt x="4364979" y="24140"/>
                  </a:lnTo>
                  <a:lnTo>
                    <a:pt x="4319493" y="13723"/>
                  </a:lnTo>
                  <a:lnTo>
                    <a:pt x="4272983" y="6163"/>
                  </a:lnTo>
                  <a:lnTo>
                    <a:pt x="4225548" y="1556"/>
                  </a:lnTo>
                  <a:lnTo>
                    <a:pt x="4177284" y="0"/>
                  </a:lnTo>
                  <a:close/>
                </a:path>
              </a:pathLst>
            </a:custGeom>
            <a:solidFill>
              <a:srgbClr val="49ABC6"/>
            </a:solidFill>
          </p:spPr>
          <p:txBody>
            <a:bodyPr wrap="square" lIns="0" tIns="0" rIns="0" bIns="0" rtlCol="0"/>
            <a:lstStyle/>
            <a:p/>
          </p:txBody>
        </p:sp>
        <p:sp>
          <p:nvSpPr>
            <p:cNvPr id="12" name="object 12"/>
            <p:cNvSpPr/>
            <p:nvPr/>
          </p:nvSpPr>
          <p:spPr>
            <a:xfrm>
              <a:off x="5551932" y="4588763"/>
              <a:ext cx="4912360" cy="2781300"/>
            </a:xfrm>
            <a:custGeom>
              <a:avLst/>
              <a:gdLst/>
              <a:ahLst/>
              <a:cxnLst/>
              <a:rect l="l" t="t" r="r" b="b"/>
              <a:pathLst>
                <a:path w="4912359" h="2781300">
                  <a:moveTo>
                    <a:pt x="0" y="733044"/>
                  </a:moveTo>
                  <a:lnTo>
                    <a:pt x="1563" y="684786"/>
                  </a:lnTo>
                  <a:lnTo>
                    <a:pt x="6190" y="637372"/>
                  </a:lnTo>
                  <a:lnTo>
                    <a:pt x="13780" y="590895"/>
                  </a:lnTo>
                  <a:lnTo>
                    <a:pt x="24238" y="545452"/>
                  </a:lnTo>
                  <a:lnTo>
                    <a:pt x="37466" y="501139"/>
                  </a:lnTo>
                  <a:lnTo>
                    <a:pt x="53364" y="458053"/>
                  </a:lnTo>
                  <a:lnTo>
                    <a:pt x="71837" y="416288"/>
                  </a:lnTo>
                  <a:lnTo>
                    <a:pt x="92785" y="375942"/>
                  </a:lnTo>
                  <a:lnTo>
                    <a:pt x="116112" y="337109"/>
                  </a:lnTo>
                  <a:lnTo>
                    <a:pt x="141719" y="299886"/>
                  </a:lnTo>
                  <a:lnTo>
                    <a:pt x="169510" y="264369"/>
                  </a:lnTo>
                  <a:lnTo>
                    <a:pt x="199385" y="230654"/>
                  </a:lnTo>
                  <a:lnTo>
                    <a:pt x="231248" y="198837"/>
                  </a:lnTo>
                  <a:lnTo>
                    <a:pt x="265000" y="169014"/>
                  </a:lnTo>
                  <a:lnTo>
                    <a:pt x="300544" y="141280"/>
                  </a:lnTo>
                  <a:lnTo>
                    <a:pt x="337783" y="115733"/>
                  </a:lnTo>
                  <a:lnTo>
                    <a:pt x="376618" y="92467"/>
                  </a:lnTo>
                  <a:lnTo>
                    <a:pt x="416952" y="71579"/>
                  </a:lnTo>
                  <a:lnTo>
                    <a:pt x="458687" y="53164"/>
                  </a:lnTo>
                  <a:lnTo>
                    <a:pt x="501725" y="37319"/>
                  </a:lnTo>
                  <a:lnTo>
                    <a:pt x="545968" y="24140"/>
                  </a:lnTo>
                  <a:lnTo>
                    <a:pt x="591320" y="13723"/>
                  </a:lnTo>
                  <a:lnTo>
                    <a:pt x="637681" y="6163"/>
                  </a:lnTo>
                  <a:lnTo>
                    <a:pt x="684955" y="1556"/>
                  </a:lnTo>
                  <a:lnTo>
                    <a:pt x="733043" y="0"/>
                  </a:lnTo>
                  <a:lnTo>
                    <a:pt x="4177284" y="0"/>
                  </a:lnTo>
                  <a:lnTo>
                    <a:pt x="4225548" y="1556"/>
                  </a:lnTo>
                  <a:lnTo>
                    <a:pt x="4272983" y="6163"/>
                  </a:lnTo>
                  <a:lnTo>
                    <a:pt x="4319493" y="13723"/>
                  </a:lnTo>
                  <a:lnTo>
                    <a:pt x="4364979" y="24140"/>
                  </a:lnTo>
                  <a:lnTo>
                    <a:pt x="4409346" y="37319"/>
                  </a:lnTo>
                  <a:lnTo>
                    <a:pt x="4452495" y="53164"/>
                  </a:lnTo>
                  <a:lnTo>
                    <a:pt x="4494330" y="71579"/>
                  </a:lnTo>
                  <a:lnTo>
                    <a:pt x="4534754" y="92467"/>
                  </a:lnTo>
                  <a:lnTo>
                    <a:pt x="4573668" y="115733"/>
                  </a:lnTo>
                  <a:lnTo>
                    <a:pt x="4610977" y="141280"/>
                  </a:lnTo>
                  <a:lnTo>
                    <a:pt x="4646583" y="169014"/>
                  </a:lnTo>
                  <a:lnTo>
                    <a:pt x="4680389" y="198837"/>
                  </a:lnTo>
                  <a:lnTo>
                    <a:pt x="4712298" y="230654"/>
                  </a:lnTo>
                  <a:lnTo>
                    <a:pt x="4742212" y="264369"/>
                  </a:lnTo>
                  <a:lnTo>
                    <a:pt x="4770034" y="299886"/>
                  </a:lnTo>
                  <a:lnTo>
                    <a:pt x="4795668" y="337109"/>
                  </a:lnTo>
                  <a:lnTo>
                    <a:pt x="4819016" y="375942"/>
                  </a:lnTo>
                  <a:lnTo>
                    <a:pt x="4839981" y="416288"/>
                  </a:lnTo>
                  <a:lnTo>
                    <a:pt x="4858466" y="458053"/>
                  </a:lnTo>
                  <a:lnTo>
                    <a:pt x="4874373" y="501139"/>
                  </a:lnTo>
                  <a:lnTo>
                    <a:pt x="4887606" y="545452"/>
                  </a:lnTo>
                  <a:lnTo>
                    <a:pt x="4898068" y="590895"/>
                  </a:lnTo>
                  <a:lnTo>
                    <a:pt x="4905661" y="637372"/>
                  </a:lnTo>
                  <a:lnTo>
                    <a:pt x="4910288" y="684786"/>
                  </a:lnTo>
                  <a:lnTo>
                    <a:pt x="4911851" y="733044"/>
                  </a:lnTo>
                  <a:lnTo>
                    <a:pt x="4911851" y="2048261"/>
                  </a:lnTo>
                  <a:lnTo>
                    <a:pt x="4910288" y="2096518"/>
                  </a:lnTo>
                  <a:lnTo>
                    <a:pt x="4905661" y="2143932"/>
                  </a:lnTo>
                  <a:lnTo>
                    <a:pt x="4898068" y="2190409"/>
                  </a:lnTo>
                  <a:lnTo>
                    <a:pt x="4887606" y="2235852"/>
                  </a:lnTo>
                  <a:lnTo>
                    <a:pt x="4874373" y="2280165"/>
                  </a:lnTo>
                  <a:lnTo>
                    <a:pt x="4858466" y="2323251"/>
                  </a:lnTo>
                  <a:lnTo>
                    <a:pt x="4839981" y="2365016"/>
                  </a:lnTo>
                  <a:lnTo>
                    <a:pt x="4819016" y="2405363"/>
                  </a:lnTo>
                  <a:lnTo>
                    <a:pt x="4795668" y="2444195"/>
                  </a:lnTo>
                  <a:lnTo>
                    <a:pt x="4770034" y="2481418"/>
                  </a:lnTo>
                  <a:lnTo>
                    <a:pt x="4742212" y="2516935"/>
                  </a:lnTo>
                  <a:lnTo>
                    <a:pt x="4712298" y="2550650"/>
                  </a:lnTo>
                  <a:lnTo>
                    <a:pt x="4680389" y="2582467"/>
                  </a:lnTo>
                  <a:lnTo>
                    <a:pt x="4646583" y="2612290"/>
                  </a:lnTo>
                  <a:lnTo>
                    <a:pt x="4610977" y="2640024"/>
                  </a:lnTo>
                  <a:lnTo>
                    <a:pt x="4573668" y="2665571"/>
                  </a:lnTo>
                  <a:lnTo>
                    <a:pt x="4534754" y="2688837"/>
                  </a:lnTo>
                  <a:lnTo>
                    <a:pt x="4494330" y="2709726"/>
                  </a:lnTo>
                  <a:lnTo>
                    <a:pt x="4452495" y="2728140"/>
                  </a:lnTo>
                  <a:lnTo>
                    <a:pt x="4409346" y="2743985"/>
                  </a:lnTo>
                  <a:lnTo>
                    <a:pt x="4364979" y="2757164"/>
                  </a:lnTo>
                  <a:lnTo>
                    <a:pt x="4319493" y="2767582"/>
                  </a:lnTo>
                  <a:lnTo>
                    <a:pt x="4272983" y="2775141"/>
                  </a:lnTo>
                  <a:lnTo>
                    <a:pt x="4225548" y="2779748"/>
                  </a:lnTo>
                  <a:lnTo>
                    <a:pt x="4177284" y="2781305"/>
                  </a:lnTo>
                  <a:lnTo>
                    <a:pt x="733043" y="2781305"/>
                  </a:lnTo>
                  <a:lnTo>
                    <a:pt x="684955" y="2779748"/>
                  </a:lnTo>
                  <a:lnTo>
                    <a:pt x="637681" y="2775141"/>
                  </a:lnTo>
                  <a:lnTo>
                    <a:pt x="591320" y="2767582"/>
                  </a:lnTo>
                  <a:lnTo>
                    <a:pt x="545968" y="2757164"/>
                  </a:lnTo>
                  <a:lnTo>
                    <a:pt x="501725" y="2743985"/>
                  </a:lnTo>
                  <a:lnTo>
                    <a:pt x="458687" y="2728140"/>
                  </a:lnTo>
                  <a:lnTo>
                    <a:pt x="416952" y="2709726"/>
                  </a:lnTo>
                  <a:lnTo>
                    <a:pt x="376618" y="2688837"/>
                  </a:lnTo>
                  <a:lnTo>
                    <a:pt x="337783" y="2665571"/>
                  </a:lnTo>
                  <a:lnTo>
                    <a:pt x="300544" y="2640024"/>
                  </a:lnTo>
                  <a:lnTo>
                    <a:pt x="265000" y="2612290"/>
                  </a:lnTo>
                  <a:lnTo>
                    <a:pt x="231248" y="2582467"/>
                  </a:lnTo>
                  <a:lnTo>
                    <a:pt x="199385" y="2550650"/>
                  </a:lnTo>
                  <a:lnTo>
                    <a:pt x="169510" y="2516935"/>
                  </a:lnTo>
                  <a:lnTo>
                    <a:pt x="141719" y="2481418"/>
                  </a:lnTo>
                  <a:lnTo>
                    <a:pt x="116112" y="2444195"/>
                  </a:lnTo>
                  <a:lnTo>
                    <a:pt x="92785" y="2405363"/>
                  </a:lnTo>
                  <a:lnTo>
                    <a:pt x="71837" y="2365016"/>
                  </a:lnTo>
                  <a:lnTo>
                    <a:pt x="53364" y="2323251"/>
                  </a:lnTo>
                  <a:lnTo>
                    <a:pt x="37466" y="2280165"/>
                  </a:lnTo>
                  <a:lnTo>
                    <a:pt x="24238" y="2235852"/>
                  </a:lnTo>
                  <a:lnTo>
                    <a:pt x="13780" y="2190409"/>
                  </a:lnTo>
                  <a:lnTo>
                    <a:pt x="6190" y="2143932"/>
                  </a:lnTo>
                  <a:lnTo>
                    <a:pt x="1563" y="2096518"/>
                  </a:lnTo>
                  <a:lnTo>
                    <a:pt x="0" y="2048261"/>
                  </a:lnTo>
                  <a:lnTo>
                    <a:pt x="0" y="733044"/>
                  </a:lnTo>
                  <a:close/>
                </a:path>
              </a:pathLst>
            </a:custGeom>
            <a:ln w="27432">
              <a:solidFill>
                <a:srgbClr val="FFFFFF"/>
              </a:solidFill>
            </a:ln>
          </p:spPr>
          <p:txBody>
            <a:bodyPr wrap="square" lIns="0" tIns="0" rIns="0" bIns="0" rtlCol="0"/>
            <a:lstStyle/>
            <a:p/>
          </p:txBody>
        </p:sp>
        <p:sp>
          <p:nvSpPr>
            <p:cNvPr id="13" name="object 13"/>
            <p:cNvSpPr/>
            <p:nvPr/>
          </p:nvSpPr>
          <p:spPr>
            <a:xfrm>
              <a:off x="1284371" y="2703575"/>
              <a:ext cx="1905" cy="635"/>
            </a:xfrm>
            <a:custGeom>
              <a:avLst/>
              <a:gdLst/>
              <a:ahLst/>
              <a:cxnLst/>
              <a:rect l="l" t="t" r="r" b="b"/>
              <a:pathLst>
                <a:path w="1905" h="635">
                  <a:moveTo>
                    <a:pt x="-13715" y="141"/>
                  </a:moveTo>
                  <a:lnTo>
                    <a:pt x="15600" y="141"/>
                  </a:lnTo>
                </a:path>
              </a:pathLst>
            </a:custGeom>
            <a:ln w="27715">
              <a:solidFill>
                <a:srgbClr val="FFFFFF"/>
              </a:solidFill>
            </a:ln>
          </p:spPr>
          <p:txBody>
            <a:bodyPr wrap="square" lIns="0" tIns="0" rIns="0" bIns="0" rtlCol="0"/>
            <a:lstStyle/>
            <a:p/>
          </p:txBody>
        </p:sp>
        <p:sp>
          <p:nvSpPr>
            <p:cNvPr id="14" name="object 14"/>
            <p:cNvSpPr/>
            <p:nvPr/>
          </p:nvSpPr>
          <p:spPr>
            <a:xfrm>
              <a:off x="1145988" y="2671825"/>
              <a:ext cx="59690" cy="17145"/>
            </a:xfrm>
            <a:custGeom>
              <a:avLst/>
              <a:gdLst/>
              <a:ahLst/>
              <a:cxnLst/>
              <a:rect l="l" t="t" r="r" b="b"/>
              <a:pathLst>
                <a:path w="59690" h="17144">
                  <a:moveTo>
                    <a:pt x="59495" y="17129"/>
                  </a:moveTo>
                  <a:lnTo>
                    <a:pt x="58276" y="16871"/>
                  </a:lnTo>
                  <a:lnTo>
                    <a:pt x="56960" y="16510"/>
                  </a:lnTo>
                </a:path>
                <a:path w="59690" h="17144">
                  <a:moveTo>
                    <a:pt x="53399" y="15531"/>
                  </a:moveTo>
                  <a:lnTo>
                    <a:pt x="52336" y="15240"/>
                  </a:lnTo>
                </a:path>
                <a:path w="59690" h="17144">
                  <a:moveTo>
                    <a:pt x="30539" y="9253"/>
                  </a:moveTo>
                  <a:lnTo>
                    <a:pt x="29216" y="8890"/>
                  </a:lnTo>
                </a:path>
                <a:path w="59690" h="17144">
                  <a:moveTo>
                    <a:pt x="25967" y="7997"/>
                  </a:moveTo>
                  <a:lnTo>
                    <a:pt x="24592" y="7620"/>
                  </a:lnTo>
                </a:path>
                <a:path w="59690" h="17144">
                  <a:moveTo>
                    <a:pt x="4631" y="1570"/>
                  </a:moveTo>
                  <a:lnTo>
                    <a:pt x="3746" y="1270"/>
                  </a:lnTo>
                </a:path>
                <a:path w="59690" h="17144">
                  <a:moveTo>
                    <a:pt x="59" y="20"/>
                  </a:moveTo>
                  <a:lnTo>
                    <a:pt x="0" y="0"/>
                  </a:lnTo>
                </a:path>
              </a:pathLst>
            </a:custGeom>
            <a:ln w="27432">
              <a:solidFill>
                <a:srgbClr val="FFFFFF"/>
              </a:solidFill>
            </a:ln>
          </p:spPr>
          <p:txBody>
            <a:bodyPr wrap="square" lIns="0" tIns="0" rIns="0" bIns="0" rtlCol="0"/>
            <a:lstStyle/>
            <a:p/>
          </p:txBody>
        </p:sp>
        <p:sp>
          <p:nvSpPr>
            <p:cNvPr id="15" name="object 15"/>
            <p:cNvSpPr/>
            <p:nvPr/>
          </p:nvSpPr>
          <p:spPr>
            <a:xfrm>
              <a:off x="1106043" y="2649219"/>
              <a:ext cx="35560" cy="30480"/>
            </a:xfrm>
            <a:custGeom>
              <a:avLst/>
              <a:gdLst/>
              <a:ahLst/>
              <a:cxnLst/>
              <a:rect l="l" t="t" r="r" b="b"/>
              <a:pathLst>
                <a:path w="35559" h="30480">
                  <a:moveTo>
                    <a:pt x="35433" y="2540"/>
                  </a:moveTo>
                  <a:lnTo>
                    <a:pt x="27813" y="2540"/>
                  </a:lnTo>
                  <a:lnTo>
                    <a:pt x="27813" y="0"/>
                  </a:lnTo>
                  <a:lnTo>
                    <a:pt x="0" y="0"/>
                  </a:lnTo>
                  <a:lnTo>
                    <a:pt x="0" y="27571"/>
                  </a:lnTo>
                  <a:lnTo>
                    <a:pt x="7493" y="27571"/>
                  </a:lnTo>
                  <a:lnTo>
                    <a:pt x="7493" y="30149"/>
                  </a:lnTo>
                  <a:lnTo>
                    <a:pt x="35433" y="30149"/>
                  </a:lnTo>
                  <a:lnTo>
                    <a:pt x="35433" y="2540"/>
                  </a:lnTo>
                  <a:close/>
                </a:path>
              </a:pathLst>
            </a:custGeom>
            <a:solidFill>
              <a:srgbClr val="FFFFFF"/>
            </a:solidFill>
          </p:spPr>
          <p:txBody>
            <a:bodyPr wrap="square" lIns="0" tIns="0" rIns="0" bIns="0" rtlCol="0"/>
            <a:lstStyle/>
            <a:p/>
          </p:txBody>
        </p:sp>
        <p:sp>
          <p:nvSpPr>
            <p:cNvPr id="16" name="object 16"/>
            <p:cNvSpPr/>
            <p:nvPr/>
          </p:nvSpPr>
          <p:spPr>
            <a:xfrm>
              <a:off x="1100307" y="2655315"/>
              <a:ext cx="635" cy="635"/>
            </a:xfrm>
            <a:custGeom>
              <a:avLst/>
              <a:gdLst/>
              <a:ahLst/>
              <a:cxnLst/>
              <a:rect l="l" t="t" r="r" b="b"/>
              <a:pathLst>
                <a:path w="634" h="635">
                  <a:moveTo>
                    <a:pt x="20" y="8"/>
                  </a:moveTo>
                  <a:lnTo>
                    <a:pt x="0" y="0"/>
                  </a:lnTo>
                </a:path>
              </a:pathLst>
            </a:custGeom>
            <a:ln w="27432">
              <a:solidFill>
                <a:srgbClr val="FFFFFF"/>
              </a:solidFill>
            </a:ln>
          </p:spPr>
          <p:txBody>
            <a:bodyPr wrap="square" lIns="0" tIns="0" rIns="0" bIns="0" rtlCol="0"/>
            <a:lstStyle/>
            <a:p/>
          </p:txBody>
        </p:sp>
        <p:sp>
          <p:nvSpPr>
            <p:cNvPr id="17" name="object 17"/>
            <p:cNvSpPr/>
            <p:nvPr/>
          </p:nvSpPr>
          <p:spPr>
            <a:xfrm>
              <a:off x="1067790" y="2633979"/>
              <a:ext cx="34290" cy="30480"/>
            </a:xfrm>
            <a:custGeom>
              <a:avLst/>
              <a:gdLst/>
              <a:ahLst/>
              <a:cxnLst/>
              <a:rect l="l" t="t" r="r" b="b"/>
              <a:pathLst>
                <a:path w="34290" h="30480">
                  <a:moveTo>
                    <a:pt x="34048" y="2540"/>
                  </a:moveTo>
                  <a:lnTo>
                    <a:pt x="31013" y="2540"/>
                  </a:lnTo>
                  <a:lnTo>
                    <a:pt x="31013" y="1282"/>
                  </a:lnTo>
                  <a:lnTo>
                    <a:pt x="27965" y="1282"/>
                  </a:lnTo>
                  <a:lnTo>
                    <a:pt x="27965" y="0"/>
                  </a:lnTo>
                  <a:lnTo>
                    <a:pt x="0" y="0"/>
                  </a:lnTo>
                  <a:lnTo>
                    <a:pt x="0" y="27647"/>
                  </a:lnTo>
                  <a:lnTo>
                    <a:pt x="3136" y="27647"/>
                  </a:lnTo>
                  <a:lnTo>
                    <a:pt x="3136" y="28892"/>
                  </a:lnTo>
                  <a:lnTo>
                    <a:pt x="6261" y="28892"/>
                  </a:lnTo>
                  <a:lnTo>
                    <a:pt x="6261" y="30124"/>
                  </a:lnTo>
                  <a:lnTo>
                    <a:pt x="34048" y="30124"/>
                  </a:lnTo>
                  <a:lnTo>
                    <a:pt x="34048" y="2540"/>
                  </a:lnTo>
                  <a:close/>
                </a:path>
              </a:pathLst>
            </a:custGeom>
            <a:solidFill>
              <a:srgbClr val="FFFFFF"/>
            </a:solidFill>
          </p:spPr>
          <p:txBody>
            <a:bodyPr wrap="square" lIns="0" tIns="0" rIns="0" bIns="0" rtlCol="0"/>
            <a:lstStyle/>
            <a:p/>
          </p:txBody>
        </p:sp>
        <p:sp>
          <p:nvSpPr>
            <p:cNvPr id="18" name="object 18"/>
            <p:cNvSpPr/>
            <p:nvPr/>
          </p:nvSpPr>
          <p:spPr>
            <a:xfrm>
              <a:off x="1050873" y="2633725"/>
              <a:ext cx="20955" cy="10160"/>
            </a:xfrm>
            <a:custGeom>
              <a:avLst/>
              <a:gdLst/>
              <a:ahLst/>
              <a:cxnLst/>
              <a:rect l="l" t="t" r="r" b="b"/>
              <a:pathLst>
                <a:path w="20955" h="10160">
                  <a:moveTo>
                    <a:pt x="20498" y="9731"/>
                  </a:moveTo>
                  <a:lnTo>
                    <a:pt x="18725" y="8890"/>
                  </a:lnTo>
                </a:path>
                <a:path w="20955" h="10160">
                  <a:moveTo>
                    <a:pt x="17450" y="8284"/>
                  </a:moveTo>
                  <a:lnTo>
                    <a:pt x="16050" y="7620"/>
                  </a:lnTo>
                </a:path>
                <a:path w="20955" h="10160">
                  <a:moveTo>
                    <a:pt x="14402" y="6837"/>
                  </a:moveTo>
                  <a:lnTo>
                    <a:pt x="13375" y="6350"/>
                  </a:lnTo>
                </a:path>
                <a:path w="20955" h="10160">
                  <a:moveTo>
                    <a:pt x="3734" y="1773"/>
                  </a:moveTo>
                  <a:lnTo>
                    <a:pt x="2675" y="1270"/>
                  </a:lnTo>
                </a:path>
                <a:path w="20955" h="10160">
                  <a:moveTo>
                    <a:pt x="686" y="326"/>
                  </a:moveTo>
                  <a:lnTo>
                    <a:pt x="0" y="0"/>
                  </a:lnTo>
                </a:path>
              </a:pathLst>
            </a:custGeom>
            <a:ln w="27432">
              <a:solidFill>
                <a:srgbClr val="FFFFFF"/>
              </a:solidFill>
            </a:ln>
          </p:spPr>
          <p:txBody>
            <a:bodyPr wrap="square" lIns="0" tIns="0" rIns="0" bIns="0" rtlCol="0"/>
            <a:lstStyle/>
            <a:p/>
          </p:txBody>
        </p:sp>
        <p:sp>
          <p:nvSpPr>
            <p:cNvPr id="19" name="object 19"/>
            <p:cNvSpPr/>
            <p:nvPr/>
          </p:nvSpPr>
          <p:spPr>
            <a:xfrm>
              <a:off x="1048198" y="2632456"/>
              <a:ext cx="635" cy="635"/>
            </a:xfrm>
            <a:custGeom>
              <a:avLst/>
              <a:gdLst/>
              <a:ahLst/>
              <a:cxnLst/>
              <a:rect l="l" t="t" r="r" b="b"/>
              <a:pathLst>
                <a:path w="634" h="635">
                  <a:moveTo>
                    <a:pt x="-13715" y="74"/>
                  </a:moveTo>
                  <a:lnTo>
                    <a:pt x="14029" y="74"/>
                  </a:lnTo>
                </a:path>
              </a:pathLst>
            </a:custGeom>
            <a:ln w="27581">
              <a:solidFill>
                <a:srgbClr val="FFFFFF"/>
              </a:solidFill>
            </a:ln>
          </p:spPr>
          <p:txBody>
            <a:bodyPr wrap="square" lIns="0" tIns="0" rIns="0" bIns="0" rtlCol="0"/>
            <a:lstStyle/>
            <a:p/>
          </p:txBody>
        </p:sp>
        <p:sp>
          <p:nvSpPr>
            <p:cNvPr id="20" name="object 20"/>
            <p:cNvSpPr/>
            <p:nvPr/>
          </p:nvSpPr>
          <p:spPr>
            <a:xfrm>
              <a:off x="1032147" y="2624836"/>
              <a:ext cx="7620" cy="3810"/>
            </a:xfrm>
            <a:custGeom>
              <a:avLst/>
              <a:gdLst/>
              <a:ahLst/>
              <a:cxnLst/>
              <a:rect l="l" t="t" r="r" b="b"/>
              <a:pathLst>
                <a:path w="7619" h="3810">
                  <a:moveTo>
                    <a:pt x="7220" y="3427"/>
                  </a:moveTo>
                  <a:lnTo>
                    <a:pt x="5350" y="2539"/>
                  </a:lnTo>
                </a:path>
                <a:path w="7619" h="3810">
                  <a:moveTo>
                    <a:pt x="4172" y="1980"/>
                  </a:moveTo>
                  <a:lnTo>
                    <a:pt x="2675" y="1270"/>
                  </a:lnTo>
                </a:path>
                <a:path w="7619" h="3810">
                  <a:moveTo>
                    <a:pt x="1124" y="533"/>
                  </a:moveTo>
                  <a:lnTo>
                    <a:pt x="0" y="0"/>
                  </a:lnTo>
                </a:path>
              </a:pathLst>
            </a:custGeom>
            <a:ln w="27432">
              <a:solidFill>
                <a:srgbClr val="FFFFFF"/>
              </a:solidFill>
            </a:ln>
          </p:spPr>
          <p:txBody>
            <a:bodyPr wrap="square" lIns="0" tIns="0" rIns="0" bIns="0" rtlCol="0"/>
            <a:lstStyle/>
            <a:p/>
          </p:txBody>
        </p:sp>
        <p:sp>
          <p:nvSpPr>
            <p:cNvPr id="21" name="object 21"/>
            <p:cNvSpPr/>
            <p:nvPr/>
          </p:nvSpPr>
          <p:spPr>
            <a:xfrm>
              <a:off x="1029797" y="2623565"/>
              <a:ext cx="635" cy="635"/>
            </a:xfrm>
            <a:custGeom>
              <a:avLst/>
              <a:gdLst/>
              <a:ahLst/>
              <a:cxnLst/>
              <a:rect l="l" t="t" r="r" b="b"/>
              <a:pathLst>
                <a:path w="634" h="635">
                  <a:moveTo>
                    <a:pt x="-13715" y="116"/>
                  </a:moveTo>
                  <a:lnTo>
                    <a:pt x="14142" y="116"/>
                  </a:lnTo>
                </a:path>
              </a:pathLst>
            </a:custGeom>
            <a:ln w="27665">
              <a:solidFill>
                <a:srgbClr val="FFFFFF"/>
              </a:solidFill>
            </a:ln>
          </p:spPr>
          <p:txBody>
            <a:bodyPr wrap="square" lIns="0" tIns="0" rIns="0" bIns="0" rtlCol="0"/>
            <a:lstStyle/>
            <a:p/>
          </p:txBody>
        </p:sp>
        <p:sp>
          <p:nvSpPr>
            <p:cNvPr id="22" name="object 22"/>
            <p:cNvSpPr/>
            <p:nvPr/>
          </p:nvSpPr>
          <p:spPr>
            <a:xfrm>
              <a:off x="953958" y="2579115"/>
              <a:ext cx="67310" cy="40005"/>
            </a:xfrm>
            <a:custGeom>
              <a:avLst/>
              <a:gdLst/>
              <a:ahLst/>
              <a:cxnLst/>
              <a:rect l="l" t="t" r="r" b="b"/>
              <a:pathLst>
                <a:path w="67309" h="40005">
                  <a:moveTo>
                    <a:pt x="67121" y="39677"/>
                  </a:moveTo>
                  <a:lnTo>
                    <a:pt x="66560" y="39369"/>
                  </a:lnTo>
                </a:path>
                <a:path w="67309" h="40005">
                  <a:moveTo>
                    <a:pt x="56453" y="33836"/>
                  </a:moveTo>
                  <a:lnTo>
                    <a:pt x="54961" y="33019"/>
                  </a:lnTo>
                </a:path>
                <a:path w="67309" h="40005">
                  <a:moveTo>
                    <a:pt x="53405" y="32168"/>
                  </a:moveTo>
                  <a:lnTo>
                    <a:pt x="52641" y="31750"/>
                  </a:lnTo>
                </a:path>
                <a:path w="67309" h="40005">
                  <a:moveTo>
                    <a:pt x="50357" y="30499"/>
                  </a:moveTo>
                  <a:lnTo>
                    <a:pt x="50321" y="30479"/>
                  </a:lnTo>
                </a:path>
                <a:path w="67309" h="40005">
                  <a:moveTo>
                    <a:pt x="45785" y="27996"/>
                  </a:moveTo>
                  <a:lnTo>
                    <a:pt x="45682" y="27939"/>
                  </a:lnTo>
                </a:path>
                <a:path w="67309" h="40005">
                  <a:moveTo>
                    <a:pt x="42737" y="26327"/>
                  </a:moveTo>
                  <a:lnTo>
                    <a:pt x="41042" y="25400"/>
                  </a:lnTo>
                </a:path>
                <a:path w="67309" h="40005">
                  <a:moveTo>
                    <a:pt x="39689" y="24659"/>
                  </a:moveTo>
                  <a:lnTo>
                    <a:pt x="38722" y="24129"/>
                  </a:lnTo>
                </a:path>
                <a:path w="67309" h="40005">
                  <a:moveTo>
                    <a:pt x="36641" y="22881"/>
                  </a:moveTo>
                  <a:lnTo>
                    <a:pt x="36606" y="22859"/>
                  </a:lnTo>
                </a:path>
                <a:path w="67309" h="40005">
                  <a:moveTo>
                    <a:pt x="35117" y="21930"/>
                  </a:moveTo>
                  <a:lnTo>
                    <a:pt x="34572" y="21589"/>
                  </a:lnTo>
                </a:path>
                <a:path w="67309" h="40005">
                  <a:moveTo>
                    <a:pt x="29021" y="18123"/>
                  </a:moveTo>
                  <a:lnTo>
                    <a:pt x="28471" y="17779"/>
                  </a:lnTo>
                </a:path>
                <a:path w="67309" h="40005">
                  <a:moveTo>
                    <a:pt x="24449" y="15268"/>
                  </a:moveTo>
                  <a:lnTo>
                    <a:pt x="24404" y="15239"/>
                  </a:lnTo>
                </a:path>
                <a:path w="67309" h="40005">
                  <a:moveTo>
                    <a:pt x="16829" y="10509"/>
                  </a:moveTo>
                  <a:lnTo>
                    <a:pt x="16269" y="10159"/>
                  </a:lnTo>
                </a:path>
                <a:path w="67309" h="40005">
                  <a:moveTo>
                    <a:pt x="15305" y="9558"/>
                  </a:moveTo>
                  <a:lnTo>
                    <a:pt x="14235" y="8889"/>
                  </a:lnTo>
                </a:path>
                <a:path w="67309" h="40005">
                  <a:moveTo>
                    <a:pt x="12257" y="7654"/>
                  </a:moveTo>
                  <a:lnTo>
                    <a:pt x="12202" y="7619"/>
                  </a:lnTo>
                </a:path>
                <a:path w="67309" h="40005">
                  <a:moveTo>
                    <a:pt x="10733" y="6702"/>
                  </a:moveTo>
                  <a:lnTo>
                    <a:pt x="10168" y="6350"/>
                  </a:lnTo>
                </a:path>
                <a:path w="67309" h="40005">
                  <a:moveTo>
                    <a:pt x="3113" y="1944"/>
                  </a:moveTo>
                  <a:lnTo>
                    <a:pt x="2033" y="1269"/>
                  </a:lnTo>
                </a:path>
                <a:path w="67309" h="40005">
                  <a:moveTo>
                    <a:pt x="65" y="40"/>
                  </a:moveTo>
                  <a:lnTo>
                    <a:pt x="0" y="0"/>
                  </a:lnTo>
                </a:path>
              </a:pathLst>
            </a:custGeom>
            <a:ln w="27432">
              <a:solidFill>
                <a:srgbClr val="FFFFFF"/>
              </a:solidFill>
            </a:ln>
          </p:spPr>
          <p:txBody>
            <a:bodyPr wrap="square" lIns="0" tIns="0" rIns="0" bIns="0" rtlCol="0"/>
            <a:lstStyle/>
            <a:p/>
          </p:txBody>
        </p:sp>
        <p:sp>
          <p:nvSpPr>
            <p:cNvPr id="23" name="object 23"/>
            <p:cNvSpPr/>
            <p:nvPr/>
          </p:nvSpPr>
          <p:spPr>
            <a:xfrm>
              <a:off x="938395" y="2564130"/>
              <a:ext cx="27940" cy="27940"/>
            </a:xfrm>
            <a:custGeom>
              <a:avLst/>
              <a:gdLst/>
              <a:ahLst/>
              <a:cxnLst/>
              <a:rect l="l" t="t" r="r" b="b"/>
              <a:pathLst>
                <a:path w="27940" h="27939">
                  <a:moveTo>
                    <a:pt x="0" y="27706"/>
                  </a:moveTo>
                  <a:lnTo>
                    <a:pt x="27820" y="27706"/>
                  </a:lnTo>
                  <a:lnTo>
                    <a:pt x="27820" y="0"/>
                  </a:lnTo>
                  <a:lnTo>
                    <a:pt x="0" y="0"/>
                  </a:lnTo>
                  <a:lnTo>
                    <a:pt x="0" y="27706"/>
                  </a:lnTo>
                  <a:close/>
                </a:path>
              </a:pathLst>
            </a:custGeom>
            <a:solidFill>
              <a:srgbClr val="FFFFFF"/>
            </a:solidFill>
          </p:spPr>
          <p:txBody>
            <a:bodyPr wrap="square" lIns="0" tIns="0" rIns="0" bIns="0" rtlCol="0"/>
            <a:lstStyle/>
            <a:p/>
          </p:txBody>
        </p:sp>
        <p:sp>
          <p:nvSpPr>
            <p:cNvPr id="24" name="object 24"/>
            <p:cNvSpPr/>
            <p:nvPr/>
          </p:nvSpPr>
          <p:spPr>
            <a:xfrm>
              <a:off x="946721" y="2574036"/>
              <a:ext cx="1270" cy="1270"/>
            </a:xfrm>
            <a:custGeom>
              <a:avLst/>
              <a:gdLst/>
              <a:ahLst/>
              <a:cxnLst/>
              <a:rect l="l" t="t" r="r" b="b"/>
              <a:pathLst>
                <a:path w="1269" h="1269">
                  <a:moveTo>
                    <a:pt x="1206" y="852"/>
                  </a:moveTo>
                  <a:lnTo>
                    <a:pt x="0" y="0"/>
                  </a:lnTo>
                </a:path>
              </a:pathLst>
            </a:custGeom>
            <a:ln w="27432">
              <a:solidFill>
                <a:srgbClr val="FFFFFF"/>
              </a:solidFill>
            </a:ln>
          </p:spPr>
          <p:txBody>
            <a:bodyPr wrap="square" lIns="0" tIns="0" rIns="0" bIns="0" rtlCol="0"/>
            <a:lstStyle/>
            <a:p/>
          </p:txBody>
        </p:sp>
        <p:sp>
          <p:nvSpPr>
            <p:cNvPr id="25" name="object 25"/>
            <p:cNvSpPr/>
            <p:nvPr/>
          </p:nvSpPr>
          <p:spPr>
            <a:xfrm>
              <a:off x="929411" y="2557780"/>
              <a:ext cx="27940" cy="27940"/>
            </a:xfrm>
            <a:custGeom>
              <a:avLst/>
              <a:gdLst/>
              <a:ahLst/>
              <a:cxnLst/>
              <a:rect l="l" t="t" r="r" b="b"/>
              <a:pathLst>
                <a:path w="27940" h="27939">
                  <a:moveTo>
                    <a:pt x="0" y="27593"/>
                  </a:moveTo>
                  <a:lnTo>
                    <a:pt x="27660" y="27593"/>
                  </a:lnTo>
                  <a:lnTo>
                    <a:pt x="27660" y="0"/>
                  </a:lnTo>
                  <a:lnTo>
                    <a:pt x="0" y="0"/>
                  </a:lnTo>
                  <a:lnTo>
                    <a:pt x="0" y="27593"/>
                  </a:lnTo>
                  <a:close/>
                </a:path>
              </a:pathLst>
            </a:custGeom>
            <a:solidFill>
              <a:srgbClr val="FFFFFF"/>
            </a:solidFill>
          </p:spPr>
          <p:txBody>
            <a:bodyPr wrap="square" lIns="0" tIns="0" rIns="0" bIns="0" rtlCol="0"/>
            <a:lstStyle/>
            <a:p/>
          </p:txBody>
        </p:sp>
        <p:sp>
          <p:nvSpPr>
            <p:cNvPr id="26" name="object 26"/>
            <p:cNvSpPr/>
            <p:nvPr/>
          </p:nvSpPr>
          <p:spPr>
            <a:xfrm>
              <a:off x="934143" y="2565146"/>
              <a:ext cx="8255" cy="5715"/>
            </a:xfrm>
            <a:custGeom>
              <a:avLst/>
              <a:gdLst/>
              <a:ahLst/>
              <a:cxnLst/>
              <a:rect l="l" t="t" r="r" b="b"/>
              <a:pathLst>
                <a:path w="8255" h="5714">
                  <a:moveTo>
                    <a:pt x="7688" y="5434"/>
                  </a:moveTo>
                  <a:lnTo>
                    <a:pt x="7187" y="5079"/>
                  </a:lnTo>
                </a:path>
                <a:path w="8255" h="5714">
                  <a:moveTo>
                    <a:pt x="3116" y="2202"/>
                  </a:moveTo>
                  <a:lnTo>
                    <a:pt x="1796" y="1270"/>
                  </a:lnTo>
                </a:path>
                <a:path w="8255" h="5714">
                  <a:moveTo>
                    <a:pt x="68" y="48"/>
                  </a:moveTo>
                  <a:lnTo>
                    <a:pt x="0" y="0"/>
                  </a:lnTo>
                </a:path>
              </a:pathLst>
            </a:custGeom>
            <a:ln w="27432">
              <a:solidFill>
                <a:srgbClr val="FFFFFF"/>
              </a:solidFill>
            </a:ln>
          </p:spPr>
          <p:txBody>
            <a:bodyPr wrap="square" lIns="0" tIns="0" rIns="0" bIns="0" rtlCol="0"/>
            <a:lstStyle/>
            <a:p/>
          </p:txBody>
        </p:sp>
        <p:sp>
          <p:nvSpPr>
            <p:cNvPr id="27" name="object 27"/>
            <p:cNvSpPr/>
            <p:nvPr/>
          </p:nvSpPr>
          <p:spPr>
            <a:xfrm>
              <a:off x="918630" y="2550159"/>
              <a:ext cx="27940" cy="27940"/>
            </a:xfrm>
            <a:custGeom>
              <a:avLst/>
              <a:gdLst/>
              <a:ahLst/>
              <a:cxnLst/>
              <a:rect l="l" t="t" r="r" b="b"/>
              <a:pathLst>
                <a:path w="27940" h="27939">
                  <a:moveTo>
                    <a:pt x="0" y="27673"/>
                  </a:moveTo>
                  <a:lnTo>
                    <a:pt x="27773" y="27673"/>
                  </a:lnTo>
                  <a:lnTo>
                    <a:pt x="27773" y="0"/>
                  </a:lnTo>
                  <a:lnTo>
                    <a:pt x="0" y="0"/>
                  </a:lnTo>
                  <a:lnTo>
                    <a:pt x="0" y="27673"/>
                  </a:lnTo>
                  <a:close/>
                </a:path>
              </a:pathLst>
            </a:custGeom>
            <a:solidFill>
              <a:srgbClr val="FFFFFF"/>
            </a:solidFill>
          </p:spPr>
          <p:txBody>
            <a:bodyPr wrap="square" lIns="0" tIns="0" rIns="0" bIns="0" rtlCol="0"/>
            <a:lstStyle/>
            <a:p/>
          </p:txBody>
        </p:sp>
        <p:sp>
          <p:nvSpPr>
            <p:cNvPr id="28" name="object 28"/>
            <p:cNvSpPr/>
            <p:nvPr/>
          </p:nvSpPr>
          <p:spPr>
            <a:xfrm>
              <a:off x="925159" y="2558796"/>
              <a:ext cx="6350" cy="4445"/>
            </a:xfrm>
            <a:custGeom>
              <a:avLst/>
              <a:gdLst/>
              <a:ahLst/>
              <a:cxnLst/>
              <a:rect l="l" t="t" r="r" b="b"/>
              <a:pathLst>
                <a:path w="6350" h="4444">
                  <a:moveTo>
                    <a:pt x="6004" y="4244"/>
                  </a:moveTo>
                  <a:lnTo>
                    <a:pt x="5390" y="3810"/>
                  </a:lnTo>
                </a:path>
                <a:path w="6350" h="4444">
                  <a:moveTo>
                    <a:pt x="1432" y="1012"/>
                  </a:moveTo>
                  <a:lnTo>
                    <a:pt x="0" y="0"/>
                  </a:lnTo>
                </a:path>
              </a:pathLst>
            </a:custGeom>
            <a:ln w="27432">
              <a:solidFill>
                <a:srgbClr val="FFFFFF"/>
              </a:solidFill>
            </a:ln>
          </p:spPr>
          <p:txBody>
            <a:bodyPr wrap="square" lIns="0" tIns="0" rIns="0" bIns="0" rtlCol="0"/>
            <a:lstStyle/>
            <a:p/>
          </p:txBody>
        </p:sp>
        <p:sp>
          <p:nvSpPr>
            <p:cNvPr id="29" name="object 29"/>
            <p:cNvSpPr/>
            <p:nvPr/>
          </p:nvSpPr>
          <p:spPr>
            <a:xfrm>
              <a:off x="909646" y="2543809"/>
              <a:ext cx="27940" cy="27940"/>
            </a:xfrm>
            <a:custGeom>
              <a:avLst/>
              <a:gdLst/>
              <a:ahLst/>
              <a:cxnLst/>
              <a:rect l="l" t="t" r="r" b="b"/>
              <a:pathLst>
                <a:path w="27940" h="27939">
                  <a:moveTo>
                    <a:pt x="0" y="27560"/>
                  </a:moveTo>
                  <a:lnTo>
                    <a:pt x="27613" y="27560"/>
                  </a:lnTo>
                  <a:lnTo>
                    <a:pt x="27613" y="0"/>
                  </a:lnTo>
                  <a:lnTo>
                    <a:pt x="0" y="0"/>
                  </a:lnTo>
                  <a:lnTo>
                    <a:pt x="0" y="27560"/>
                  </a:lnTo>
                  <a:close/>
                </a:path>
              </a:pathLst>
            </a:custGeom>
            <a:solidFill>
              <a:srgbClr val="FFFFFF"/>
            </a:solidFill>
          </p:spPr>
          <p:txBody>
            <a:bodyPr wrap="square" lIns="0" tIns="0" rIns="0" bIns="0" rtlCol="0"/>
            <a:lstStyle/>
            <a:p/>
          </p:txBody>
        </p:sp>
        <p:sp>
          <p:nvSpPr>
            <p:cNvPr id="30" name="object 30"/>
            <p:cNvSpPr/>
            <p:nvPr/>
          </p:nvSpPr>
          <p:spPr>
            <a:xfrm>
              <a:off x="908238" y="2546096"/>
              <a:ext cx="13970" cy="10795"/>
            </a:xfrm>
            <a:custGeom>
              <a:avLst/>
              <a:gdLst/>
              <a:ahLst/>
              <a:cxnLst/>
              <a:rect l="l" t="t" r="r" b="b"/>
              <a:pathLst>
                <a:path w="13969" h="10794">
                  <a:moveTo>
                    <a:pt x="13781" y="10481"/>
                  </a:moveTo>
                  <a:lnTo>
                    <a:pt x="13326" y="10160"/>
                  </a:lnTo>
                </a:path>
                <a:path w="13969" h="10794">
                  <a:moveTo>
                    <a:pt x="12257" y="9403"/>
                  </a:moveTo>
                  <a:lnTo>
                    <a:pt x="11530" y="8889"/>
                  </a:lnTo>
                </a:path>
                <a:path w="13969" h="10794">
                  <a:moveTo>
                    <a:pt x="7685" y="6114"/>
                  </a:moveTo>
                  <a:lnTo>
                    <a:pt x="6384" y="5079"/>
                  </a:lnTo>
                </a:path>
                <a:path w="13969" h="10794">
                  <a:moveTo>
                    <a:pt x="6161" y="4902"/>
                  </a:moveTo>
                  <a:lnTo>
                    <a:pt x="4788" y="3810"/>
                  </a:lnTo>
                </a:path>
                <a:path w="13969" h="10794">
                  <a:moveTo>
                    <a:pt x="65" y="51"/>
                  </a:moveTo>
                  <a:lnTo>
                    <a:pt x="0" y="0"/>
                  </a:lnTo>
                </a:path>
              </a:pathLst>
            </a:custGeom>
            <a:ln w="27432">
              <a:solidFill>
                <a:srgbClr val="FFFFFF"/>
              </a:solidFill>
            </a:ln>
          </p:spPr>
          <p:txBody>
            <a:bodyPr wrap="square" lIns="0" tIns="0" rIns="0" bIns="0" rtlCol="0"/>
            <a:lstStyle/>
            <a:p/>
          </p:txBody>
        </p:sp>
        <p:sp>
          <p:nvSpPr>
            <p:cNvPr id="31" name="object 31"/>
            <p:cNvSpPr/>
            <p:nvPr/>
          </p:nvSpPr>
          <p:spPr>
            <a:xfrm>
              <a:off x="903450" y="2542286"/>
              <a:ext cx="635" cy="635"/>
            </a:xfrm>
            <a:custGeom>
              <a:avLst/>
              <a:gdLst/>
              <a:ahLst/>
              <a:cxnLst/>
              <a:rect l="l" t="t" r="r" b="b"/>
              <a:pathLst>
                <a:path w="634" h="635">
                  <a:moveTo>
                    <a:pt x="-13715" y="111"/>
                  </a:moveTo>
                  <a:lnTo>
                    <a:pt x="13997" y="111"/>
                  </a:lnTo>
                </a:path>
              </a:pathLst>
            </a:custGeom>
            <a:ln w="27655">
              <a:solidFill>
                <a:srgbClr val="FFFFFF"/>
              </a:solidFill>
            </a:ln>
          </p:spPr>
          <p:txBody>
            <a:bodyPr wrap="square" lIns="0" tIns="0" rIns="0" bIns="0" rtlCol="0"/>
            <a:lstStyle/>
            <a:p/>
          </p:txBody>
        </p:sp>
        <p:sp>
          <p:nvSpPr>
            <p:cNvPr id="32" name="object 32"/>
            <p:cNvSpPr/>
            <p:nvPr/>
          </p:nvSpPr>
          <p:spPr>
            <a:xfrm>
              <a:off x="868313" y="2513075"/>
              <a:ext cx="34290" cy="28575"/>
            </a:xfrm>
            <a:custGeom>
              <a:avLst/>
              <a:gdLst/>
              <a:ahLst/>
              <a:cxnLst/>
              <a:rect l="l" t="t" r="r" b="b"/>
              <a:pathLst>
                <a:path w="34290" h="28575">
                  <a:moveTo>
                    <a:pt x="33894" y="28221"/>
                  </a:moveTo>
                  <a:lnTo>
                    <a:pt x="33541" y="27940"/>
                  </a:lnTo>
                </a:path>
                <a:path w="34290" h="28575">
                  <a:moveTo>
                    <a:pt x="32370" y="27008"/>
                  </a:moveTo>
                  <a:lnTo>
                    <a:pt x="31945" y="26670"/>
                  </a:lnTo>
                </a:path>
                <a:path w="34290" h="28575">
                  <a:moveTo>
                    <a:pt x="27798" y="23370"/>
                  </a:moveTo>
                  <a:lnTo>
                    <a:pt x="27157" y="22860"/>
                  </a:lnTo>
                </a:path>
                <a:path w="34290" h="28575">
                  <a:moveTo>
                    <a:pt x="26274" y="22158"/>
                  </a:moveTo>
                  <a:lnTo>
                    <a:pt x="25560" y="21590"/>
                  </a:lnTo>
                </a:path>
                <a:path w="34290" h="28575">
                  <a:moveTo>
                    <a:pt x="24750" y="20945"/>
                  </a:moveTo>
                  <a:lnTo>
                    <a:pt x="23964" y="20320"/>
                  </a:lnTo>
                </a:path>
                <a:path w="34290" h="28575">
                  <a:moveTo>
                    <a:pt x="18654" y="16094"/>
                  </a:moveTo>
                  <a:lnTo>
                    <a:pt x="17580" y="15240"/>
                  </a:lnTo>
                </a:path>
                <a:path w="34290" h="28575">
                  <a:moveTo>
                    <a:pt x="17130" y="14882"/>
                  </a:moveTo>
                  <a:lnTo>
                    <a:pt x="15984" y="13970"/>
                  </a:lnTo>
                </a:path>
                <a:path w="34290" h="28575">
                  <a:moveTo>
                    <a:pt x="15606" y="13669"/>
                  </a:moveTo>
                  <a:lnTo>
                    <a:pt x="14388" y="12700"/>
                  </a:lnTo>
                </a:path>
                <a:path w="34290" h="28575">
                  <a:moveTo>
                    <a:pt x="9510" y="8490"/>
                  </a:moveTo>
                  <a:lnTo>
                    <a:pt x="8535" y="7620"/>
                  </a:lnTo>
                </a:path>
                <a:path w="34290" h="28575">
                  <a:moveTo>
                    <a:pt x="7986" y="7130"/>
                  </a:moveTo>
                  <a:lnTo>
                    <a:pt x="7112" y="6350"/>
                  </a:lnTo>
                </a:path>
                <a:path w="34290" h="28575">
                  <a:moveTo>
                    <a:pt x="6462" y="5769"/>
                  </a:moveTo>
                  <a:lnTo>
                    <a:pt x="5690" y="5080"/>
                  </a:lnTo>
                </a:path>
                <a:path w="34290" h="28575">
                  <a:moveTo>
                    <a:pt x="4938" y="4409"/>
                  </a:moveTo>
                  <a:lnTo>
                    <a:pt x="4267" y="3810"/>
                  </a:lnTo>
                </a:path>
                <a:path w="34290" h="28575">
                  <a:moveTo>
                    <a:pt x="366" y="327"/>
                  </a:moveTo>
                  <a:lnTo>
                    <a:pt x="0" y="0"/>
                  </a:lnTo>
                </a:path>
              </a:pathLst>
            </a:custGeom>
            <a:ln w="27432">
              <a:solidFill>
                <a:srgbClr val="FFFFFF"/>
              </a:solidFill>
            </a:ln>
          </p:spPr>
          <p:txBody>
            <a:bodyPr wrap="square" lIns="0" tIns="0" rIns="0" bIns="0" rtlCol="0"/>
            <a:lstStyle/>
            <a:p/>
          </p:txBody>
        </p:sp>
        <p:sp>
          <p:nvSpPr>
            <p:cNvPr id="33" name="object 33"/>
            <p:cNvSpPr/>
            <p:nvPr/>
          </p:nvSpPr>
          <p:spPr>
            <a:xfrm>
              <a:off x="851750" y="2496832"/>
              <a:ext cx="29209" cy="29209"/>
            </a:xfrm>
            <a:custGeom>
              <a:avLst/>
              <a:gdLst/>
              <a:ahLst/>
              <a:cxnLst/>
              <a:rect l="l" t="t" r="r" b="b"/>
              <a:pathLst>
                <a:path w="29209" h="29210">
                  <a:moveTo>
                    <a:pt x="29121" y="1270"/>
                  </a:moveTo>
                  <a:lnTo>
                    <a:pt x="27597" y="1270"/>
                  </a:lnTo>
                  <a:lnTo>
                    <a:pt x="27597" y="0"/>
                  </a:lnTo>
                  <a:lnTo>
                    <a:pt x="0" y="0"/>
                  </a:lnTo>
                  <a:lnTo>
                    <a:pt x="0" y="27571"/>
                  </a:lnTo>
                  <a:lnTo>
                    <a:pt x="1422" y="27571"/>
                  </a:lnTo>
                  <a:lnTo>
                    <a:pt x="1422" y="28930"/>
                  </a:lnTo>
                  <a:lnTo>
                    <a:pt x="29121" y="28930"/>
                  </a:lnTo>
                  <a:lnTo>
                    <a:pt x="29121" y="1270"/>
                  </a:lnTo>
                  <a:close/>
                </a:path>
              </a:pathLst>
            </a:custGeom>
            <a:solidFill>
              <a:srgbClr val="FFFFFF"/>
            </a:solidFill>
          </p:spPr>
          <p:txBody>
            <a:bodyPr wrap="square" lIns="0" tIns="0" rIns="0" bIns="0" rtlCol="0"/>
            <a:lstStyle/>
            <a:p/>
          </p:txBody>
        </p:sp>
        <p:sp>
          <p:nvSpPr>
            <p:cNvPr id="34" name="object 34"/>
            <p:cNvSpPr/>
            <p:nvPr/>
          </p:nvSpPr>
          <p:spPr>
            <a:xfrm>
              <a:off x="799445" y="2444496"/>
              <a:ext cx="64769" cy="65405"/>
            </a:xfrm>
            <a:custGeom>
              <a:avLst/>
              <a:gdLst/>
              <a:ahLst/>
              <a:cxnLst/>
              <a:rect l="l" t="t" r="r" b="b"/>
              <a:pathLst>
                <a:path w="64769" h="65405">
                  <a:moveTo>
                    <a:pt x="64662" y="64825"/>
                  </a:moveTo>
                  <a:lnTo>
                    <a:pt x="64599" y="64770"/>
                  </a:lnTo>
                </a:path>
                <a:path w="64769" h="65405">
                  <a:moveTo>
                    <a:pt x="52470" y="53941"/>
                  </a:moveTo>
                  <a:lnTo>
                    <a:pt x="51796" y="53339"/>
                  </a:lnTo>
                </a:path>
                <a:path w="64769" h="65405">
                  <a:moveTo>
                    <a:pt x="50946" y="52581"/>
                  </a:moveTo>
                  <a:lnTo>
                    <a:pt x="50374" y="52070"/>
                  </a:lnTo>
                </a:path>
                <a:path w="64769" h="65405">
                  <a:moveTo>
                    <a:pt x="49422" y="51220"/>
                  </a:moveTo>
                  <a:lnTo>
                    <a:pt x="48951" y="50800"/>
                  </a:lnTo>
                </a:path>
                <a:path w="64769" h="65405">
                  <a:moveTo>
                    <a:pt x="47898" y="49840"/>
                  </a:moveTo>
                  <a:lnTo>
                    <a:pt x="47588" y="49529"/>
                  </a:lnTo>
                </a:path>
                <a:path w="64769" h="65405">
                  <a:moveTo>
                    <a:pt x="46374" y="48316"/>
                  </a:moveTo>
                  <a:lnTo>
                    <a:pt x="46318" y="48260"/>
                  </a:lnTo>
                </a:path>
                <a:path w="64769" h="65405">
                  <a:moveTo>
                    <a:pt x="44850" y="46792"/>
                  </a:moveTo>
                  <a:lnTo>
                    <a:pt x="43778" y="45720"/>
                  </a:lnTo>
                </a:path>
                <a:path w="64769" h="65405">
                  <a:moveTo>
                    <a:pt x="43326" y="45268"/>
                  </a:moveTo>
                  <a:lnTo>
                    <a:pt x="42508" y="44450"/>
                  </a:lnTo>
                </a:path>
                <a:path w="64769" h="65405">
                  <a:moveTo>
                    <a:pt x="41802" y="43744"/>
                  </a:moveTo>
                  <a:lnTo>
                    <a:pt x="41238" y="43179"/>
                  </a:lnTo>
                </a:path>
                <a:path w="64769" h="65405">
                  <a:moveTo>
                    <a:pt x="40278" y="42220"/>
                  </a:moveTo>
                  <a:lnTo>
                    <a:pt x="39968" y="41910"/>
                  </a:lnTo>
                </a:path>
                <a:path w="64769" h="65405">
                  <a:moveTo>
                    <a:pt x="38754" y="40696"/>
                  </a:moveTo>
                  <a:lnTo>
                    <a:pt x="38698" y="40639"/>
                  </a:lnTo>
                </a:path>
                <a:path w="64769" h="65405">
                  <a:moveTo>
                    <a:pt x="37230" y="39172"/>
                  </a:moveTo>
                  <a:lnTo>
                    <a:pt x="36158" y="38100"/>
                  </a:lnTo>
                </a:path>
                <a:path w="64769" h="65405">
                  <a:moveTo>
                    <a:pt x="35706" y="37648"/>
                  </a:moveTo>
                  <a:lnTo>
                    <a:pt x="34888" y="36829"/>
                  </a:lnTo>
                </a:path>
                <a:path w="64769" h="65405">
                  <a:moveTo>
                    <a:pt x="34182" y="36124"/>
                  </a:moveTo>
                  <a:lnTo>
                    <a:pt x="33618" y="35560"/>
                  </a:lnTo>
                </a:path>
                <a:path w="64769" h="65405">
                  <a:moveTo>
                    <a:pt x="32658" y="34600"/>
                  </a:moveTo>
                  <a:lnTo>
                    <a:pt x="32348" y="34289"/>
                  </a:lnTo>
                </a:path>
                <a:path w="64769" h="65405">
                  <a:moveTo>
                    <a:pt x="31134" y="33076"/>
                  </a:moveTo>
                  <a:lnTo>
                    <a:pt x="31078" y="33020"/>
                  </a:lnTo>
                </a:path>
                <a:path w="64769" h="65405">
                  <a:moveTo>
                    <a:pt x="29610" y="31552"/>
                  </a:moveTo>
                  <a:lnTo>
                    <a:pt x="28538" y="30479"/>
                  </a:lnTo>
                </a:path>
                <a:path w="64769" h="65405">
                  <a:moveTo>
                    <a:pt x="28086" y="30028"/>
                  </a:moveTo>
                  <a:lnTo>
                    <a:pt x="27268" y="29210"/>
                  </a:lnTo>
                </a:path>
                <a:path w="64769" h="65405">
                  <a:moveTo>
                    <a:pt x="26562" y="28504"/>
                  </a:moveTo>
                  <a:lnTo>
                    <a:pt x="25998" y="27939"/>
                  </a:lnTo>
                </a:path>
                <a:path w="64769" h="65405">
                  <a:moveTo>
                    <a:pt x="25038" y="26980"/>
                  </a:moveTo>
                  <a:lnTo>
                    <a:pt x="24728" y="26670"/>
                  </a:lnTo>
                </a:path>
                <a:path w="64769" h="65405">
                  <a:moveTo>
                    <a:pt x="23514" y="25456"/>
                  </a:moveTo>
                  <a:lnTo>
                    <a:pt x="23458" y="25400"/>
                  </a:lnTo>
                </a:path>
                <a:path w="64769" h="65405">
                  <a:moveTo>
                    <a:pt x="20466" y="22408"/>
                  </a:moveTo>
                  <a:lnTo>
                    <a:pt x="19648" y="21589"/>
                  </a:lnTo>
                </a:path>
                <a:path w="64769" h="65405">
                  <a:moveTo>
                    <a:pt x="18942" y="20884"/>
                  </a:moveTo>
                  <a:lnTo>
                    <a:pt x="18378" y="20320"/>
                  </a:lnTo>
                </a:path>
                <a:path w="64769" h="65405">
                  <a:moveTo>
                    <a:pt x="17418" y="19360"/>
                  </a:moveTo>
                  <a:lnTo>
                    <a:pt x="17108" y="19050"/>
                  </a:lnTo>
                </a:path>
                <a:path w="64769" h="65405">
                  <a:moveTo>
                    <a:pt x="15894" y="17804"/>
                  </a:moveTo>
                  <a:lnTo>
                    <a:pt x="15872" y="17779"/>
                  </a:lnTo>
                </a:path>
                <a:path w="64769" h="65405">
                  <a:moveTo>
                    <a:pt x="14370" y="16096"/>
                  </a:moveTo>
                  <a:lnTo>
                    <a:pt x="13605" y="15239"/>
                  </a:lnTo>
                </a:path>
                <a:path w="64769" h="65405">
                  <a:moveTo>
                    <a:pt x="12846" y="14389"/>
                  </a:moveTo>
                  <a:lnTo>
                    <a:pt x="12471" y="13970"/>
                  </a:lnTo>
                </a:path>
                <a:path w="64769" h="65405">
                  <a:moveTo>
                    <a:pt x="5226" y="5854"/>
                  </a:moveTo>
                  <a:lnTo>
                    <a:pt x="4535" y="5079"/>
                  </a:lnTo>
                </a:path>
                <a:path w="64769" h="65405">
                  <a:moveTo>
                    <a:pt x="3702" y="4147"/>
                  </a:moveTo>
                  <a:lnTo>
                    <a:pt x="3401" y="3810"/>
                  </a:lnTo>
                </a:path>
                <a:path w="64769" h="65405">
                  <a:moveTo>
                    <a:pt x="654" y="733"/>
                  </a:moveTo>
                  <a:lnTo>
                    <a:pt x="0" y="0"/>
                  </a:lnTo>
                </a:path>
              </a:pathLst>
            </a:custGeom>
            <a:ln w="27432">
              <a:solidFill>
                <a:srgbClr val="FFFFFF"/>
              </a:solidFill>
            </a:ln>
          </p:spPr>
          <p:txBody>
            <a:bodyPr wrap="square" lIns="0" tIns="0" rIns="0" bIns="0" rtlCol="0"/>
            <a:lstStyle/>
            <a:p/>
          </p:txBody>
        </p:sp>
        <p:sp>
          <p:nvSpPr>
            <p:cNvPr id="35" name="object 35"/>
            <p:cNvSpPr/>
            <p:nvPr/>
          </p:nvSpPr>
          <p:spPr>
            <a:xfrm>
              <a:off x="784595" y="2429509"/>
              <a:ext cx="27940" cy="27940"/>
            </a:xfrm>
            <a:custGeom>
              <a:avLst/>
              <a:gdLst/>
              <a:ahLst/>
              <a:cxnLst/>
              <a:rect l="l" t="t" r="r" b="b"/>
              <a:pathLst>
                <a:path w="27940" h="27939">
                  <a:moveTo>
                    <a:pt x="0" y="27727"/>
                  </a:moveTo>
                  <a:lnTo>
                    <a:pt x="27696" y="27727"/>
                  </a:lnTo>
                  <a:lnTo>
                    <a:pt x="27696" y="0"/>
                  </a:lnTo>
                  <a:lnTo>
                    <a:pt x="0" y="0"/>
                  </a:lnTo>
                  <a:lnTo>
                    <a:pt x="0" y="27727"/>
                  </a:lnTo>
                  <a:close/>
                </a:path>
              </a:pathLst>
            </a:custGeom>
            <a:solidFill>
              <a:srgbClr val="FFFFFF"/>
            </a:solidFill>
          </p:spPr>
          <p:txBody>
            <a:bodyPr wrap="square" lIns="0" tIns="0" rIns="0" bIns="0" rtlCol="0"/>
            <a:lstStyle/>
            <a:p/>
          </p:txBody>
        </p:sp>
        <p:sp>
          <p:nvSpPr>
            <p:cNvPr id="36" name="object 36"/>
            <p:cNvSpPr/>
            <p:nvPr/>
          </p:nvSpPr>
          <p:spPr>
            <a:xfrm>
              <a:off x="790375" y="2434336"/>
              <a:ext cx="3810" cy="4445"/>
            </a:xfrm>
            <a:custGeom>
              <a:avLst/>
              <a:gdLst/>
              <a:ahLst/>
              <a:cxnLst/>
              <a:rect l="l" t="t" r="r" b="b"/>
              <a:pathLst>
                <a:path w="3809" h="4444">
                  <a:moveTo>
                    <a:pt x="3628" y="4064"/>
                  </a:moveTo>
                  <a:lnTo>
                    <a:pt x="2267" y="2539"/>
                  </a:lnTo>
                </a:path>
                <a:path w="3809" h="4444">
                  <a:moveTo>
                    <a:pt x="2104" y="2357"/>
                  </a:moveTo>
                  <a:lnTo>
                    <a:pt x="1133" y="1270"/>
                  </a:lnTo>
                </a:path>
                <a:path w="3809" h="4444">
                  <a:moveTo>
                    <a:pt x="580" y="650"/>
                  </a:moveTo>
                  <a:lnTo>
                    <a:pt x="0" y="0"/>
                  </a:lnTo>
                </a:path>
              </a:pathLst>
            </a:custGeom>
            <a:ln w="27432">
              <a:solidFill>
                <a:srgbClr val="FFFFFF"/>
              </a:solidFill>
            </a:ln>
          </p:spPr>
          <p:txBody>
            <a:bodyPr wrap="square" lIns="0" tIns="0" rIns="0" bIns="0" rtlCol="0"/>
            <a:lstStyle/>
            <a:p/>
          </p:txBody>
        </p:sp>
        <p:sp>
          <p:nvSpPr>
            <p:cNvPr id="37" name="object 37"/>
            <p:cNvSpPr/>
            <p:nvPr/>
          </p:nvSpPr>
          <p:spPr>
            <a:xfrm>
              <a:off x="775525" y="2419349"/>
              <a:ext cx="27940" cy="27940"/>
            </a:xfrm>
            <a:custGeom>
              <a:avLst/>
              <a:gdLst/>
              <a:ahLst/>
              <a:cxnLst/>
              <a:rect l="l" t="t" r="r" b="b"/>
              <a:pathLst>
                <a:path w="27940" h="27939">
                  <a:moveTo>
                    <a:pt x="0" y="27645"/>
                  </a:moveTo>
                  <a:lnTo>
                    <a:pt x="27622" y="27645"/>
                  </a:lnTo>
                  <a:lnTo>
                    <a:pt x="27622" y="0"/>
                  </a:lnTo>
                  <a:lnTo>
                    <a:pt x="0" y="0"/>
                  </a:lnTo>
                  <a:lnTo>
                    <a:pt x="0" y="27645"/>
                  </a:lnTo>
                  <a:close/>
                </a:path>
              </a:pathLst>
            </a:custGeom>
            <a:solidFill>
              <a:srgbClr val="FFFFFF"/>
            </a:solidFill>
          </p:spPr>
          <p:txBody>
            <a:bodyPr wrap="square" lIns="0" tIns="0" rIns="0" bIns="0" rtlCol="0"/>
            <a:lstStyle/>
            <a:p/>
          </p:txBody>
        </p:sp>
        <p:sp>
          <p:nvSpPr>
            <p:cNvPr id="38" name="object 38"/>
            <p:cNvSpPr/>
            <p:nvPr/>
          </p:nvSpPr>
          <p:spPr>
            <a:xfrm>
              <a:off x="738650" y="2367025"/>
              <a:ext cx="46355" cy="61594"/>
            </a:xfrm>
            <a:custGeom>
              <a:avLst/>
              <a:gdLst/>
              <a:ahLst/>
              <a:cxnLst/>
              <a:rect l="l" t="t" r="r" b="b"/>
              <a:pathLst>
                <a:path w="46354" h="61594">
                  <a:moveTo>
                    <a:pt x="46209" y="61039"/>
                  </a:moveTo>
                  <a:lnTo>
                    <a:pt x="45136" y="59690"/>
                  </a:lnTo>
                </a:path>
                <a:path w="46354" h="61594">
                  <a:moveTo>
                    <a:pt x="44685" y="59123"/>
                  </a:moveTo>
                  <a:lnTo>
                    <a:pt x="44125" y="58420"/>
                  </a:lnTo>
                </a:path>
                <a:path w="46354" h="61594">
                  <a:moveTo>
                    <a:pt x="43161" y="57208"/>
                  </a:moveTo>
                  <a:lnTo>
                    <a:pt x="43115" y="57150"/>
                  </a:lnTo>
                </a:path>
                <a:path w="46354" h="61594">
                  <a:moveTo>
                    <a:pt x="41637" y="55293"/>
                  </a:moveTo>
                  <a:lnTo>
                    <a:pt x="41094" y="54610"/>
                  </a:lnTo>
                </a:path>
                <a:path w="46354" h="61594">
                  <a:moveTo>
                    <a:pt x="40113" y="53377"/>
                  </a:moveTo>
                  <a:lnTo>
                    <a:pt x="40083" y="53340"/>
                  </a:lnTo>
                </a:path>
                <a:path w="46354" h="61594">
                  <a:moveTo>
                    <a:pt x="38589" y="51462"/>
                  </a:moveTo>
                  <a:lnTo>
                    <a:pt x="38062" y="50800"/>
                  </a:lnTo>
                </a:path>
                <a:path w="46354" h="61594">
                  <a:moveTo>
                    <a:pt x="37065" y="49547"/>
                  </a:moveTo>
                  <a:lnTo>
                    <a:pt x="37052" y="49530"/>
                  </a:lnTo>
                </a:path>
                <a:path w="46354" h="61594">
                  <a:moveTo>
                    <a:pt x="35541" y="47631"/>
                  </a:moveTo>
                  <a:lnTo>
                    <a:pt x="35031" y="46990"/>
                  </a:lnTo>
                </a:path>
                <a:path w="46354" h="61594">
                  <a:moveTo>
                    <a:pt x="32493" y="43801"/>
                  </a:moveTo>
                  <a:lnTo>
                    <a:pt x="31999" y="43180"/>
                  </a:lnTo>
                </a:path>
                <a:path w="46354" h="61594">
                  <a:moveTo>
                    <a:pt x="29445" y="39970"/>
                  </a:moveTo>
                  <a:lnTo>
                    <a:pt x="28967" y="39370"/>
                  </a:lnTo>
                </a:path>
                <a:path w="46354" h="61594">
                  <a:moveTo>
                    <a:pt x="27921" y="38055"/>
                  </a:moveTo>
                  <a:lnTo>
                    <a:pt x="26946" y="36830"/>
                  </a:lnTo>
                </a:path>
                <a:path w="46354" h="61594">
                  <a:moveTo>
                    <a:pt x="26397" y="36139"/>
                  </a:moveTo>
                  <a:lnTo>
                    <a:pt x="25936" y="35560"/>
                  </a:lnTo>
                </a:path>
                <a:path w="46354" h="61594">
                  <a:moveTo>
                    <a:pt x="23349" y="32309"/>
                  </a:moveTo>
                  <a:lnTo>
                    <a:pt x="22904" y="31750"/>
                  </a:lnTo>
                </a:path>
                <a:path w="46354" h="61594">
                  <a:moveTo>
                    <a:pt x="21825" y="30394"/>
                  </a:moveTo>
                  <a:lnTo>
                    <a:pt x="20883" y="29210"/>
                  </a:lnTo>
                </a:path>
                <a:path w="46354" h="61594">
                  <a:moveTo>
                    <a:pt x="20301" y="28478"/>
                  </a:moveTo>
                  <a:lnTo>
                    <a:pt x="19873" y="27940"/>
                  </a:lnTo>
                </a:path>
                <a:path w="46354" h="61594">
                  <a:moveTo>
                    <a:pt x="17253" y="24411"/>
                  </a:moveTo>
                  <a:lnTo>
                    <a:pt x="16157" y="22860"/>
                  </a:lnTo>
                </a:path>
                <a:path w="46354" h="61594">
                  <a:moveTo>
                    <a:pt x="15729" y="22254"/>
                  </a:moveTo>
                  <a:lnTo>
                    <a:pt x="15259" y="21590"/>
                  </a:lnTo>
                </a:path>
                <a:path w="46354" h="61594">
                  <a:moveTo>
                    <a:pt x="12681" y="17942"/>
                  </a:moveTo>
                  <a:lnTo>
                    <a:pt x="11669" y="16510"/>
                  </a:lnTo>
                </a:path>
                <a:path w="46354" h="61594">
                  <a:moveTo>
                    <a:pt x="11157" y="15786"/>
                  </a:moveTo>
                  <a:lnTo>
                    <a:pt x="10771" y="15240"/>
                  </a:lnTo>
                </a:path>
                <a:path w="46354" h="61594">
                  <a:moveTo>
                    <a:pt x="9633" y="13630"/>
                  </a:moveTo>
                  <a:lnTo>
                    <a:pt x="8976" y="12700"/>
                  </a:lnTo>
                </a:path>
                <a:path w="46354" h="61594">
                  <a:moveTo>
                    <a:pt x="8109" y="11473"/>
                  </a:moveTo>
                  <a:lnTo>
                    <a:pt x="8078" y="11430"/>
                  </a:lnTo>
                </a:path>
                <a:path w="46354" h="61594">
                  <a:moveTo>
                    <a:pt x="6585" y="9317"/>
                  </a:moveTo>
                  <a:lnTo>
                    <a:pt x="6283" y="8890"/>
                  </a:lnTo>
                </a:path>
                <a:path w="46354" h="61594">
                  <a:moveTo>
                    <a:pt x="5061" y="7161"/>
                  </a:moveTo>
                  <a:lnTo>
                    <a:pt x="4488" y="6350"/>
                  </a:lnTo>
                </a:path>
                <a:path w="46354" h="61594">
                  <a:moveTo>
                    <a:pt x="2013" y="2849"/>
                  </a:moveTo>
                  <a:lnTo>
                    <a:pt x="897" y="1270"/>
                  </a:lnTo>
                </a:path>
                <a:path w="46354" h="61594">
                  <a:moveTo>
                    <a:pt x="489" y="692"/>
                  </a:moveTo>
                  <a:lnTo>
                    <a:pt x="0" y="0"/>
                  </a:lnTo>
                </a:path>
              </a:pathLst>
            </a:custGeom>
            <a:ln w="27432">
              <a:solidFill>
                <a:srgbClr val="FFFFFF"/>
              </a:solidFill>
            </a:ln>
          </p:spPr>
          <p:txBody>
            <a:bodyPr wrap="square" lIns="0" tIns="0" rIns="0" bIns="0" rtlCol="0"/>
            <a:lstStyle/>
            <a:p/>
          </p:txBody>
        </p:sp>
        <p:sp>
          <p:nvSpPr>
            <p:cNvPr id="39" name="object 39"/>
            <p:cNvSpPr/>
            <p:nvPr/>
          </p:nvSpPr>
          <p:spPr>
            <a:xfrm>
              <a:off x="722241" y="2349499"/>
              <a:ext cx="27940" cy="27940"/>
            </a:xfrm>
            <a:custGeom>
              <a:avLst/>
              <a:gdLst/>
              <a:ahLst/>
              <a:cxnLst/>
              <a:rect l="l" t="t" r="r" b="b"/>
              <a:pathLst>
                <a:path w="27940" h="27939">
                  <a:moveTo>
                    <a:pt x="0" y="27622"/>
                  </a:moveTo>
                  <a:lnTo>
                    <a:pt x="27566" y="27622"/>
                  </a:lnTo>
                  <a:lnTo>
                    <a:pt x="27566" y="0"/>
                  </a:lnTo>
                  <a:lnTo>
                    <a:pt x="0" y="0"/>
                  </a:lnTo>
                  <a:lnTo>
                    <a:pt x="0" y="27622"/>
                  </a:lnTo>
                  <a:close/>
                </a:path>
              </a:pathLst>
            </a:custGeom>
            <a:solidFill>
              <a:srgbClr val="FFFFFF"/>
            </a:solidFill>
          </p:spPr>
          <p:txBody>
            <a:bodyPr wrap="square" lIns="0" tIns="0" rIns="0" bIns="0" rtlCol="0"/>
            <a:lstStyle/>
            <a:p/>
          </p:txBody>
        </p:sp>
        <p:sp>
          <p:nvSpPr>
            <p:cNvPr id="40" name="object 40"/>
            <p:cNvSpPr/>
            <p:nvPr/>
          </p:nvSpPr>
          <p:spPr>
            <a:xfrm>
              <a:off x="731469" y="2356865"/>
              <a:ext cx="3175" cy="4445"/>
            </a:xfrm>
            <a:custGeom>
              <a:avLst/>
              <a:gdLst/>
              <a:ahLst/>
              <a:cxnLst/>
              <a:rect l="l" t="t" r="r" b="b"/>
              <a:pathLst>
                <a:path w="3175" h="4444">
                  <a:moveTo>
                    <a:pt x="3098" y="4384"/>
                  </a:moveTo>
                  <a:lnTo>
                    <a:pt x="2692" y="3809"/>
                  </a:lnTo>
                </a:path>
                <a:path w="3175" h="4444">
                  <a:moveTo>
                    <a:pt x="1574" y="2228"/>
                  </a:moveTo>
                  <a:lnTo>
                    <a:pt x="897" y="1269"/>
                  </a:lnTo>
                </a:path>
                <a:path w="3175" h="4444">
                  <a:moveTo>
                    <a:pt x="50" y="72"/>
                  </a:moveTo>
                  <a:lnTo>
                    <a:pt x="0" y="0"/>
                  </a:lnTo>
                </a:path>
              </a:pathLst>
            </a:custGeom>
            <a:ln w="27432">
              <a:solidFill>
                <a:srgbClr val="FFFFFF"/>
              </a:solidFill>
            </a:ln>
          </p:spPr>
          <p:txBody>
            <a:bodyPr wrap="square" lIns="0" tIns="0" rIns="0" bIns="0" rtlCol="0"/>
            <a:lstStyle/>
            <a:p/>
          </p:txBody>
        </p:sp>
        <p:sp>
          <p:nvSpPr>
            <p:cNvPr id="41" name="object 41"/>
            <p:cNvSpPr/>
            <p:nvPr/>
          </p:nvSpPr>
          <p:spPr>
            <a:xfrm>
              <a:off x="716144" y="2340609"/>
              <a:ext cx="27940" cy="27940"/>
            </a:xfrm>
            <a:custGeom>
              <a:avLst/>
              <a:gdLst/>
              <a:ahLst/>
              <a:cxnLst/>
              <a:rect l="l" t="t" r="r" b="b"/>
              <a:pathLst>
                <a:path w="27940" h="27939">
                  <a:moveTo>
                    <a:pt x="0" y="27648"/>
                  </a:moveTo>
                  <a:lnTo>
                    <a:pt x="27567" y="27648"/>
                  </a:lnTo>
                  <a:lnTo>
                    <a:pt x="27567" y="0"/>
                  </a:lnTo>
                  <a:lnTo>
                    <a:pt x="0" y="0"/>
                  </a:lnTo>
                  <a:lnTo>
                    <a:pt x="0" y="27648"/>
                  </a:lnTo>
                  <a:close/>
                </a:path>
              </a:pathLst>
            </a:custGeom>
            <a:solidFill>
              <a:srgbClr val="FFFFFF"/>
            </a:solidFill>
          </p:spPr>
          <p:txBody>
            <a:bodyPr wrap="square" lIns="0" tIns="0" rIns="0" bIns="0" rtlCol="0"/>
            <a:lstStyle/>
            <a:p/>
          </p:txBody>
        </p:sp>
        <p:sp>
          <p:nvSpPr>
            <p:cNvPr id="42" name="object 42"/>
            <p:cNvSpPr/>
            <p:nvPr/>
          </p:nvSpPr>
          <p:spPr>
            <a:xfrm>
              <a:off x="727481" y="2350515"/>
              <a:ext cx="1270" cy="1905"/>
            </a:xfrm>
            <a:custGeom>
              <a:avLst/>
              <a:gdLst/>
              <a:ahLst/>
              <a:cxnLst/>
              <a:rect l="l" t="t" r="r" b="b"/>
              <a:pathLst>
                <a:path w="1270" h="1905">
                  <a:moveTo>
                    <a:pt x="990" y="1586"/>
                  </a:moveTo>
                  <a:lnTo>
                    <a:pt x="0" y="0"/>
                  </a:lnTo>
                </a:path>
              </a:pathLst>
            </a:custGeom>
            <a:ln w="27431">
              <a:solidFill>
                <a:srgbClr val="FFFFFF"/>
              </a:solidFill>
            </a:ln>
          </p:spPr>
          <p:txBody>
            <a:bodyPr wrap="square" lIns="0" tIns="0" rIns="0" bIns="0" rtlCol="0"/>
            <a:lstStyle/>
            <a:p/>
          </p:txBody>
        </p:sp>
        <p:sp>
          <p:nvSpPr>
            <p:cNvPr id="43" name="object 43"/>
            <p:cNvSpPr/>
            <p:nvPr/>
          </p:nvSpPr>
          <p:spPr>
            <a:xfrm>
              <a:off x="712972" y="2335530"/>
              <a:ext cx="27940" cy="27940"/>
            </a:xfrm>
            <a:custGeom>
              <a:avLst/>
              <a:gdLst/>
              <a:ahLst/>
              <a:cxnLst/>
              <a:rect l="l" t="t" r="r" b="b"/>
              <a:pathLst>
                <a:path w="27940" h="27939">
                  <a:moveTo>
                    <a:pt x="0" y="27847"/>
                  </a:moveTo>
                  <a:lnTo>
                    <a:pt x="27691" y="27847"/>
                  </a:lnTo>
                  <a:lnTo>
                    <a:pt x="27691" y="0"/>
                  </a:lnTo>
                  <a:lnTo>
                    <a:pt x="0" y="0"/>
                  </a:lnTo>
                  <a:lnTo>
                    <a:pt x="0" y="27847"/>
                  </a:lnTo>
                  <a:close/>
                </a:path>
              </a:pathLst>
            </a:custGeom>
            <a:solidFill>
              <a:srgbClr val="FFFFFF"/>
            </a:solidFill>
          </p:spPr>
          <p:txBody>
            <a:bodyPr wrap="square" lIns="0" tIns="0" rIns="0" bIns="0" rtlCol="0"/>
            <a:lstStyle/>
            <a:p/>
          </p:txBody>
        </p:sp>
        <p:sp>
          <p:nvSpPr>
            <p:cNvPr id="44" name="object 44"/>
            <p:cNvSpPr/>
            <p:nvPr/>
          </p:nvSpPr>
          <p:spPr>
            <a:xfrm>
              <a:off x="709240" y="2321305"/>
              <a:ext cx="16510" cy="26034"/>
            </a:xfrm>
            <a:custGeom>
              <a:avLst/>
              <a:gdLst/>
              <a:ahLst/>
              <a:cxnLst/>
              <a:rect l="l" t="t" r="r" b="b"/>
              <a:pathLst>
                <a:path w="16509" h="26035">
                  <a:moveTo>
                    <a:pt x="16183" y="25915"/>
                  </a:moveTo>
                  <a:lnTo>
                    <a:pt x="15068" y="24129"/>
                  </a:lnTo>
                </a:path>
                <a:path w="16509" h="26035">
                  <a:moveTo>
                    <a:pt x="14659" y="23474"/>
                  </a:moveTo>
                  <a:lnTo>
                    <a:pt x="14275" y="22860"/>
                  </a:lnTo>
                </a:path>
                <a:path w="16509" h="26035">
                  <a:moveTo>
                    <a:pt x="13135" y="21034"/>
                  </a:moveTo>
                  <a:lnTo>
                    <a:pt x="12689" y="20319"/>
                  </a:lnTo>
                </a:path>
                <a:path w="16509" h="26035">
                  <a:moveTo>
                    <a:pt x="10087" y="16153"/>
                  </a:moveTo>
                  <a:lnTo>
                    <a:pt x="9517" y="15239"/>
                  </a:lnTo>
                </a:path>
                <a:path w="16509" h="26035">
                  <a:moveTo>
                    <a:pt x="5515" y="8832"/>
                  </a:moveTo>
                  <a:lnTo>
                    <a:pt x="4758" y="7619"/>
                  </a:lnTo>
                </a:path>
                <a:path w="16509" h="26035">
                  <a:moveTo>
                    <a:pt x="3991" y="6391"/>
                  </a:moveTo>
                  <a:lnTo>
                    <a:pt x="3965" y="6350"/>
                  </a:lnTo>
                </a:path>
                <a:path w="16509" h="26035">
                  <a:moveTo>
                    <a:pt x="2467" y="3951"/>
                  </a:moveTo>
                  <a:lnTo>
                    <a:pt x="2379" y="3810"/>
                  </a:lnTo>
                </a:path>
                <a:path w="16509" h="26035">
                  <a:moveTo>
                    <a:pt x="943" y="1510"/>
                  </a:moveTo>
                  <a:lnTo>
                    <a:pt x="0" y="0"/>
                  </a:lnTo>
                </a:path>
              </a:pathLst>
            </a:custGeom>
            <a:ln w="27432">
              <a:solidFill>
                <a:srgbClr val="FFFFFF"/>
              </a:solidFill>
            </a:ln>
          </p:spPr>
          <p:txBody>
            <a:bodyPr wrap="square" lIns="0" tIns="0" rIns="0" bIns="0" rtlCol="0"/>
            <a:lstStyle/>
            <a:p/>
          </p:txBody>
        </p:sp>
        <p:sp>
          <p:nvSpPr>
            <p:cNvPr id="45" name="object 45"/>
            <p:cNvSpPr/>
            <p:nvPr/>
          </p:nvSpPr>
          <p:spPr>
            <a:xfrm>
              <a:off x="693191" y="2303779"/>
              <a:ext cx="29209" cy="30480"/>
            </a:xfrm>
            <a:custGeom>
              <a:avLst/>
              <a:gdLst/>
              <a:ahLst/>
              <a:cxnLst/>
              <a:rect l="l" t="t" r="r" b="b"/>
              <a:pathLst>
                <a:path w="29209" h="30480">
                  <a:moveTo>
                    <a:pt x="29171" y="2540"/>
                  </a:moveTo>
                  <a:lnTo>
                    <a:pt x="27660" y="2540"/>
                  </a:lnTo>
                  <a:lnTo>
                    <a:pt x="27660" y="0"/>
                  </a:lnTo>
                  <a:lnTo>
                    <a:pt x="0" y="0"/>
                  </a:lnTo>
                  <a:lnTo>
                    <a:pt x="0" y="27851"/>
                  </a:lnTo>
                  <a:lnTo>
                    <a:pt x="1536" y="27851"/>
                  </a:lnTo>
                  <a:lnTo>
                    <a:pt x="1536" y="30314"/>
                  </a:lnTo>
                  <a:lnTo>
                    <a:pt x="29171" y="30314"/>
                  </a:lnTo>
                  <a:lnTo>
                    <a:pt x="29171" y="2540"/>
                  </a:lnTo>
                  <a:close/>
                </a:path>
              </a:pathLst>
            </a:custGeom>
            <a:solidFill>
              <a:srgbClr val="FFFFFF"/>
            </a:solidFill>
          </p:spPr>
          <p:txBody>
            <a:bodyPr wrap="square" lIns="0" tIns="0" rIns="0" bIns="0" rtlCol="0"/>
            <a:lstStyle/>
            <a:p/>
          </p:txBody>
        </p:sp>
        <p:sp>
          <p:nvSpPr>
            <p:cNvPr id="46" name="object 46"/>
            <p:cNvSpPr/>
            <p:nvPr/>
          </p:nvSpPr>
          <p:spPr>
            <a:xfrm>
              <a:off x="700651" y="2306066"/>
              <a:ext cx="5080" cy="9525"/>
            </a:xfrm>
            <a:custGeom>
              <a:avLst/>
              <a:gdLst/>
              <a:ahLst/>
              <a:cxnLst/>
              <a:rect l="l" t="t" r="r" b="b"/>
              <a:pathLst>
                <a:path w="5079" h="9525">
                  <a:moveTo>
                    <a:pt x="4960" y="9060"/>
                  </a:moveTo>
                  <a:lnTo>
                    <a:pt x="4171" y="7619"/>
                  </a:lnTo>
                </a:path>
                <a:path w="5079" h="9525">
                  <a:moveTo>
                    <a:pt x="3436" y="6277"/>
                  </a:moveTo>
                  <a:lnTo>
                    <a:pt x="2781" y="5079"/>
                  </a:lnTo>
                </a:path>
                <a:path w="5079" h="9525">
                  <a:moveTo>
                    <a:pt x="388" y="709"/>
                  </a:moveTo>
                  <a:lnTo>
                    <a:pt x="0" y="0"/>
                  </a:lnTo>
                </a:path>
              </a:pathLst>
            </a:custGeom>
            <a:ln w="27432">
              <a:solidFill>
                <a:srgbClr val="FFFFFF"/>
              </a:solidFill>
            </a:ln>
          </p:spPr>
          <p:txBody>
            <a:bodyPr wrap="square" lIns="0" tIns="0" rIns="0" bIns="0" rtlCol="0"/>
            <a:lstStyle/>
            <a:p/>
          </p:txBody>
        </p:sp>
        <p:sp>
          <p:nvSpPr>
            <p:cNvPr id="47" name="object 47"/>
            <p:cNvSpPr/>
            <p:nvPr/>
          </p:nvSpPr>
          <p:spPr>
            <a:xfrm>
              <a:off x="685544" y="2289810"/>
              <a:ext cx="27940" cy="27940"/>
            </a:xfrm>
            <a:custGeom>
              <a:avLst/>
              <a:gdLst/>
              <a:ahLst/>
              <a:cxnLst/>
              <a:rect l="l" t="t" r="r" b="b"/>
              <a:pathLst>
                <a:path w="27940" h="27939">
                  <a:moveTo>
                    <a:pt x="0" y="27897"/>
                  </a:moveTo>
                  <a:lnTo>
                    <a:pt x="27687" y="27897"/>
                  </a:lnTo>
                  <a:lnTo>
                    <a:pt x="27687" y="0"/>
                  </a:lnTo>
                  <a:lnTo>
                    <a:pt x="0" y="0"/>
                  </a:lnTo>
                  <a:lnTo>
                    <a:pt x="0" y="27897"/>
                  </a:lnTo>
                  <a:close/>
                </a:path>
              </a:pathLst>
            </a:custGeom>
            <a:solidFill>
              <a:srgbClr val="FFFFFF"/>
            </a:solidFill>
          </p:spPr>
          <p:txBody>
            <a:bodyPr wrap="square" lIns="0" tIns="0" rIns="0" bIns="0" rtlCol="0"/>
            <a:lstStyle/>
            <a:p/>
          </p:txBody>
        </p:sp>
        <p:sp>
          <p:nvSpPr>
            <p:cNvPr id="48" name="object 48"/>
            <p:cNvSpPr/>
            <p:nvPr/>
          </p:nvSpPr>
          <p:spPr>
            <a:xfrm>
              <a:off x="691612" y="2289555"/>
              <a:ext cx="6985" cy="12065"/>
            </a:xfrm>
            <a:custGeom>
              <a:avLst/>
              <a:gdLst/>
              <a:ahLst/>
              <a:cxnLst/>
              <a:rect l="l" t="t" r="r" b="b"/>
              <a:pathLst>
                <a:path w="6984" h="12064">
                  <a:moveTo>
                    <a:pt x="6379" y="11652"/>
                  </a:moveTo>
                  <a:lnTo>
                    <a:pt x="5562" y="10160"/>
                  </a:lnTo>
                </a:path>
                <a:path w="6984" h="12064">
                  <a:moveTo>
                    <a:pt x="1807" y="3300"/>
                  </a:moveTo>
                  <a:lnTo>
                    <a:pt x="1390" y="2539"/>
                  </a:lnTo>
                </a:path>
                <a:path w="6984" h="12064">
                  <a:moveTo>
                    <a:pt x="283" y="517"/>
                  </a:moveTo>
                  <a:lnTo>
                    <a:pt x="0" y="0"/>
                  </a:lnTo>
                </a:path>
              </a:pathLst>
            </a:custGeom>
            <a:ln w="27432">
              <a:solidFill>
                <a:srgbClr val="FFFFFF"/>
              </a:solidFill>
            </a:ln>
          </p:spPr>
          <p:txBody>
            <a:bodyPr wrap="square" lIns="0" tIns="0" rIns="0" bIns="0" rtlCol="0"/>
            <a:lstStyle/>
            <a:p/>
          </p:txBody>
        </p:sp>
        <p:sp>
          <p:nvSpPr>
            <p:cNvPr id="49" name="object 49"/>
            <p:cNvSpPr/>
            <p:nvPr/>
          </p:nvSpPr>
          <p:spPr>
            <a:xfrm>
              <a:off x="676506" y="2273300"/>
              <a:ext cx="27940" cy="27940"/>
            </a:xfrm>
            <a:custGeom>
              <a:avLst/>
              <a:gdLst/>
              <a:ahLst/>
              <a:cxnLst/>
              <a:rect l="l" t="t" r="r" b="b"/>
              <a:pathLst>
                <a:path w="27940" h="27939">
                  <a:moveTo>
                    <a:pt x="0" y="27705"/>
                  </a:moveTo>
                  <a:lnTo>
                    <a:pt x="27581" y="27705"/>
                  </a:lnTo>
                  <a:lnTo>
                    <a:pt x="27581" y="0"/>
                  </a:lnTo>
                  <a:lnTo>
                    <a:pt x="0" y="0"/>
                  </a:lnTo>
                  <a:lnTo>
                    <a:pt x="0" y="27705"/>
                  </a:lnTo>
                  <a:close/>
                </a:path>
              </a:pathLst>
            </a:custGeom>
            <a:solidFill>
              <a:srgbClr val="FFFFFF"/>
            </a:solidFill>
          </p:spPr>
          <p:txBody>
            <a:bodyPr wrap="square" lIns="0" tIns="0" rIns="0" bIns="0" rtlCol="0"/>
            <a:lstStyle/>
            <a:p/>
          </p:txBody>
        </p:sp>
        <p:sp>
          <p:nvSpPr>
            <p:cNvPr id="50" name="object 50"/>
            <p:cNvSpPr/>
            <p:nvPr/>
          </p:nvSpPr>
          <p:spPr>
            <a:xfrm>
              <a:off x="668479" y="2242566"/>
              <a:ext cx="20955" cy="42545"/>
            </a:xfrm>
            <a:custGeom>
              <a:avLst/>
              <a:gdLst/>
              <a:ahLst/>
              <a:cxnLst/>
              <a:rect l="l" t="t" r="r" b="b"/>
              <a:pathLst>
                <a:path w="20954" h="42544">
                  <a:moveTo>
                    <a:pt x="20368" y="41939"/>
                  </a:moveTo>
                  <a:lnTo>
                    <a:pt x="19657" y="40639"/>
                  </a:lnTo>
                </a:path>
                <a:path w="20954" h="42544">
                  <a:moveTo>
                    <a:pt x="18844" y="39156"/>
                  </a:moveTo>
                  <a:lnTo>
                    <a:pt x="18266" y="38100"/>
                  </a:lnTo>
                </a:path>
                <a:path w="20954" h="42544">
                  <a:moveTo>
                    <a:pt x="17320" y="36372"/>
                  </a:moveTo>
                  <a:lnTo>
                    <a:pt x="16918" y="35637"/>
                  </a:lnTo>
                  <a:lnTo>
                    <a:pt x="16881" y="35559"/>
                  </a:lnTo>
                </a:path>
                <a:path w="20954" h="42544">
                  <a:moveTo>
                    <a:pt x="15796" y="33274"/>
                  </a:moveTo>
                  <a:lnTo>
                    <a:pt x="15073" y="31750"/>
                  </a:lnTo>
                </a:path>
                <a:path w="20954" h="42544">
                  <a:moveTo>
                    <a:pt x="14272" y="30064"/>
                  </a:moveTo>
                  <a:lnTo>
                    <a:pt x="13867" y="29209"/>
                  </a:lnTo>
                </a:path>
                <a:path w="20954" h="42544">
                  <a:moveTo>
                    <a:pt x="12748" y="26854"/>
                  </a:moveTo>
                  <a:lnTo>
                    <a:pt x="12058" y="25400"/>
                  </a:lnTo>
                </a:path>
                <a:path w="20954" h="42544">
                  <a:moveTo>
                    <a:pt x="11224" y="23644"/>
                  </a:moveTo>
                  <a:lnTo>
                    <a:pt x="10852" y="22859"/>
                  </a:lnTo>
                </a:path>
                <a:path w="20954" h="42544">
                  <a:moveTo>
                    <a:pt x="9700" y="20433"/>
                  </a:moveTo>
                  <a:lnTo>
                    <a:pt x="9043" y="19050"/>
                  </a:lnTo>
                </a:path>
                <a:path w="20954" h="42544">
                  <a:moveTo>
                    <a:pt x="8176" y="17223"/>
                  </a:moveTo>
                  <a:lnTo>
                    <a:pt x="7837" y="16509"/>
                  </a:lnTo>
                </a:path>
                <a:path w="20954" h="42544">
                  <a:moveTo>
                    <a:pt x="6652" y="14013"/>
                  </a:moveTo>
                  <a:lnTo>
                    <a:pt x="6632" y="13969"/>
                  </a:lnTo>
                </a:path>
                <a:path w="20954" h="42544">
                  <a:moveTo>
                    <a:pt x="5128" y="10803"/>
                  </a:moveTo>
                  <a:lnTo>
                    <a:pt x="4823" y="10159"/>
                  </a:lnTo>
                </a:path>
                <a:path w="20954" h="42544">
                  <a:moveTo>
                    <a:pt x="3604" y="7593"/>
                  </a:moveTo>
                  <a:lnTo>
                    <a:pt x="3014" y="6350"/>
                  </a:lnTo>
                </a:path>
                <a:path w="20954" h="42544">
                  <a:moveTo>
                    <a:pt x="2080" y="4383"/>
                  </a:moveTo>
                  <a:lnTo>
                    <a:pt x="1205" y="2539"/>
                  </a:lnTo>
                </a:path>
                <a:path w="20954" h="42544">
                  <a:moveTo>
                    <a:pt x="556" y="1172"/>
                  </a:moveTo>
                  <a:lnTo>
                    <a:pt x="0" y="0"/>
                  </a:lnTo>
                </a:path>
              </a:pathLst>
            </a:custGeom>
            <a:ln w="27432">
              <a:solidFill>
                <a:srgbClr val="FFFFFF"/>
              </a:solidFill>
            </a:ln>
          </p:spPr>
          <p:txBody>
            <a:bodyPr wrap="square" lIns="0" tIns="0" rIns="0" bIns="0" rtlCol="0"/>
            <a:lstStyle/>
            <a:p/>
          </p:txBody>
        </p:sp>
        <p:sp>
          <p:nvSpPr>
            <p:cNvPr id="51" name="object 51"/>
            <p:cNvSpPr/>
            <p:nvPr/>
          </p:nvSpPr>
          <p:spPr>
            <a:xfrm>
              <a:off x="667273" y="2240025"/>
              <a:ext cx="635" cy="635"/>
            </a:xfrm>
            <a:custGeom>
              <a:avLst/>
              <a:gdLst/>
              <a:ahLst/>
              <a:cxnLst/>
              <a:rect l="l" t="t" r="r" b="b"/>
              <a:pathLst>
                <a:path w="634" h="635">
                  <a:moveTo>
                    <a:pt x="-13716" y="251"/>
                  </a:moveTo>
                  <a:lnTo>
                    <a:pt x="13954" y="251"/>
                  </a:lnTo>
                </a:path>
              </a:pathLst>
            </a:custGeom>
            <a:ln w="27934">
              <a:solidFill>
                <a:srgbClr val="FFFFFF"/>
              </a:solidFill>
            </a:ln>
          </p:spPr>
          <p:txBody>
            <a:bodyPr wrap="square" lIns="0" tIns="0" rIns="0" bIns="0" rtlCol="0"/>
            <a:lstStyle/>
            <a:p/>
          </p:txBody>
        </p:sp>
        <p:sp>
          <p:nvSpPr>
            <p:cNvPr id="52" name="object 52"/>
            <p:cNvSpPr/>
            <p:nvPr/>
          </p:nvSpPr>
          <p:spPr>
            <a:xfrm>
              <a:off x="653155" y="2205736"/>
              <a:ext cx="13335" cy="31750"/>
            </a:xfrm>
            <a:custGeom>
              <a:avLst/>
              <a:gdLst/>
              <a:ahLst/>
              <a:cxnLst/>
              <a:rect l="l" t="t" r="r" b="b"/>
              <a:pathLst>
                <a:path w="13334" h="31750">
                  <a:moveTo>
                    <a:pt x="12832" y="31582"/>
                  </a:moveTo>
                  <a:lnTo>
                    <a:pt x="12652" y="31202"/>
                  </a:lnTo>
                  <a:lnTo>
                    <a:pt x="12358" y="30480"/>
                  </a:lnTo>
                </a:path>
                <a:path w="13334" h="31750">
                  <a:moveTo>
                    <a:pt x="11308" y="27888"/>
                  </a:moveTo>
                  <a:lnTo>
                    <a:pt x="10299" y="25400"/>
                  </a:lnTo>
                </a:path>
                <a:path w="13334" h="31750">
                  <a:moveTo>
                    <a:pt x="9784" y="24130"/>
                  </a:moveTo>
                  <a:lnTo>
                    <a:pt x="9269" y="22860"/>
                  </a:lnTo>
                </a:path>
                <a:path w="13334" h="31750">
                  <a:moveTo>
                    <a:pt x="8260" y="20371"/>
                  </a:moveTo>
                  <a:lnTo>
                    <a:pt x="8239" y="20320"/>
                  </a:lnTo>
                </a:path>
                <a:path w="13334" h="31750">
                  <a:moveTo>
                    <a:pt x="6736" y="16613"/>
                  </a:moveTo>
                  <a:lnTo>
                    <a:pt x="6179" y="15239"/>
                  </a:lnTo>
                </a:path>
                <a:path w="13334" h="31750">
                  <a:moveTo>
                    <a:pt x="5212" y="12854"/>
                  </a:moveTo>
                  <a:lnTo>
                    <a:pt x="5149" y="12700"/>
                  </a:lnTo>
                </a:path>
                <a:path w="13334" h="31750">
                  <a:moveTo>
                    <a:pt x="3688" y="9096"/>
                  </a:moveTo>
                  <a:lnTo>
                    <a:pt x="3089" y="7620"/>
                  </a:lnTo>
                </a:path>
                <a:path w="13334" h="31750">
                  <a:moveTo>
                    <a:pt x="2164" y="5337"/>
                  </a:moveTo>
                  <a:lnTo>
                    <a:pt x="2059" y="5080"/>
                  </a:lnTo>
                </a:path>
                <a:path w="13334" h="31750">
                  <a:moveTo>
                    <a:pt x="640" y="1579"/>
                  </a:moveTo>
                  <a:lnTo>
                    <a:pt x="0" y="0"/>
                  </a:lnTo>
                </a:path>
              </a:pathLst>
            </a:custGeom>
            <a:ln w="27432">
              <a:solidFill>
                <a:srgbClr val="FFFFFF"/>
              </a:solidFill>
            </a:ln>
          </p:spPr>
          <p:txBody>
            <a:bodyPr wrap="square" lIns="0" tIns="0" rIns="0" bIns="0" rtlCol="0"/>
            <a:lstStyle/>
            <a:p/>
          </p:txBody>
        </p:sp>
        <p:sp>
          <p:nvSpPr>
            <p:cNvPr id="53" name="object 53"/>
            <p:cNvSpPr/>
            <p:nvPr/>
          </p:nvSpPr>
          <p:spPr>
            <a:xfrm>
              <a:off x="638409" y="2189480"/>
              <a:ext cx="27940" cy="27940"/>
            </a:xfrm>
            <a:custGeom>
              <a:avLst/>
              <a:gdLst/>
              <a:ahLst/>
              <a:cxnLst/>
              <a:rect l="l" t="t" r="r" b="b"/>
              <a:pathLst>
                <a:path w="27940" h="27939">
                  <a:moveTo>
                    <a:pt x="0" y="27792"/>
                  </a:moveTo>
                  <a:lnTo>
                    <a:pt x="27578" y="27792"/>
                  </a:lnTo>
                  <a:lnTo>
                    <a:pt x="27578" y="0"/>
                  </a:lnTo>
                  <a:lnTo>
                    <a:pt x="0" y="0"/>
                  </a:lnTo>
                  <a:lnTo>
                    <a:pt x="0" y="27792"/>
                  </a:lnTo>
                  <a:close/>
                </a:path>
              </a:pathLst>
            </a:custGeom>
            <a:solidFill>
              <a:srgbClr val="FFFFFF"/>
            </a:solidFill>
          </p:spPr>
          <p:txBody>
            <a:bodyPr wrap="square" lIns="0" tIns="0" rIns="0" bIns="0" rtlCol="0"/>
            <a:lstStyle/>
            <a:p/>
          </p:txBody>
        </p:sp>
        <p:sp>
          <p:nvSpPr>
            <p:cNvPr id="54" name="object 54"/>
            <p:cNvSpPr/>
            <p:nvPr/>
          </p:nvSpPr>
          <p:spPr>
            <a:xfrm>
              <a:off x="650065" y="2198116"/>
              <a:ext cx="1270" cy="1905"/>
            </a:xfrm>
            <a:custGeom>
              <a:avLst/>
              <a:gdLst/>
              <a:ahLst/>
              <a:cxnLst/>
              <a:rect l="l" t="t" r="r" b="b"/>
              <a:pathLst>
                <a:path w="1270" h="1905">
                  <a:moveTo>
                    <a:pt x="682" y="1682"/>
                  </a:moveTo>
                  <a:lnTo>
                    <a:pt x="0" y="0"/>
                  </a:lnTo>
                </a:path>
              </a:pathLst>
            </a:custGeom>
            <a:ln w="27432">
              <a:solidFill>
                <a:srgbClr val="FFFFFF"/>
              </a:solidFill>
            </a:ln>
          </p:spPr>
          <p:txBody>
            <a:bodyPr wrap="square" lIns="0" tIns="0" rIns="0" bIns="0" rtlCol="0"/>
            <a:lstStyle/>
            <a:p/>
          </p:txBody>
        </p:sp>
        <p:sp>
          <p:nvSpPr>
            <p:cNvPr id="55" name="object 55"/>
            <p:cNvSpPr/>
            <p:nvPr/>
          </p:nvSpPr>
          <p:spPr>
            <a:xfrm>
              <a:off x="635320" y="2181860"/>
              <a:ext cx="27940" cy="27940"/>
            </a:xfrm>
            <a:custGeom>
              <a:avLst/>
              <a:gdLst/>
              <a:ahLst/>
              <a:cxnLst/>
              <a:rect l="l" t="t" r="r" b="b"/>
              <a:pathLst>
                <a:path w="27940" h="27939">
                  <a:moveTo>
                    <a:pt x="0" y="27895"/>
                  </a:moveTo>
                  <a:lnTo>
                    <a:pt x="27620" y="27895"/>
                  </a:lnTo>
                  <a:lnTo>
                    <a:pt x="27620" y="0"/>
                  </a:lnTo>
                  <a:lnTo>
                    <a:pt x="0" y="0"/>
                  </a:lnTo>
                  <a:lnTo>
                    <a:pt x="0" y="27895"/>
                  </a:lnTo>
                  <a:close/>
                </a:path>
              </a:pathLst>
            </a:custGeom>
            <a:solidFill>
              <a:srgbClr val="FFFFFF"/>
            </a:solidFill>
          </p:spPr>
          <p:txBody>
            <a:bodyPr wrap="square" lIns="0" tIns="0" rIns="0" bIns="0" rtlCol="0"/>
            <a:lstStyle/>
            <a:p/>
          </p:txBody>
        </p:sp>
        <p:sp>
          <p:nvSpPr>
            <p:cNvPr id="56" name="object 56"/>
            <p:cNvSpPr/>
            <p:nvPr/>
          </p:nvSpPr>
          <p:spPr>
            <a:xfrm>
              <a:off x="624444" y="2116836"/>
              <a:ext cx="23495" cy="75565"/>
            </a:xfrm>
            <a:custGeom>
              <a:avLst/>
              <a:gdLst/>
              <a:ahLst/>
              <a:cxnLst/>
              <a:rect l="l" t="t" r="r" b="b"/>
              <a:pathLst>
                <a:path w="23495" h="75564">
                  <a:moveTo>
                    <a:pt x="23255" y="75028"/>
                  </a:moveTo>
                  <a:lnTo>
                    <a:pt x="22791" y="73660"/>
                  </a:lnTo>
                </a:path>
                <a:path w="23495" h="75564">
                  <a:moveTo>
                    <a:pt x="21731" y="70532"/>
                  </a:moveTo>
                  <a:lnTo>
                    <a:pt x="21069" y="68580"/>
                  </a:lnTo>
                </a:path>
                <a:path w="23495" h="75564">
                  <a:moveTo>
                    <a:pt x="20207" y="66036"/>
                  </a:moveTo>
                  <a:lnTo>
                    <a:pt x="19778" y="64770"/>
                  </a:lnTo>
                </a:path>
                <a:path w="23495" h="75564">
                  <a:moveTo>
                    <a:pt x="18683" y="61540"/>
                  </a:moveTo>
                  <a:lnTo>
                    <a:pt x="18056" y="59689"/>
                  </a:lnTo>
                </a:path>
                <a:path w="23495" h="75564">
                  <a:moveTo>
                    <a:pt x="17159" y="57044"/>
                  </a:moveTo>
                  <a:lnTo>
                    <a:pt x="16764" y="55880"/>
                  </a:lnTo>
                </a:path>
                <a:path w="23495" h="75564">
                  <a:moveTo>
                    <a:pt x="15635" y="52549"/>
                  </a:moveTo>
                  <a:lnTo>
                    <a:pt x="15042" y="50800"/>
                  </a:lnTo>
                </a:path>
                <a:path w="23495" h="75564">
                  <a:moveTo>
                    <a:pt x="14111" y="48053"/>
                  </a:moveTo>
                  <a:lnTo>
                    <a:pt x="13751" y="46989"/>
                  </a:lnTo>
                </a:path>
                <a:path w="23495" h="75564">
                  <a:moveTo>
                    <a:pt x="12587" y="43557"/>
                  </a:moveTo>
                  <a:lnTo>
                    <a:pt x="12029" y="41910"/>
                  </a:lnTo>
                </a:path>
                <a:path w="23495" h="75564">
                  <a:moveTo>
                    <a:pt x="11063" y="39061"/>
                  </a:moveTo>
                  <a:lnTo>
                    <a:pt x="10307" y="36830"/>
                  </a:lnTo>
                </a:path>
                <a:path w="23495" h="75564">
                  <a:moveTo>
                    <a:pt x="9539" y="34565"/>
                  </a:moveTo>
                  <a:lnTo>
                    <a:pt x="9297" y="33849"/>
                  </a:lnTo>
                  <a:lnTo>
                    <a:pt x="9069" y="33020"/>
                  </a:lnTo>
                </a:path>
                <a:path w="23495" h="75564">
                  <a:moveTo>
                    <a:pt x="8015" y="29184"/>
                  </a:moveTo>
                  <a:lnTo>
                    <a:pt x="7325" y="26670"/>
                  </a:lnTo>
                </a:path>
                <a:path w="23495" h="75564">
                  <a:moveTo>
                    <a:pt x="6491" y="23635"/>
                  </a:moveTo>
                  <a:lnTo>
                    <a:pt x="5929" y="21589"/>
                  </a:lnTo>
                </a:path>
                <a:path w="23495" h="75564">
                  <a:moveTo>
                    <a:pt x="4967" y="18086"/>
                  </a:moveTo>
                  <a:lnTo>
                    <a:pt x="4185" y="15239"/>
                  </a:lnTo>
                </a:path>
                <a:path w="23495" h="75564">
                  <a:moveTo>
                    <a:pt x="3443" y="12538"/>
                  </a:moveTo>
                  <a:lnTo>
                    <a:pt x="3139" y="11430"/>
                  </a:lnTo>
                </a:path>
                <a:path w="23495" h="75564">
                  <a:moveTo>
                    <a:pt x="1919" y="6989"/>
                  </a:moveTo>
                  <a:lnTo>
                    <a:pt x="1395" y="5080"/>
                  </a:lnTo>
                </a:path>
                <a:path w="23495" h="75564">
                  <a:moveTo>
                    <a:pt x="395" y="1440"/>
                  </a:moveTo>
                  <a:lnTo>
                    <a:pt x="0" y="0"/>
                  </a:lnTo>
                </a:path>
              </a:pathLst>
            </a:custGeom>
            <a:ln w="27432">
              <a:solidFill>
                <a:srgbClr val="FFFFFF"/>
              </a:solidFill>
            </a:ln>
          </p:spPr>
          <p:txBody>
            <a:bodyPr wrap="square" lIns="0" tIns="0" rIns="0" bIns="0" rtlCol="0"/>
            <a:lstStyle/>
            <a:p/>
          </p:txBody>
        </p:sp>
        <p:sp>
          <p:nvSpPr>
            <p:cNvPr id="57" name="object 57"/>
            <p:cNvSpPr/>
            <p:nvPr/>
          </p:nvSpPr>
          <p:spPr>
            <a:xfrm>
              <a:off x="609333" y="2098039"/>
              <a:ext cx="27940" cy="28575"/>
            </a:xfrm>
            <a:custGeom>
              <a:avLst/>
              <a:gdLst/>
              <a:ahLst/>
              <a:cxnLst/>
              <a:rect l="l" t="t" r="r" b="b"/>
              <a:pathLst>
                <a:path w="27940" h="28575">
                  <a:moveTo>
                    <a:pt x="0" y="28403"/>
                  </a:moveTo>
                  <a:lnTo>
                    <a:pt x="27698" y="28403"/>
                  </a:lnTo>
                  <a:lnTo>
                    <a:pt x="27698" y="0"/>
                  </a:lnTo>
                  <a:lnTo>
                    <a:pt x="0" y="0"/>
                  </a:lnTo>
                  <a:lnTo>
                    <a:pt x="0" y="28403"/>
                  </a:lnTo>
                  <a:close/>
                </a:path>
              </a:pathLst>
            </a:custGeom>
            <a:solidFill>
              <a:srgbClr val="FFFFFF"/>
            </a:solidFill>
          </p:spPr>
          <p:txBody>
            <a:bodyPr wrap="square" lIns="0" tIns="0" rIns="0" bIns="0" rtlCol="0"/>
            <a:lstStyle/>
            <a:p/>
          </p:txBody>
        </p:sp>
        <p:sp>
          <p:nvSpPr>
            <p:cNvPr id="58" name="object 58"/>
            <p:cNvSpPr/>
            <p:nvPr/>
          </p:nvSpPr>
          <p:spPr>
            <a:xfrm>
              <a:off x="616756" y="2083816"/>
              <a:ext cx="5080" cy="23495"/>
            </a:xfrm>
            <a:custGeom>
              <a:avLst/>
              <a:gdLst/>
              <a:ahLst/>
              <a:cxnLst/>
              <a:rect l="l" t="t" r="r" b="b"/>
              <a:pathLst>
                <a:path w="5079" h="23494">
                  <a:moveTo>
                    <a:pt x="5035" y="23363"/>
                  </a:moveTo>
                  <a:lnTo>
                    <a:pt x="4674" y="22046"/>
                  </a:lnTo>
                  <a:lnTo>
                    <a:pt x="4307" y="20319"/>
                  </a:lnTo>
                </a:path>
                <a:path w="5079" h="23494">
                  <a:moveTo>
                    <a:pt x="3511" y="16563"/>
                  </a:moveTo>
                  <a:lnTo>
                    <a:pt x="2961" y="13969"/>
                  </a:lnTo>
                </a:path>
                <a:path w="5079" h="23494">
                  <a:moveTo>
                    <a:pt x="1987" y="9375"/>
                  </a:moveTo>
                  <a:lnTo>
                    <a:pt x="1615" y="7619"/>
                  </a:lnTo>
                </a:path>
                <a:path w="5079" h="23494">
                  <a:moveTo>
                    <a:pt x="463" y="2186"/>
                  </a:moveTo>
                  <a:lnTo>
                    <a:pt x="0" y="0"/>
                  </a:lnTo>
                </a:path>
              </a:pathLst>
            </a:custGeom>
            <a:ln w="27432">
              <a:solidFill>
                <a:srgbClr val="FFFFFF"/>
              </a:solidFill>
            </a:ln>
          </p:spPr>
          <p:txBody>
            <a:bodyPr wrap="square" lIns="0" tIns="0" rIns="0" bIns="0" rtlCol="0"/>
            <a:lstStyle/>
            <a:p/>
          </p:txBody>
        </p:sp>
        <p:sp>
          <p:nvSpPr>
            <p:cNvPr id="59" name="object 59"/>
            <p:cNvSpPr/>
            <p:nvPr/>
          </p:nvSpPr>
          <p:spPr>
            <a:xfrm>
              <a:off x="601694" y="2063750"/>
              <a:ext cx="27940" cy="29209"/>
            </a:xfrm>
            <a:custGeom>
              <a:avLst/>
              <a:gdLst/>
              <a:ahLst/>
              <a:cxnLst/>
              <a:rect l="l" t="t" r="r" b="b"/>
              <a:pathLst>
                <a:path w="27940" h="29210">
                  <a:moveTo>
                    <a:pt x="0" y="28780"/>
                  </a:moveTo>
                  <a:lnTo>
                    <a:pt x="27717" y="28780"/>
                  </a:lnTo>
                  <a:lnTo>
                    <a:pt x="27717" y="0"/>
                  </a:lnTo>
                  <a:lnTo>
                    <a:pt x="0" y="0"/>
                  </a:lnTo>
                  <a:lnTo>
                    <a:pt x="0" y="28780"/>
                  </a:lnTo>
                  <a:close/>
                </a:path>
              </a:pathLst>
            </a:custGeom>
            <a:solidFill>
              <a:srgbClr val="FFFFFF"/>
            </a:solidFill>
          </p:spPr>
          <p:txBody>
            <a:bodyPr wrap="square" lIns="0" tIns="0" rIns="0" bIns="0" rtlCol="0"/>
            <a:lstStyle/>
            <a:p/>
          </p:txBody>
        </p:sp>
        <p:sp>
          <p:nvSpPr>
            <p:cNvPr id="60" name="object 60"/>
            <p:cNvSpPr/>
            <p:nvPr/>
          </p:nvSpPr>
          <p:spPr>
            <a:xfrm>
              <a:off x="610513" y="2052066"/>
              <a:ext cx="3810" cy="19685"/>
            </a:xfrm>
            <a:custGeom>
              <a:avLst/>
              <a:gdLst/>
              <a:ahLst/>
              <a:cxnLst/>
              <a:rect l="l" t="t" r="r" b="b"/>
              <a:pathLst>
                <a:path w="3809" h="19685">
                  <a:moveTo>
                    <a:pt x="3658" y="19559"/>
                  </a:moveTo>
                  <a:lnTo>
                    <a:pt x="3011" y="16509"/>
                  </a:lnTo>
                </a:path>
                <a:path w="3809" h="19685">
                  <a:moveTo>
                    <a:pt x="2134" y="12371"/>
                  </a:moveTo>
                  <a:lnTo>
                    <a:pt x="1396" y="8889"/>
                  </a:lnTo>
                </a:path>
                <a:path w="3809" h="19685">
                  <a:moveTo>
                    <a:pt x="610" y="4052"/>
                  </a:moveTo>
                  <a:lnTo>
                    <a:pt x="0" y="0"/>
                  </a:lnTo>
                </a:path>
              </a:pathLst>
            </a:custGeom>
            <a:ln w="27432">
              <a:solidFill>
                <a:srgbClr val="FFFFFF"/>
              </a:solidFill>
            </a:ln>
          </p:spPr>
          <p:txBody>
            <a:bodyPr wrap="square" lIns="0" tIns="0" rIns="0" bIns="0" rtlCol="0"/>
            <a:lstStyle/>
            <a:p/>
          </p:txBody>
        </p:sp>
        <p:sp>
          <p:nvSpPr>
            <p:cNvPr id="61" name="object 61"/>
            <p:cNvSpPr/>
            <p:nvPr/>
          </p:nvSpPr>
          <p:spPr>
            <a:xfrm>
              <a:off x="595650" y="2030730"/>
              <a:ext cx="27940" cy="29209"/>
            </a:xfrm>
            <a:custGeom>
              <a:avLst/>
              <a:gdLst/>
              <a:ahLst/>
              <a:cxnLst/>
              <a:rect l="l" t="t" r="r" b="b"/>
              <a:pathLst>
                <a:path w="27940" h="29210">
                  <a:moveTo>
                    <a:pt x="0" y="28983"/>
                  </a:moveTo>
                  <a:lnTo>
                    <a:pt x="27665" y="28983"/>
                  </a:lnTo>
                  <a:lnTo>
                    <a:pt x="27665" y="0"/>
                  </a:lnTo>
                  <a:lnTo>
                    <a:pt x="0" y="0"/>
                  </a:lnTo>
                  <a:lnTo>
                    <a:pt x="0" y="28983"/>
                  </a:lnTo>
                  <a:close/>
                </a:path>
              </a:pathLst>
            </a:custGeom>
            <a:solidFill>
              <a:srgbClr val="FFFFFF"/>
            </a:solidFill>
          </p:spPr>
          <p:txBody>
            <a:bodyPr wrap="square" lIns="0" tIns="0" rIns="0" bIns="0" rtlCol="0"/>
            <a:lstStyle/>
            <a:p/>
          </p:txBody>
        </p:sp>
        <p:sp>
          <p:nvSpPr>
            <p:cNvPr id="62" name="object 62"/>
            <p:cNvSpPr/>
            <p:nvPr/>
          </p:nvSpPr>
          <p:spPr>
            <a:xfrm>
              <a:off x="604503" y="2011425"/>
              <a:ext cx="3810" cy="24765"/>
            </a:xfrm>
            <a:custGeom>
              <a:avLst/>
              <a:gdLst/>
              <a:ahLst/>
              <a:cxnLst/>
              <a:rect l="l" t="t" r="r" b="b"/>
              <a:pathLst>
                <a:path w="3809" h="24764">
                  <a:moveTo>
                    <a:pt x="3572" y="24451"/>
                  </a:moveTo>
                  <a:lnTo>
                    <a:pt x="3141" y="21590"/>
                  </a:lnTo>
                </a:path>
                <a:path w="3809" h="24764">
                  <a:moveTo>
                    <a:pt x="2048" y="14330"/>
                  </a:moveTo>
                  <a:lnTo>
                    <a:pt x="1420" y="10160"/>
                  </a:lnTo>
                </a:path>
                <a:path w="3809" h="24764">
                  <a:moveTo>
                    <a:pt x="524" y="4210"/>
                  </a:moveTo>
                  <a:lnTo>
                    <a:pt x="163" y="1811"/>
                  </a:lnTo>
                  <a:lnTo>
                    <a:pt x="0" y="0"/>
                  </a:lnTo>
                </a:path>
              </a:pathLst>
            </a:custGeom>
            <a:ln w="27432">
              <a:solidFill>
                <a:srgbClr val="FFFFFF"/>
              </a:solidFill>
            </a:ln>
          </p:spPr>
          <p:txBody>
            <a:bodyPr wrap="square" lIns="0" tIns="0" rIns="0" bIns="0" rtlCol="0"/>
            <a:lstStyle/>
            <a:p/>
          </p:txBody>
        </p:sp>
        <p:sp>
          <p:nvSpPr>
            <p:cNvPr id="63" name="object 63"/>
            <p:cNvSpPr/>
            <p:nvPr/>
          </p:nvSpPr>
          <p:spPr>
            <a:xfrm>
              <a:off x="603246" y="1997455"/>
              <a:ext cx="635" cy="3175"/>
            </a:xfrm>
            <a:custGeom>
              <a:avLst/>
              <a:gdLst/>
              <a:ahLst/>
              <a:cxnLst/>
              <a:rect l="l" t="t" r="r" b="b"/>
              <a:pathLst>
                <a:path w="634" h="3175">
                  <a:moveTo>
                    <a:pt x="-13715" y="1430"/>
                  </a:moveTo>
                  <a:lnTo>
                    <a:pt x="13973" y="1430"/>
                  </a:lnTo>
                </a:path>
              </a:pathLst>
            </a:custGeom>
            <a:ln w="30293">
              <a:solidFill>
                <a:srgbClr val="FFFFFF"/>
              </a:solidFill>
            </a:ln>
          </p:spPr>
          <p:txBody>
            <a:bodyPr wrap="square" lIns="0" tIns="0" rIns="0" bIns="0" rtlCol="0"/>
            <a:lstStyle/>
            <a:p/>
          </p:txBody>
        </p:sp>
        <p:sp>
          <p:nvSpPr>
            <p:cNvPr id="64" name="object 64"/>
            <p:cNvSpPr/>
            <p:nvPr/>
          </p:nvSpPr>
          <p:spPr>
            <a:xfrm>
              <a:off x="637765" y="2162555"/>
              <a:ext cx="9075420" cy="442595"/>
            </a:xfrm>
            <a:custGeom>
              <a:avLst/>
              <a:gdLst/>
              <a:ahLst/>
              <a:cxnLst/>
              <a:rect l="l" t="t" r="r" b="b"/>
              <a:pathLst>
                <a:path w="9075420" h="442594">
                  <a:moveTo>
                    <a:pt x="430" y="1269"/>
                  </a:moveTo>
                  <a:lnTo>
                    <a:pt x="0" y="0"/>
                  </a:lnTo>
                </a:path>
                <a:path w="9075420" h="442594">
                  <a:moveTo>
                    <a:pt x="9075247" y="441960"/>
                  </a:moveTo>
                  <a:lnTo>
                    <a:pt x="9074686" y="442266"/>
                  </a:lnTo>
                </a:path>
              </a:pathLst>
            </a:custGeom>
            <a:ln w="27432">
              <a:solidFill>
                <a:srgbClr val="FFFFFF"/>
              </a:solidFill>
            </a:ln>
          </p:spPr>
          <p:txBody>
            <a:bodyPr wrap="square" lIns="0" tIns="0" rIns="0" bIns="0" rtlCol="0"/>
            <a:lstStyle/>
            <a:p/>
          </p:txBody>
        </p:sp>
        <p:sp>
          <p:nvSpPr>
            <p:cNvPr id="65" name="object 65"/>
            <p:cNvSpPr/>
            <p:nvPr/>
          </p:nvSpPr>
          <p:spPr>
            <a:xfrm>
              <a:off x="9698735" y="2612136"/>
              <a:ext cx="635" cy="635"/>
            </a:xfrm>
            <a:custGeom>
              <a:avLst/>
              <a:gdLst/>
              <a:ahLst/>
              <a:cxnLst/>
              <a:rect l="l" t="t" r="r" b="b"/>
              <a:pathLst>
                <a:path w="634" h="635">
                  <a:moveTo>
                    <a:pt x="-13716" y="90"/>
                  </a:moveTo>
                  <a:lnTo>
                    <a:pt x="14048" y="90"/>
                  </a:lnTo>
                </a:path>
              </a:pathLst>
            </a:custGeom>
            <a:ln w="27613">
              <a:solidFill>
                <a:srgbClr val="FFFFFF"/>
              </a:solidFill>
            </a:ln>
          </p:spPr>
          <p:txBody>
            <a:bodyPr wrap="square" lIns="0" tIns="0" rIns="0" bIns="0" rtlCol="0"/>
            <a:lstStyle/>
            <a:p/>
          </p:txBody>
        </p:sp>
        <p:sp>
          <p:nvSpPr>
            <p:cNvPr id="66" name="object 66"/>
            <p:cNvSpPr/>
            <p:nvPr/>
          </p:nvSpPr>
          <p:spPr>
            <a:xfrm>
              <a:off x="9672827" y="2626106"/>
              <a:ext cx="635" cy="635"/>
            </a:xfrm>
            <a:custGeom>
              <a:avLst/>
              <a:gdLst/>
              <a:ahLst/>
              <a:cxnLst/>
              <a:rect l="l" t="t" r="r" b="b"/>
              <a:pathLst>
                <a:path w="634" h="635">
                  <a:moveTo>
                    <a:pt x="-13716" y="68"/>
                  </a:moveTo>
                  <a:lnTo>
                    <a:pt x="14006" y="68"/>
                  </a:lnTo>
                </a:path>
              </a:pathLst>
            </a:custGeom>
            <a:ln w="27569">
              <a:solidFill>
                <a:srgbClr val="FFFFFF"/>
              </a:solidFill>
            </a:ln>
          </p:spPr>
          <p:txBody>
            <a:bodyPr wrap="square" lIns="0" tIns="0" rIns="0" bIns="0" rtlCol="0"/>
            <a:lstStyle/>
            <a:p/>
          </p:txBody>
        </p:sp>
        <p:sp>
          <p:nvSpPr>
            <p:cNvPr id="67" name="object 67"/>
            <p:cNvSpPr/>
            <p:nvPr/>
          </p:nvSpPr>
          <p:spPr>
            <a:xfrm>
              <a:off x="9640823" y="2627375"/>
              <a:ext cx="29845" cy="14604"/>
            </a:xfrm>
            <a:custGeom>
              <a:avLst/>
              <a:gdLst/>
              <a:ahLst/>
              <a:cxnLst/>
              <a:rect l="l" t="t" r="r" b="b"/>
              <a:pathLst>
                <a:path w="29845" h="14605">
                  <a:moveTo>
                    <a:pt x="29615" y="0"/>
                  </a:moveTo>
                  <a:lnTo>
                    <a:pt x="28955" y="312"/>
                  </a:lnTo>
                </a:path>
                <a:path w="29845" h="14605">
                  <a:moveTo>
                    <a:pt x="140" y="13970"/>
                  </a:moveTo>
                  <a:lnTo>
                    <a:pt x="0" y="14036"/>
                  </a:lnTo>
                </a:path>
              </a:pathLst>
            </a:custGeom>
            <a:ln w="27432">
              <a:solidFill>
                <a:srgbClr val="FFFFFF"/>
              </a:solidFill>
            </a:ln>
          </p:spPr>
          <p:txBody>
            <a:bodyPr wrap="square" lIns="0" tIns="0" rIns="0" bIns="0" rtlCol="0"/>
            <a:lstStyle/>
            <a:p/>
          </p:txBody>
        </p:sp>
        <p:sp>
          <p:nvSpPr>
            <p:cNvPr id="68" name="object 68"/>
            <p:cNvSpPr/>
            <p:nvPr/>
          </p:nvSpPr>
          <p:spPr>
            <a:xfrm>
              <a:off x="9637775" y="2642615"/>
              <a:ext cx="635" cy="635"/>
            </a:xfrm>
            <a:custGeom>
              <a:avLst/>
              <a:gdLst/>
              <a:ahLst/>
              <a:cxnLst/>
              <a:rect l="l" t="t" r="r" b="b"/>
              <a:pathLst>
                <a:path w="634" h="635">
                  <a:moveTo>
                    <a:pt x="-13716" y="120"/>
                  </a:moveTo>
                  <a:lnTo>
                    <a:pt x="14224" y="120"/>
                  </a:lnTo>
                </a:path>
              </a:pathLst>
            </a:custGeom>
            <a:ln w="27673">
              <a:solidFill>
                <a:srgbClr val="FFFFFF"/>
              </a:solidFill>
            </a:ln>
          </p:spPr>
          <p:txBody>
            <a:bodyPr wrap="square" lIns="0" tIns="0" rIns="0" bIns="0" rtlCol="0"/>
            <a:lstStyle/>
            <a:p/>
          </p:txBody>
        </p:sp>
        <p:sp>
          <p:nvSpPr>
            <p:cNvPr id="69" name="object 69"/>
            <p:cNvSpPr/>
            <p:nvPr/>
          </p:nvSpPr>
          <p:spPr>
            <a:xfrm>
              <a:off x="9619487" y="2650236"/>
              <a:ext cx="635" cy="635"/>
            </a:xfrm>
            <a:custGeom>
              <a:avLst/>
              <a:gdLst/>
              <a:ahLst/>
              <a:cxnLst/>
              <a:rect l="l" t="t" r="r" b="b"/>
              <a:pathLst>
                <a:path w="634" h="635">
                  <a:moveTo>
                    <a:pt x="-13716" y="119"/>
                  </a:moveTo>
                  <a:lnTo>
                    <a:pt x="14306" y="119"/>
                  </a:lnTo>
                </a:path>
              </a:pathLst>
            </a:custGeom>
            <a:ln w="27671">
              <a:solidFill>
                <a:srgbClr val="FFFFFF"/>
              </a:solidFill>
            </a:ln>
          </p:spPr>
          <p:txBody>
            <a:bodyPr wrap="square" lIns="0" tIns="0" rIns="0" bIns="0" rtlCol="0"/>
            <a:lstStyle/>
            <a:p/>
          </p:txBody>
        </p:sp>
        <p:sp>
          <p:nvSpPr>
            <p:cNvPr id="70" name="object 70"/>
            <p:cNvSpPr/>
            <p:nvPr/>
          </p:nvSpPr>
          <p:spPr>
            <a:xfrm>
              <a:off x="9604248" y="2656586"/>
              <a:ext cx="635" cy="635"/>
            </a:xfrm>
            <a:custGeom>
              <a:avLst/>
              <a:gdLst/>
              <a:ahLst/>
              <a:cxnLst/>
              <a:rect l="l" t="t" r="r" b="b"/>
              <a:pathLst>
                <a:path w="634" h="635">
                  <a:moveTo>
                    <a:pt x="147" y="0"/>
                  </a:moveTo>
                  <a:lnTo>
                    <a:pt x="0" y="59"/>
                  </a:lnTo>
                </a:path>
              </a:pathLst>
            </a:custGeom>
            <a:ln w="27432">
              <a:solidFill>
                <a:srgbClr val="FFFFFF"/>
              </a:solidFill>
            </a:ln>
          </p:spPr>
          <p:txBody>
            <a:bodyPr wrap="square" lIns="0" tIns="0" rIns="0" bIns="0" rtlCol="0"/>
            <a:lstStyle/>
            <a:p/>
          </p:txBody>
        </p:sp>
        <p:sp>
          <p:nvSpPr>
            <p:cNvPr id="71" name="object 71"/>
            <p:cNvSpPr/>
            <p:nvPr/>
          </p:nvSpPr>
          <p:spPr>
            <a:xfrm>
              <a:off x="9579863" y="2665475"/>
              <a:ext cx="1270" cy="635"/>
            </a:xfrm>
            <a:custGeom>
              <a:avLst/>
              <a:gdLst/>
              <a:ahLst/>
              <a:cxnLst/>
              <a:rect l="l" t="t" r="r" b="b"/>
              <a:pathLst>
                <a:path w="1270" h="635">
                  <a:moveTo>
                    <a:pt x="-13716" y="115"/>
                  </a:moveTo>
                  <a:lnTo>
                    <a:pt x="14398" y="115"/>
                  </a:lnTo>
                </a:path>
              </a:pathLst>
            </a:custGeom>
            <a:ln w="27663">
              <a:solidFill>
                <a:srgbClr val="FFFFFF"/>
              </a:solidFill>
            </a:ln>
          </p:spPr>
          <p:txBody>
            <a:bodyPr wrap="square" lIns="0" tIns="0" rIns="0" bIns="0" rtlCol="0"/>
            <a:lstStyle/>
            <a:p/>
          </p:txBody>
        </p:sp>
        <p:sp>
          <p:nvSpPr>
            <p:cNvPr id="72" name="object 72"/>
            <p:cNvSpPr/>
            <p:nvPr/>
          </p:nvSpPr>
          <p:spPr>
            <a:xfrm>
              <a:off x="9422892" y="2688336"/>
              <a:ext cx="81915" cy="15875"/>
            </a:xfrm>
            <a:custGeom>
              <a:avLst/>
              <a:gdLst/>
              <a:ahLst/>
              <a:cxnLst/>
              <a:rect l="l" t="t" r="r" b="b"/>
              <a:pathLst>
                <a:path w="81915" h="15875">
                  <a:moveTo>
                    <a:pt x="81874" y="0"/>
                  </a:moveTo>
                  <a:lnTo>
                    <a:pt x="80772" y="302"/>
                  </a:lnTo>
                </a:path>
                <a:path w="81915" h="15875">
                  <a:moveTo>
                    <a:pt x="392" y="15239"/>
                  </a:moveTo>
                  <a:lnTo>
                    <a:pt x="0" y="15299"/>
                  </a:lnTo>
                </a:path>
              </a:pathLst>
            </a:custGeom>
            <a:ln w="27432">
              <a:solidFill>
                <a:srgbClr val="FFFFFF"/>
              </a:solidFill>
            </a:ln>
          </p:spPr>
          <p:txBody>
            <a:bodyPr wrap="square" lIns="0" tIns="0" rIns="0" bIns="0" rtlCol="0"/>
            <a:lstStyle/>
            <a:p/>
          </p:txBody>
        </p:sp>
        <p:sp>
          <p:nvSpPr>
            <p:cNvPr id="73" name="object 73"/>
            <p:cNvSpPr/>
            <p:nvPr/>
          </p:nvSpPr>
          <p:spPr>
            <a:xfrm>
              <a:off x="598932" y="710183"/>
              <a:ext cx="9511665" cy="2001520"/>
            </a:xfrm>
            <a:custGeom>
              <a:avLst/>
              <a:gdLst/>
              <a:ahLst/>
              <a:cxnLst/>
              <a:rect l="l" t="t" r="r" b="b"/>
              <a:pathLst>
                <a:path w="9511665" h="2001520">
                  <a:moveTo>
                    <a:pt x="8715756" y="0"/>
                  </a:moveTo>
                  <a:lnTo>
                    <a:pt x="794004" y="0"/>
                  </a:lnTo>
                  <a:lnTo>
                    <a:pt x="745594" y="1453"/>
                  </a:lnTo>
                  <a:lnTo>
                    <a:pt x="697958" y="5758"/>
                  </a:lnTo>
                  <a:lnTo>
                    <a:pt x="651176" y="12831"/>
                  </a:lnTo>
                  <a:lnTo>
                    <a:pt x="605333" y="22588"/>
                  </a:lnTo>
                  <a:lnTo>
                    <a:pt x="560510" y="34946"/>
                  </a:lnTo>
                  <a:lnTo>
                    <a:pt x="516790" y="49821"/>
                  </a:lnTo>
                  <a:lnTo>
                    <a:pt x="474257" y="67129"/>
                  </a:lnTo>
                  <a:lnTo>
                    <a:pt x="432992" y="86787"/>
                  </a:lnTo>
                  <a:lnTo>
                    <a:pt x="393079" y="108711"/>
                  </a:lnTo>
                  <a:lnTo>
                    <a:pt x="354599" y="132818"/>
                  </a:lnTo>
                  <a:lnTo>
                    <a:pt x="317637" y="159024"/>
                  </a:lnTo>
                  <a:lnTo>
                    <a:pt x="282274" y="187245"/>
                  </a:lnTo>
                  <a:lnTo>
                    <a:pt x="248593" y="217397"/>
                  </a:lnTo>
                  <a:lnTo>
                    <a:pt x="216677" y="249398"/>
                  </a:lnTo>
                  <a:lnTo>
                    <a:pt x="186609" y="283162"/>
                  </a:lnTo>
                  <a:lnTo>
                    <a:pt x="158471" y="318608"/>
                  </a:lnTo>
                  <a:lnTo>
                    <a:pt x="132346" y="355651"/>
                  </a:lnTo>
                  <a:lnTo>
                    <a:pt x="108316" y="394207"/>
                  </a:lnTo>
                  <a:lnTo>
                    <a:pt x="86465" y="434194"/>
                  </a:lnTo>
                  <a:lnTo>
                    <a:pt x="66875" y="475527"/>
                  </a:lnTo>
                  <a:lnTo>
                    <a:pt x="49629" y="518122"/>
                  </a:lnTo>
                  <a:lnTo>
                    <a:pt x="34809" y="561896"/>
                  </a:lnTo>
                  <a:lnTo>
                    <a:pt x="22498" y="606766"/>
                  </a:lnTo>
                  <a:lnTo>
                    <a:pt x="12779" y="652648"/>
                  </a:lnTo>
                  <a:lnTo>
                    <a:pt x="5734" y="699458"/>
                  </a:lnTo>
                  <a:lnTo>
                    <a:pt x="1447" y="747112"/>
                  </a:lnTo>
                  <a:lnTo>
                    <a:pt x="0" y="795527"/>
                  </a:lnTo>
                  <a:lnTo>
                    <a:pt x="0" y="1207008"/>
                  </a:lnTo>
                  <a:lnTo>
                    <a:pt x="1447" y="1255417"/>
                  </a:lnTo>
                  <a:lnTo>
                    <a:pt x="5734" y="1303053"/>
                  </a:lnTo>
                  <a:lnTo>
                    <a:pt x="12779" y="1349835"/>
                  </a:lnTo>
                  <a:lnTo>
                    <a:pt x="22498" y="1395678"/>
                  </a:lnTo>
                  <a:lnTo>
                    <a:pt x="34809" y="1440501"/>
                  </a:lnTo>
                  <a:lnTo>
                    <a:pt x="49629" y="1484221"/>
                  </a:lnTo>
                  <a:lnTo>
                    <a:pt x="66875" y="1526754"/>
                  </a:lnTo>
                  <a:lnTo>
                    <a:pt x="86465" y="1568019"/>
                  </a:lnTo>
                  <a:lnTo>
                    <a:pt x="108316" y="1607932"/>
                  </a:lnTo>
                  <a:lnTo>
                    <a:pt x="132346" y="1646412"/>
                  </a:lnTo>
                  <a:lnTo>
                    <a:pt x="158471" y="1683374"/>
                  </a:lnTo>
                  <a:lnTo>
                    <a:pt x="186609" y="1718737"/>
                  </a:lnTo>
                  <a:lnTo>
                    <a:pt x="216677" y="1752418"/>
                  </a:lnTo>
                  <a:lnTo>
                    <a:pt x="248593" y="1784334"/>
                  </a:lnTo>
                  <a:lnTo>
                    <a:pt x="282274" y="1814402"/>
                  </a:lnTo>
                  <a:lnTo>
                    <a:pt x="317637" y="1842540"/>
                  </a:lnTo>
                  <a:lnTo>
                    <a:pt x="354599" y="1868665"/>
                  </a:lnTo>
                  <a:lnTo>
                    <a:pt x="393079" y="1892695"/>
                  </a:lnTo>
                  <a:lnTo>
                    <a:pt x="432992" y="1914546"/>
                  </a:lnTo>
                  <a:lnTo>
                    <a:pt x="474257" y="1934136"/>
                  </a:lnTo>
                  <a:lnTo>
                    <a:pt x="516790" y="1951382"/>
                  </a:lnTo>
                  <a:lnTo>
                    <a:pt x="560510" y="1966202"/>
                  </a:lnTo>
                  <a:lnTo>
                    <a:pt x="605333" y="1978513"/>
                  </a:lnTo>
                  <a:lnTo>
                    <a:pt x="651176" y="1988232"/>
                  </a:lnTo>
                  <a:lnTo>
                    <a:pt x="697958" y="1995277"/>
                  </a:lnTo>
                  <a:lnTo>
                    <a:pt x="745594" y="1999564"/>
                  </a:lnTo>
                  <a:lnTo>
                    <a:pt x="794004" y="2001012"/>
                  </a:lnTo>
                  <a:lnTo>
                    <a:pt x="8715756" y="2001012"/>
                  </a:lnTo>
                  <a:lnTo>
                    <a:pt x="8764171" y="1999564"/>
                  </a:lnTo>
                  <a:lnTo>
                    <a:pt x="8811825" y="1995277"/>
                  </a:lnTo>
                  <a:lnTo>
                    <a:pt x="8858635" y="1988232"/>
                  </a:lnTo>
                  <a:lnTo>
                    <a:pt x="8904517" y="1978513"/>
                  </a:lnTo>
                  <a:lnTo>
                    <a:pt x="8949387" y="1966202"/>
                  </a:lnTo>
                  <a:lnTo>
                    <a:pt x="8993161" y="1951382"/>
                  </a:lnTo>
                  <a:lnTo>
                    <a:pt x="9035756" y="1934136"/>
                  </a:lnTo>
                  <a:lnTo>
                    <a:pt x="9077089" y="1914546"/>
                  </a:lnTo>
                  <a:lnTo>
                    <a:pt x="9117076" y="1892695"/>
                  </a:lnTo>
                  <a:lnTo>
                    <a:pt x="9155632" y="1868665"/>
                  </a:lnTo>
                  <a:lnTo>
                    <a:pt x="9192675" y="1842540"/>
                  </a:lnTo>
                  <a:lnTo>
                    <a:pt x="9228121" y="1814402"/>
                  </a:lnTo>
                  <a:lnTo>
                    <a:pt x="9261885" y="1784334"/>
                  </a:lnTo>
                  <a:lnTo>
                    <a:pt x="9293886" y="1752418"/>
                  </a:lnTo>
                  <a:lnTo>
                    <a:pt x="9324038" y="1718737"/>
                  </a:lnTo>
                  <a:lnTo>
                    <a:pt x="9352259" y="1683374"/>
                  </a:lnTo>
                  <a:lnTo>
                    <a:pt x="9378465" y="1646412"/>
                  </a:lnTo>
                  <a:lnTo>
                    <a:pt x="9402572" y="1607932"/>
                  </a:lnTo>
                  <a:lnTo>
                    <a:pt x="9424496" y="1568019"/>
                  </a:lnTo>
                  <a:lnTo>
                    <a:pt x="9444154" y="1526754"/>
                  </a:lnTo>
                  <a:lnTo>
                    <a:pt x="9461462" y="1484221"/>
                  </a:lnTo>
                  <a:lnTo>
                    <a:pt x="9476337" y="1440501"/>
                  </a:lnTo>
                  <a:lnTo>
                    <a:pt x="9488695" y="1395678"/>
                  </a:lnTo>
                  <a:lnTo>
                    <a:pt x="9498452" y="1349835"/>
                  </a:lnTo>
                  <a:lnTo>
                    <a:pt x="9505525" y="1303053"/>
                  </a:lnTo>
                  <a:lnTo>
                    <a:pt x="9509830" y="1255417"/>
                  </a:lnTo>
                  <a:lnTo>
                    <a:pt x="9511284" y="1207008"/>
                  </a:lnTo>
                  <a:lnTo>
                    <a:pt x="9511284" y="795527"/>
                  </a:lnTo>
                  <a:lnTo>
                    <a:pt x="9509830" y="747112"/>
                  </a:lnTo>
                  <a:lnTo>
                    <a:pt x="9505525" y="699458"/>
                  </a:lnTo>
                  <a:lnTo>
                    <a:pt x="9498452" y="652648"/>
                  </a:lnTo>
                  <a:lnTo>
                    <a:pt x="9488695" y="606766"/>
                  </a:lnTo>
                  <a:lnTo>
                    <a:pt x="9476337" y="561896"/>
                  </a:lnTo>
                  <a:lnTo>
                    <a:pt x="9461462" y="518122"/>
                  </a:lnTo>
                  <a:lnTo>
                    <a:pt x="9444154" y="475527"/>
                  </a:lnTo>
                  <a:lnTo>
                    <a:pt x="9424496" y="434194"/>
                  </a:lnTo>
                  <a:lnTo>
                    <a:pt x="9402572" y="394207"/>
                  </a:lnTo>
                  <a:lnTo>
                    <a:pt x="9378465" y="355651"/>
                  </a:lnTo>
                  <a:lnTo>
                    <a:pt x="9352259" y="318608"/>
                  </a:lnTo>
                  <a:lnTo>
                    <a:pt x="9324038" y="283162"/>
                  </a:lnTo>
                  <a:lnTo>
                    <a:pt x="9293886" y="249398"/>
                  </a:lnTo>
                  <a:lnTo>
                    <a:pt x="9261885" y="217397"/>
                  </a:lnTo>
                  <a:lnTo>
                    <a:pt x="9228121" y="187245"/>
                  </a:lnTo>
                  <a:lnTo>
                    <a:pt x="9192675" y="159024"/>
                  </a:lnTo>
                  <a:lnTo>
                    <a:pt x="9155632" y="132818"/>
                  </a:lnTo>
                  <a:lnTo>
                    <a:pt x="9117076" y="108711"/>
                  </a:lnTo>
                  <a:lnTo>
                    <a:pt x="9077089" y="86787"/>
                  </a:lnTo>
                  <a:lnTo>
                    <a:pt x="9035756" y="67129"/>
                  </a:lnTo>
                  <a:lnTo>
                    <a:pt x="8993161" y="49821"/>
                  </a:lnTo>
                  <a:lnTo>
                    <a:pt x="8949387" y="34946"/>
                  </a:lnTo>
                  <a:lnTo>
                    <a:pt x="8904517" y="22588"/>
                  </a:lnTo>
                  <a:lnTo>
                    <a:pt x="8858635" y="12831"/>
                  </a:lnTo>
                  <a:lnTo>
                    <a:pt x="8811825" y="5758"/>
                  </a:lnTo>
                  <a:lnTo>
                    <a:pt x="8764171" y="1453"/>
                  </a:lnTo>
                  <a:lnTo>
                    <a:pt x="8715756" y="0"/>
                  </a:lnTo>
                  <a:close/>
                </a:path>
              </a:pathLst>
            </a:custGeom>
            <a:solidFill>
              <a:srgbClr val="49ABC6"/>
            </a:solidFill>
          </p:spPr>
          <p:txBody>
            <a:bodyPr wrap="square" lIns="0" tIns="0" rIns="0" bIns="0" rtlCol="0"/>
            <a:lstStyle/>
            <a:p/>
          </p:txBody>
        </p:sp>
        <p:sp>
          <p:nvSpPr>
            <p:cNvPr id="74" name="object 74"/>
            <p:cNvSpPr/>
            <p:nvPr/>
          </p:nvSpPr>
          <p:spPr>
            <a:xfrm>
              <a:off x="598932" y="710183"/>
              <a:ext cx="9511665" cy="2001520"/>
            </a:xfrm>
            <a:custGeom>
              <a:avLst/>
              <a:gdLst/>
              <a:ahLst/>
              <a:cxnLst/>
              <a:rect l="l" t="t" r="r" b="b"/>
              <a:pathLst>
                <a:path w="9511665" h="2001520">
                  <a:moveTo>
                    <a:pt x="0" y="795527"/>
                  </a:moveTo>
                  <a:lnTo>
                    <a:pt x="1447" y="747112"/>
                  </a:lnTo>
                  <a:lnTo>
                    <a:pt x="5734" y="699458"/>
                  </a:lnTo>
                  <a:lnTo>
                    <a:pt x="12779" y="652648"/>
                  </a:lnTo>
                  <a:lnTo>
                    <a:pt x="22498" y="606766"/>
                  </a:lnTo>
                  <a:lnTo>
                    <a:pt x="34809" y="561896"/>
                  </a:lnTo>
                  <a:lnTo>
                    <a:pt x="49629" y="518122"/>
                  </a:lnTo>
                  <a:lnTo>
                    <a:pt x="66875" y="475527"/>
                  </a:lnTo>
                  <a:lnTo>
                    <a:pt x="86465" y="434194"/>
                  </a:lnTo>
                  <a:lnTo>
                    <a:pt x="108316" y="394207"/>
                  </a:lnTo>
                  <a:lnTo>
                    <a:pt x="132346" y="355651"/>
                  </a:lnTo>
                  <a:lnTo>
                    <a:pt x="158471" y="318608"/>
                  </a:lnTo>
                  <a:lnTo>
                    <a:pt x="186609" y="283162"/>
                  </a:lnTo>
                  <a:lnTo>
                    <a:pt x="216677" y="249398"/>
                  </a:lnTo>
                  <a:lnTo>
                    <a:pt x="248593" y="217397"/>
                  </a:lnTo>
                  <a:lnTo>
                    <a:pt x="282274" y="187245"/>
                  </a:lnTo>
                  <a:lnTo>
                    <a:pt x="317637" y="159024"/>
                  </a:lnTo>
                  <a:lnTo>
                    <a:pt x="354599" y="132818"/>
                  </a:lnTo>
                  <a:lnTo>
                    <a:pt x="393079" y="108711"/>
                  </a:lnTo>
                  <a:lnTo>
                    <a:pt x="432992" y="86787"/>
                  </a:lnTo>
                  <a:lnTo>
                    <a:pt x="474257" y="67129"/>
                  </a:lnTo>
                  <a:lnTo>
                    <a:pt x="516790" y="49821"/>
                  </a:lnTo>
                  <a:lnTo>
                    <a:pt x="560510" y="34946"/>
                  </a:lnTo>
                  <a:lnTo>
                    <a:pt x="605333" y="22588"/>
                  </a:lnTo>
                  <a:lnTo>
                    <a:pt x="651176" y="12831"/>
                  </a:lnTo>
                  <a:lnTo>
                    <a:pt x="697958" y="5758"/>
                  </a:lnTo>
                  <a:lnTo>
                    <a:pt x="745594" y="1453"/>
                  </a:lnTo>
                  <a:lnTo>
                    <a:pt x="794004" y="0"/>
                  </a:lnTo>
                  <a:lnTo>
                    <a:pt x="8715756" y="0"/>
                  </a:lnTo>
                  <a:lnTo>
                    <a:pt x="8764171" y="1453"/>
                  </a:lnTo>
                  <a:lnTo>
                    <a:pt x="8811825" y="5758"/>
                  </a:lnTo>
                  <a:lnTo>
                    <a:pt x="8858635" y="12831"/>
                  </a:lnTo>
                  <a:lnTo>
                    <a:pt x="8904517" y="22588"/>
                  </a:lnTo>
                  <a:lnTo>
                    <a:pt x="8949387" y="34946"/>
                  </a:lnTo>
                  <a:lnTo>
                    <a:pt x="8993161" y="49821"/>
                  </a:lnTo>
                  <a:lnTo>
                    <a:pt x="9035756" y="67129"/>
                  </a:lnTo>
                  <a:lnTo>
                    <a:pt x="9077089" y="86787"/>
                  </a:lnTo>
                  <a:lnTo>
                    <a:pt x="9117076" y="108711"/>
                  </a:lnTo>
                  <a:lnTo>
                    <a:pt x="9155632" y="132818"/>
                  </a:lnTo>
                  <a:lnTo>
                    <a:pt x="9192675" y="159024"/>
                  </a:lnTo>
                  <a:lnTo>
                    <a:pt x="9228121" y="187245"/>
                  </a:lnTo>
                  <a:lnTo>
                    <a:pt x="9261885" y="217397"/>
                  </a:lnTo>
                  <a:lnTo>
                    <a:pt x="9293886" y="249398"/>
                  </a:lnTo>
                  <a:lnTo>
                    <a:pt x="9324038" y="283162"/>
                  </a:lnTo>
                  <a:lnTo>
                    <a:pt x="9352259" y="318608"/>
                  </a:lnTo>
                  <a:lnTo>
                    <a:pt x="9378465" y="355651"/>
                  </a:lnTo>
                  <a:lnTo>
                    <a:pt x="9402572" y="394207"/>
                  </a:lnTo>
                  <a:lnTo>
                    <a:pt x="9424496" y="434194"/>
                  </a:lnTo>
                  <a:lnTo>
                    <a:pt x="9444154" y="475527"/>
                  </a:lnTo>
                  <a:lnTo>
                    <a:pt x="9461462" y="518122"/>
                  </a:lnTo>
                  <a:lnTo>
                    <a:pt x="9476337" y="561896"/>
                  </a:lnTo>
                  <a:lnTo>
                    <a:pt x="9488695" y="606766"/>
                  </a:lnTo>
                  <a:lnTo>
                    <a:pt x="9498452" y="652648"/>
                  </a:lnTo>
                  <a:lnTo>
                    <a:pt x="9505525" y="699458"/>
                  </a:lnTo>
                  <a:lnTo>
                    <a:pt x="9509830" y="747112"/>
                  </a:lnTo>
                  <a:lnTo>
                    <a:pt x="9511284" y="795527"/>
                  </a:lnTo>
                  <a:lnTo>
                    <a:pt x="9511284" y="1207008"/>
                  </a:lnTo>
                  <a:lnTo>
                    <a:pt x="9509830" y="1255417"/>
                  </a:lnTo>
                  <a:lnTo>
                    <a:pt x="9505525" y="1303053"/>
                  </a:lnTo>
                  <a:lnTo>
                    <a:pt x="9498452" y="1349835"/>
                  </a:lnTo>
                  <a:lnTo>
                    <a:pt x="9488695" y="1395678"/>
                  </a:lnTo>
                  <a:lnTo>
                    <a:pt x="9476337" y="1440501"/>
                  </a:lnTo>
                  <a:lnTo>
                    <a:pt x="9461462" y="1484221"/>
                  </a:lnTo>
                  <a:lnTo>
                    <a:pt x="9444154" y="1526754"/>
                  </a:lnTo>
                  <a:lnTo>
                    <a:pt x="9424496" y="1568019"/>
                  </a:lnTo>
                  <a:lnTo>
                    <a:pt x="9402572" y="1607932"/>
                  </a:lnTo>
                  <a:lnTo>
                    <a:pt x="9378465" y="1646412"/>
                  </a:lnTo>
                  <a:lnTo>
                    <a:pt x="9352259" y="1683374"/>
                  </a:lnTo>
                  <a:lnTo>
                    <a:pt x="9324038" y="1718737"/>
                  </a:lnTo>
                  <a:lnTo>
                    <a:pt x="9293886" y="1752418"/>
                  </a:lnTo>
                  <a:lnTo>
                    <a:pt x="9261885" y="1784334"/>
                  </a:lnTo>
                  <a:lnTo>
                    <a:pt x="9228121" y="1814402"/>
                  </a:lnTo>
                  <a:lnTo>
                    <a:pt x="9192675" y="1842540"/>
                  </a:lnTo>
                  <a:lnTo>
                    <a:pt x="9155632" y="1868665"/>
                  </a:lnTo>
                  <a:lnTo>
                    <a:pt x="9117076" y="1892695"/>
                  </a:lnTo>
                  <a:lnTo>
                    <a:pt x="9077089" y="1914546"/>
                  </a:lnTo>
                  <a:lnTo>
                    <a:pt x="9035756" y="1934136"/>
                  </a:lnTo>
                  <a:lnTo>
                    <a:pt x="8993161" y="1951382"/>
                  </a:lnTo>
                  <a:lnTo>
                    <a:pt x="8949387" y="1966202"/>
                  </a:lnTo>
                  <a:lnTo>
                    <a:pt x="8904517" y="1978513"/>
                  </a:lnTo>
                  <a:lnTo>
                    <a:pt x="8858635" y="1988232"/>
                  </a:lnTo>
                  <a:lnTo>
                    <a:pt x="8811825" y="1995277"/>
                  </a:lnTo>
                  <a:lnTo>
                    <a:pt x="8764171" y="1999564"/>
                  </a:lnTo>
                  <a:lnTo>
                    <a:pt x="8715756" y="2001012"/>
                  </a:lnTo>
                  <a:lnTo>
                    <a:pt x="794004" y="2001012"/>
                  </a:lnTo>
                  <a:lnTo>
                    <a:pt x="745594" y="1999564"/>
                  </a:lnTo>
                  <a:lnTo>
                    <a:pt x="697958" y="1995277"/>
                  </a:lnTo>
                  <a:lnTo>
                    <a:pt x="651176" y="1988232"/>
                  </a:lnTo>
                  <a:lnTo>
                    <a:pt x="605333" y="1978513"/>
                  </a:lnTo>
                  <a:lnTo>
                    <a:pt x="560510" y="1966202"/>
                  </a:lnTo>
                  <a:lnTo>
                    <a:pt x="516790" y="1951382"/>
                  </a:lnTo>
                  <a:lnTo>
                    <a:pt x="474257" y="1934136"/>
                  </a:lnTo>
                  <a:lnTo>
                    <a:pt x="432992" y="1914546"/>
                  </a:lnTo>
                  <a:lnTo>
                    <a:pt x="393079" y="1892695"/>
                  </a:lnTo>
                  <a:lnTo>
                    <a:pt x="354599" y="1868665"/>
                  </a:lnTo>
                  <a:lnTo>
                    <a:pt x="317637" y="1842540"/>
                  </a:lnTo>
                  <a:lnTo>
                    <a:pt x="282274" y="1814402"/>
                  </a:lnTo>
                  <a:lnTo>
                    <a:pt x="248593" y="1784334"/>
                  </a:lnTo>
                  <a:lnTo>
                    <a:pt x="216677" y="1752418"/>
                  </a:lnTo>
                  <a:lnTo>
                    <a:pt x="186609" y="1718737"/>
                  </a:lnTo>
                  <a:lnTo>
                    <a:pt x="158471" y="1683374"/>
                  </a:lnTo>
                  <a:lnTo>
                    <a:pt x="132346" y="1646412"/>
                  </a:lnTo>
                  <a:lnTo>
                    <a:pt x="108316" y="1607932"/>
                  </a:lnTo>
                  <a:lnTo>
                    <a:pt x="86465" y="1568019"/>
                  </a:lnTo>
                  <a:lnTo>
                    <a:pt x="66875" y="1526754"/>
                  </a:lnTo>
                  <a:lnTo>
                    <a:pt x="49629" y="1484221"/>
                  </a:lnTo>
                  <a:lnTo>
                    <a:pt x="34809" y="1440501"/>
                  </a:lnTo>
                  <a:lnTo>
                    <a:pt x="22498" y="1395678"/>
                  </a:lnTo>
                  <a:lnTo>
                    <a:pt x="12779" y="1349835"/>
                  </a:lnTo>
                  <a:lnTo>
                    <a:pt x="5734" y="1303053"/>
                  </a:lnTo>
                  <a:lnTo>
                    <a:pt x="1447" y="1255417"/>
                  </a:lnTo>
                  <a:lnTo>
                    <a:pt x="0" y="1207008"/>
                  </a:lnTo>
                  <a:lnTo>
                    <a:pt x="0" y="795527"/>
                  </a:lnTo>
                  <a:close/>
                </a:path>
              </a:pathLst>
            </a:custGeom>
            <a:ln w="27432">
              <a:solidFill>
                <a:srgbClr val="FFFFFF"/>
              </a:solidFill>
            </a:ln>
          </p:spPr>
          <p:txBody>
            <a:bodyPr wrap="square" lIns="0" tIns="0" rIns="0" bIns="0" rtlCol="0"/>
            <a:lstStyle/>
            <a:p/>
          </p:txBody>
        </p:sp>
        <p:sp>
          <p:nvSpPr>
            <p:cNvPr id="75" name="object 75"/>
            <p:cNvSpPr/>
            <p:nvPr/>
          </p:nvSpPr>
          <p:spPr>
            <a:xfrm>
              <a:off x="387096" y="1303019"/>
              <a:ext cx="1324610" cy="5466715"/>
            </a:xfrm>
            <a:custGeom>
              <a:avLst/>
              <a:gdLst/>
              <a:ahLst/>
              <a:cxnLst/>
              <a:rect l="l" t="t" r="r" b="b"/>
              <a:pathLst>
                <a:path w="1324610" h="5466715">
                  <a:moveTo>
                    <a:pt x="108204" y="5358396"/>
                  </a:moveTo>
                  <a:lnTo>
                    <a:pt x="0" y="5358396"/>
                  </a:lnTo>
                  <a:lnTo>
                    <a:pt x="0" y="5466600"/>
                  </a:lnTo>
                  <a:lnTo>
                    <a:pt x="108204" y="5466600"/>
                  </a:lnTo>
                  <a:lnTo>
                    <a:pt x="108204" y="5358396"/>
                  </a:lnTo>
                  <a:close/>
                </a:path>
                <a:path w="1324610" h="5466715">
                  <a:moveTo>
                    <a:pt x="108204" y="4520184"/>
                  </a:moveTo>
                  <a:lnTo>
                    <a:pt x="0" y="4520184"/>
                  </a:lnTo>
                  <a:lnTo>
                    <a:pt x="0" y="4628400"/>
                  </a:lnTo>
                  <a:lnTo>
                    <a:pt x="108204" y="4628400"/>
                  </a:lnTo>
                  <a:lnTo>
                    <a:pt x="108204" y="4520184"/>
                  </a:lnTo>
                  <a:close/>
                </a:path>
                <a:path w="1324610" h="5466715">
                  <a:moveTo>
                    <a:pt x="108204" y="4294632"/>
                  </a:moveTo>
                  <a:lnTo>
                    <a:pt x="0" y="4294632"/>
                  </a:lnTo>
                  <a:lnTo>
                    <a:pt x="0" y="4402836"/>
                  </a:lnTo>
                  <a:lnTo>
                    <a:pt x="108204" y="4402836"/>
                  </a:lnTo>
                  <a:lnTo>
                    <a:pt x="108204" y="4294632"/>
                  </a:lnTo>
                  <a:close/>
                </a:path>
                <a:path w="1324610" h="5466715">
                  <a:moveTo>
                    <a:pt x="108204" y="3877056"/>
                  </a:moveTo>
                  <a:lnTo>
                    <a:pt x="0" y="3877056"/>
                  </a:lnTo>
                  <a:lnTo>
                    <a:pt x="0" y="3985260"/>
                  </a:lnTo>
                  <a:lnTo>
                    <a:pt x="108204" y="3985260"/>
                  </a:lnTo>
                  <a:lnTo>
                    <a:pt x="108204" y="3877056"/>
                  </a:lnTo>
                  <a:close/>
                </a:path>
                <a:path w="1324610" h="5466715">
                  <a:moveTo>
                    <a:pt x="1324356" y="1065276"/>
                  </a:moveTo>
                  <a:lnTo>
                    <a:pt x="1216152" y="1065276"/>
                  </a:lnTo>
                  <a:lnTo>
                    <a:pt x="1216152" y="1173480"/>
                  </a:lnTo>
                  <a:lnTo>
                    <a:pt x="1324356" y="1173480"/>
                  </a:lnTo>
                  <a:lnTo>
                    <a:pt x="1324356" y="1065276"/>
                  </a:lnTo>
                  <a:close/>
                </a:path>
                <a:path w="1324610" h="5466715">
                  <a:moveTo>
                    <a:pt x="1324356" y="798576"/>
                  </a:moveTo>
                  <a:lnTo>
                    <a:pt x="1216152" y="798576"/>
                  </a:lnTo>
                  <a:lnTo>
                    <a:pt x="1216152" y="906780"/>
                  </a:lnTo>
                  <a:lnTo>
                    <a:pt x="1324356" y="906780"/>
                  </a:lnTo>
                  <a:lnTo>
                    <a:pt x="1324356" y="798576"/>
                  </a:lnTo>
                  <a:close/>
                </a:path>
                <a:path w="1324610" h="5466715">
                  <a:moveTo>
                    <a:pt x="1324356" y="531876"/>
                  </a:moveTo>
                  <a:lnTo>
                    <a:pt x="1216152" y="531876"/>
                  </a:lnTo>
                  <a:lnTo>
                    <a:pt x="1216152" y="640080"/>
                  </a:lnTo>
                  <a:lnTo>
                    <a:pt x="1324356" y="640080"/>
                  </a:lnTo>
                  <a:lnTo>
                    <a:pt x="1324356" y="531876"/>
                  </a:lnTo>
                  <a:close/>
                </a:path>
                <a:path w="1324610" h="5466715">
                  <a:moveTo>
                    <a:pt x="1324356" y="0"/>
                  </a:moveTo>
                  <a:lnTo>
                    <a:pt x="1216152" y="0"/>
                  </a:lnTo>
                  <a:lnTo>
                    <a:pt x="1216152" y="108204"/>
                  </a:lnTo>
                  <a:lnTo>
                    <a:pt x="1324356" y="108204"/>
                  </a:lnTo>
                  <a:lnTo>
                    <a:pt x="1324356" y="0"/>
                  </a:lnTo>
                  <a:close/>
                </a:path>
              </a:pathLst>
            </a:custGeom>
            <a:solidFill>
              <a:srgbClr val="000000"/>
            </a:solidFill>
          </p:spPr>
          <p:txBody>
            <a:bodyPr wrap="square" lIns="0" tIns="0" rIns="0" bIns="0" rtlCol="0"/>
            <a:lstStyle/>
            <a:p/>
          </p:txBody>
        </p:sp>
      </p:grpSp>
      <p:sp>
        <p:nvSpPr>
          <p:cNvPr id="76" name="object 76"/>
          <p:cNvSpPr txBox="1">
            <a:spLocks noGrp="1"/>
          </p:cNvSpPr>
          <p:nvPr>
            <p:ph type="title"/>
          </p:nvPr>
        </p:nvSpPr>
        <p:spPr>
          <a:xfrm>
            <a:off x="595376" y="208280"/>
            <a:ext cx="9514205" cy="347345"/>
          </a:xfrm>
          <a:prstGeom prst="rect"/>
        </p:spPr>
        <p:txBody>
          <a:bodyPr wrap="square" lIns="0" tIns="13970" rIns="0" bIns="0" rtlCol="0" vert="horz">
            <a:spAutoFit/>
          </a:bodyPr>
          <a:lstStyle/>
          <a:p>
            <a:pPr marL="12700">
              <a:lnSpc>
                <a:spcPct val="100000"/>
              </a:lnSpc>
              <a:spcBef>
                <a:spcPts val="110"/>
              </a:spcBef>
            </a:pPr>
            <a:r>
              <a:rPr dirty="0" sz="2100" spc="5" b="1">
                <a:solidFill>
                  <a:srgbClr val="000000"/>
                </a:solidFill>
                <a:latin typeface="Meiryo UI"/>
                <a:cs typeface="Meiryo UI"/>
              </a:rPr>
              <a:t>「</a:t>
            </a:r>
            <a:r>
              <a:rPr dirty="0" sz="2100" spc="-5" b="1">
                <a:solidFill>
                  <a:srgbClr val="000000"/>
                </a:solidFill>
                <a:latin typeface="Meiryo UI"/>
                <a:cs typeface="Meiryo UI"/>
              </a:rPr>
              <a:t>GIGA</a:t>
            </a:r>
            <a:r>
              <a:rPr dirty="0" sz="2100" spc="5" b="1">
                <a:solidFill>
                  <a:srgbClr val="000000"/>
                </a:solidFill>
                <a:latin typeface="Meiryo UI"/>
                <a:cs typeface="Meiryo UI"/>
              </a:rPr>
              <a:t>ス</a:t>
            </a:r>
            <a:r>
              <a:rPr dirty="0" sz="2100" b="1">
                <a:solidFill>
                  <a:srgbClr val="000000"/>
                </a:solidFill>
                <a:latin typeface="Meiryo UI"/>
                <a:cs typeface="Meiryo UI"/>
              </a:rPr>
              <a:t>ク</a:t>
            </a:r>
            <a:r>
              <a:rPr dirty="0" sz="2100" spc="5" b="1">
                <a:solidFill>
                  <a:srgbClr val="000000"/>
                </a:solidFill>
                <a:latin typeface="Meiryo UI"/>
                <a:cs typeface="Meiryo UI"/>
              </a:rPr>
              <a:t>ー</a:t>
            </a:r>
            <a:r>
              <a:rPr dirty="0" sz="2100" b="1">
                <a:solidFill>
                  <a:srgbClr val="000000"/>
                </a:solidFill>
                <a:latin typeface="Meiryo UI"/>
                <a:cs typeface="Meiryo UI"/>
              </a:rPr>
              <a:t>ル</a:t>
            </a:r>
            <a:r>
              <a:rPr dirty="0" sz="2100" spc="10" b="1">
                <a:solidFill>
                  <a:srgbClr val="000000"/>
                </a:solidFill>
                <a:latin typeface="Meiryo UI"/>
                <a:cs typeface="Meiryo UI"/>
              </a:rPr>
              <a:t>構想</a:t>
            </a:r>
            <a:r>
              <a:rPr dirty="0" sz="2100" spc="5" b="1">
                <a:solidFill>
                  <a:srgbClr val="000000"/>
                </a:solidFill>
                <a:latin typeface="Meiryo UI"/>
                <a:cs typeface="Meiryo UI"/>
              </a:rPr>
              <a:t>」</a:t>
            </a:r>
            <a:r>
              <a:rPr dirty="0" sz="2100" b="1">
                <a:solidFill>
                  <a:srgbClr val="000000"/>
                </a:solidFill>
                <a:latin typeface="Meiryo UI"/>
                <a:cs typeface="Meiryo UI"/>
              </a:rPr>
              <a:t>の</a:t>
            </a:r>
            <a:r>
              <a:rPr dirty="0" sz="2100" spc="10" b="1">
                <a:solidFill>
                  <a:srgbClr val="000000"/>
                </a:solidFill>
                <a:latin typeface="Meiryo UI"/>
                <a:cs typeface="Meiryo UI"/>
              </a:rPr>
              <a:t>実</a:t>
            </a:r>
            <a:r>
              <a:rPr dirty="0" sz="2100" spc="20" b="1">
                <a:solidFill>
                  <a:srgbClr val="000000"/>
                </a:solidFill>
                <a:latin typeface="Meiryo UI"/>
                <a:cs typeface="Meiryo UI"/>
              </a:rPr>
              <a:t>現</a:t>
            </a:r>
            <a:r>
              <a:rPr dirty="0" sz="2100" b="1">
                <a:solidFill>
                  <a:srgbClr val="000000"/>
                </a:solidFill>
                <a:latin typeface="Meiryo UI"/>
                <a:cs typeface="Meiryo UI"/>
              </a:rPr>
              <a:t>の</a:t>
            </a:r>
            <a:r>
              <a:rPr dirty="0" sz="2100" spc="10" b="1">
                <a:solidFill>
                  <a:srgbClr val="000000"/>
                </a:solidFill>
                <a:latin typeface="Meiryo UI"/>
                <a:cs typeface="Meiryo UI"/>
              </a:rPr>
              <a:t>た</a:t>
            </a:r>
            <a:r>
              <a:rPr dirty="0" sz="2100" spc="20" b="1">
                <a:solidFill>
                  <a:srgbClr val="000000"/>
                </a:solidFill>
                <a:latin typeface="Meiryo UI"/>
                <a:cs typeface="Meiryo UI"/>
              </a:rPr>
              <a:t>め</a:t>
            </a:r>
            <a:r>
              <a:rPr dirty="0" sz="2100" b="1">
                <a:solidFill>
                  <a:srgbClr val="000000"/>
                </a:solidFill>
                <a:latin typeface="Meiryo UI"/>
                <a:cs typeface="Meiryo UI"/>
              </a:rPr>
              <a:t>の</a:t>
            </a:r>
            <a:r>
              <a:rPr dirty="0" sz="2100" spc="5" b="1">
                <a:solidFill>
                  <a:srgbClr val="000000"/>
                </a:solidFill>
                <a:latin typeface="Meiryo UI"/>
                <a:cs typeface="Meiryo UI"/>
              </a:rPr>
              <a:t>ハード・</a:t>
            </a:r>
            <a:r>
              <a:rPr dirty="0" sz="2100" b="1">
                <a:solidFill>
                  <a:srgbClr val="000000"/>
                </a:solidFill>
                <a:latin typeface="Meiryo UI"/>
                <a:cs typeface="Meiryo UI"/>
              </a:rPr>
              <a:t>ソフ</a:t>
            </a:r>
            <a:r>
              <a:rPr dirty="0" sz="2100" spc="5" b="1">
                <a:solidFill>
                  <a:srgbClr val="000000"/>
                </a:solidFill>
                <a:latin typeface="Meiryo UI"/>
                <a:cs typeface="Meiryo UI"/>
              </a:rPr>
              <a:t>ト・</a:t>
            </a:r>
            <a:r>
              <a:rPr dirty="0" sz="2100" spc="10" b="1">
                <a:solidFill>
                  <a:srgbClr val="000000"/>
                </a:solidFill>
                <a:latin typeface="Meiryo UI"/>
                <a:cs typeface="Meiryo UI"/>
              </a:rPr>
              <a:t>人材一体</a:t>
            </a:r>
            <a:r>
              <a:rPr dirty="0" sz="2100" spc="15" b="1">
                <a:solidFill>
                  <a:srgbClr val="000000"/>
                </a:solidFill>
                <a:latin typeface="Meiryo UI"/>
                <a:cs typeface="Meiryo UI"/>
              </a:rPr>
              <a:t>と</a:t>
            </a:r>
            <a:r>
              <a:rPr dirty="0" sz="2100" b="1">
                <a:solidFill>
                  <a:srgbClr val="000000"/>
                </a:solidFill>
                <a:latin typeface="Meiryo UI"/>
                <a:cs typeface="Meiryo UI"/>
              </a:rPr>
              <a:t>な</a:t>
            </a:r>
            <a:r>
              <a:rPr dirty="0" sz="2100" spc="10" b="1">
                <a:solidFill>
                  <a:srgbClr val="000000"/>
                </a:solidFill>
                <a:latin typeface="Meiryo UI"/>
                <a:cs typeface="Meiryo UI"/>
              </a:rPr>
              <a:t>った</a:t>
            </a:r>
            <a:r>
              <a:rPr dirty="0" sz="2100" spc="20" b="1">
                <a:solidFill>
                  <a:srgbClr val="000000"/>
                </a:solidFill>
                <a:latin typeface="Meiryo UI"/>
                <a:cs typeface="Meiryo UI"/>
              </a:rPr>
              <a:t>学</a:t>
            </a:r>
            <a:r>
              <a:rPr dirty="0" sz="2100" spc="15" b="1">
                <a:solidFill>
                  <a:srgbClr val="000000"/>
                </a:solidFill>
                <a:latin typeface="Meiryo UI"/>
                <a:cs typeface="Meiryo UI"/>
              </a:rPr>
              <a:t>び</a:t>
            </a:r>
            <a:r>
              <a:rPr dirty="0" sz="2100" b="1">
                <a:solidFill>
                  <a:srgbClr val="000000"/>
                </a:solidFill>
                <a:latin typeface="Meiryo UI"/>
                <a:cs typeface="Meiryo UI"/>
              </a:rPr>
              <a:t>の</a:t>
            </a:r>
            <a:r>
              <a:rPr dirty="0" sz="2100" spc="20" b="1">
                <a:solidFill>
                  <a:srgbClr val="000000"/>
                </a:solidFill>
                <a:latin typeface="Meiryo UI"/>
                <a:cs typeface="Meiryo UI"/>
              </a:rPr>
              <a:t>環境</a:t>
            </a:r>
            <a:r>
              <a:rPr dirty="0" sz="2100" spc="10" b="1">
                <a:solidFill>
                  <a:srgbClr val="000000"/>
                </a:solidFill>
                <a:latin typeface="Meiryo UI"/>
                <a:cs typeface="Meiryo UI"/>
              </a:rPr>
              <a:t>整備</a:t>
            </a:r>
            <a:endParaRPr sz="2100">
              <a:latin typeface="Meiryo UI"/>
              <a:cs typeface="Meiryo UI"/>
            </a:endParaRPr>
          </a:p>
        </p:txBody>
      </p:sp>
      <p:sp>
        <p:nvSpPr>
          <p:cNvPr id="77" name="object 77"/>
          <p:cNvSpPr txBox="1"/>
          <p:nvPr/>
        </p:nvSpPr>
        <p:spPr>
          <a:xfrm>
            <a:off x="628904" y="4617806"/>
            <a:ext cx="4366895" cy="2634615"/>
          </a:xfrm>
          <a:prstGeom prst="rect">
            <a:avLst/>
          </a:prstGeom>
        </p:spPr>
        <p:txBody>
          <a:bodyPr wrap="square" lIns="0" tIns="127635" rIns="0" bIns="0" rtlCol="0" vert="horz">
            <a:spAutoFit/>
          </a:bodyPr>
          <a:lstStyle/>
          <a:p>
            <a:pPr marL="12700">
              <a:lnSpc>
                <a:spcPct val="100000"/>
              </a:lnSpc>
              <a:spcBef>
                <a:spcPts val="1005"/>
              </a:spcBef>
            </a:pPr>
            <a:r>
              <a:rPr dirty="0" sz="1800" b="1">
                <a:latin typeface="Meiryo UI"/>
                <a:cs typeface="Meiryo UI"/>
              </a:rPr>
              <a:t>＜</a:t>
            </a:r>
            <a:r>
              <a:rPr dirty="0" sz="1800" spc="-5" b="1">
                <a:latin typeface="Meiryo UI"/>
                <a:cs typeface="Meiryo UI"/>
              </a:rPr>
              <a:t>ソ</a:t>
            </a:r>
            <a:r>
              <a:rPr dirty="0" sz="1800" b="1">
                <a:latin typeface="Meiryo UI"/>
                <a:cs typeface="Meiryo UI"/>
              </a:rPr>
              <a:t>フ</a:t>
            </a:r>
            <a:r>
              <a:rPr dirty="0" sz="1800" spc="-5" b="1">
                <a:latin typeface="Meiryo UI"/>
                <a:cs typeface="Meiryo UI"/>
              </a:rPr>
              <a:t>ト</a:t>
            </a:r>
            <a:r>
              <a:rPr dirty="0" sz="1800" b="1">
                <a:latin typeface="Meiryo UI"/>
                <a:cs typeface="Meiryo UI"/>
              </a:rPr>
              <a:t>＞</a:t>
            </a:r>
            <a:r>
              <a:rPr dirty="0" sz="1800" spc="-50" b="1">
                <a:latin typeface="Meiryo UI"/>
                <a:cs typeface="Meiryo UI"/>
              </a:rPr>
              <a:t> </a:t>
            </a:r>
            <a:r>
              <a:rPr dirty="0" sz="1800" spc="-5" b="1">
                <a:latin typeface="Meiryo UI"/>
                <a:cs typeface="Meiryo UI"/>
              </a:rPr>
              <a:t>デジタ</a:t>
            </a:r>
            <a:r>
              <a:rPr dirty="0" sz="1800" b="1">
                <a:latin typeface="Meiryo UI"/>
                <a:cs typeface="Meiryo UI"/>
              </a:rPr>
              <a:t>ル</a:t>
            </a:r>
            <a:r>
              <a:rPr dirty="0" sz="1800" spc="-5" b="1">
                <a:latin typeface="Meiryo UI"/>
                <a:cs typeface="Meiryo UI"/>
              </a:rPr>
              <a:t>な</a:t>
            </a:r>
            <a:r>
              <a:rPr dirty="0" sz="1800" b="1">
                <a:latin typeface="Meiryo UI"/>
                <a:cs typeface="Meiryo UI"/>
              </a:rPr>
              <a:t>ら</a:t>
            </a:r>
            <a:r>
              <a:rPr dirty="0" sz="1800" spc="-5" b="1">
                <a:latin typeface="Meiryo UI"/>
                <a:cs typeface="Meiryo UI"/>
              </a:rPr>
              <a:t>で</a:t>
            </a:r>
            <a:r>
              <a:rPr dirty="0" sz="1800" b="1">
                <a:latin typeface="Meiryo UI"/>
                <a:cs typeface="Meiryo UI"/>
              </a:rPr>
              <a:t>は</a:t>
            </a:r>
            <a:r>
              <a:rPr dirty="0" sz="1800" spc="-10" b="1">
                <a:latin typeface="Meiryo UI"/>
                <a:cs typeface="Meiryo UI"/>
              </a:rPr>
              <a:t>の</a:t>
            </a:r>
            <a:r>
              <a:rPr dirty="0" sz="1800" b="1">
                <a:latin typeface="Meiryo UI"/>
                <a:cs typeface="Meiryo UI"/>
              </a:rPr>
              <a:t>学</a:t>
            </a:r>
            <a:r>
              <a:rPr dirty="0" sz="1800" spc="-15" b="1">
                <a:latin typeface="Meiryo UI"/>
                <a:cs typeface="Meiryo UI"/>
              </a:rPr>
              <a:t>び</a:t>
            </a:r>
            <a:r>
              <a:rPr dirty="0" sz="1800" b="1">
                <a:latin typeface="Meiryo UI"/>
                <a:cs typeface="Meiryo UI"/>
              </a:rPr>
              <a:t>の</a:t>
            </a:r>
            <a:r>
              <a:rPr dirty="0" sz="1800" spc="-15" b="1">
                <a:latin typeface="Meiryo UI"/>
                <a:cs typeface="Meiryo UI"/>
              </a:rPr>
              <a:t>充</a:t>
            </a:r>
            <a:r>
              <a:rPr dirty="0" sz="1800" b="1">
                <a:latin typeface="Meiryo UI"/>
                <a:cs typeface="Meiryo UI"/>
              </a:rPr>
              <a:t>実</a:t>
            </a:r>
            <a:endParaRPr sz="1800">
              <a:latin typeface="Meiryo UI"/>
              <a:cs typeface="Meiryo UI"/>
            </a:endParaRPr>
          </a:p>
          <a:p>
            <a:pPr marL="44450" marR="6350">
              <a:lnSpc>
                <a:spcPct val="101099"/>
              </a:lnSpc>
              <a:spcBef>
                <a:spcPts val="750"/>
              </a:spcBef>
            </a:pPr>
            <a:r>
              <a:rPr dirty="0" sz="1450" spc="25">
                <a:solidFill>
                  <a:srgbClr val="FF0000"/>
                </a:solidFill>
                <a:latin typeface="Meiryo UI"/>
                <a:cs typeface="Meiryo UI"/>
              </a:rPr>
              <a:t>新学習指導要領</a:t>
            </a:r>
            <a:r>
              <a:rPr dirty="0" sz="1450" spc="25">
                <a:latin typeface="Meiryo UI"/>
                <a:cs typeface="Meiryo UI"/>
              </a:rPr>
              <a:t>の</a:t>
            </a:r>
            <a:r>
              <a:rPr dirty="0" sz="1450" spc="35">
                <a:latin typeface="Meiryo UI"/>
                <a:cs typeface="Meiryo UI"/>
              </a:rPr>
              <a:t>実</a:t>
            </a:r>
            <a:r>
              <a:rPr dirty="0" sz="1450" spc="25">
                <a:latin typeface="Meiryo UI"/>
                <a:cs typeface="Meiryo UI"/>
              </a:rPr>
              <a:t>施</a:t>
            </a:r>
            <a:r>
              <a:rPr dirty="0" sz="1250" spc="20">
                <a:latin typeface="Meiryo UI"/>
                <a:cs typeface="Meiryo UI"/>
              </a:rPr>
              <a:t>（小：</a:t>
            </a:r>
            <a:r>
              <a:rPr dirty="0" sz="1250" spc="10">
                <a:latin typeface="Meiryo UI"/>
                <a:cs typeface="Meiryo UI"/>
              </a:rPr>
              <a:t>R</a:t>
            </a:r>
            <a:r>
              <a:rPr dirty="0" sz="1250" spc="20">
                <a:latin typeface="Meiryo UI"/>
                <a:cs typeface="Meiryo UI"/>
              </a:rPr>
              <a:t>2年度～全面実施</a:t>
            </a:r>
            <a:r>
              <a:rPr dirty="0" sz="1250" spc="5">
                <a:latin typeface="Meiryo UI"/>
                <a:cs typeface="Meiryo UI"/>
              </a:rPr>
              <a:t>、</a:t>
            </a:r>
            <a:r>
              <a:rPr dirty="0" sz="1250" spc="20">
                <a:latin typeface="Meiryo UI"/>
                <a:cs typeface="Meiryo UI"/>
              </a:rPr>
              <a:t>中：</a:t>
            </a:r>
            <a:r>
              <a:rPr dirty="0" sz="1250" spc="10">
                <a:latin typeface="Meiryo UI"/>
                <a:cs typeface="Meiryo UI"/>
              </a:rPr>
              <a:t>R</a:t>
            </a:r>
            <a:r>
              <a:rPr dirty="0" sz="1250" spc="10">
                <a:latin typeface="Meiryo UI"/>
                <a:cs typeface="Meiryo UI"/>
              </a:rPr>
              <a:t>3 </a:t>
            </a:r>
            <a:r>
              <a:rPr dirty="0" sz="1250" spc="20">
                <a:latin typeface="Meiryo UI"/>
                <a:cs typeface="Meiryo UI"/>
              </a:rPr>
              <a:t>年度～全面実施</a:t>
            </a:r>
            <a:r>
              <a:rPr dirty="0" sz="1250" spc="5">
                <a:latin typeface="Meiryo UI"/>
                <a:cs typeface="Meiryo UI"/>
              </a:rPr>
              <a:t>、</a:t>
            </a:r>
            <a:r>
              <a:rPr dirty="0" sz="1250" spc="20">
                <a:latin typeface="Meiryo UI"/>
                <a:cs typeface="Meiryo UI"/>
              </a:rPr>
              <a:t>高</a:t>
            </a:r>
            <a:r>
              <a:rPr dirty="0" sz="1250" spc="15">
                <a:latin typeface="Meiryo UI"/>
                <a:cs typeface="Meiryo UI"/>
              </a:rPr>
              <a:t>：R4</a:t>
            </a:r>
            <a:r>
              <a:rPr dirty="0" sz="1250" spc="20">
                <a:latin typeface="Meiryo UI"/>
                <a:cs typeface="Meiryo UI"/>
              </a:rPr>
              <a:t>年</a:t>
            </a:r>
            <a:r>
              <a:rPr dirty="0" sz="1250" spc="5">
                <a:latin typeface="Meiryo UI"/>
                <a:cs typeface="Meiryo UI"/>
              </a:rPr>
              <a:t>度</a:t>
            </a:r>
            <a:r>
              <a:rPr dirty="0" sz="1250" spc="20">
                <a:latin typeface="Meiryo UI"/>
                <a:cs typeface="Meiryo UI"/>
              </a:rPr>
              <a:t>～年次</a:t>
            </a:r>
            <a:r>
              <a:rPr dirty="0" sz="1250" spc="5">
                <a:latin typeface="Meiryo UI"/>
                <a:cs typeface="Meiryo UI"/>
              </a:rPr>
              <a:t>進</a:t>
            </a:r>
            <a:r>
              <a:rPr dirty="0" sz="1250" spc="20">
                <a:latin typeface="Meiryo UI"/>
                <a:cs typeface="Meiryo UI"/>
              </a:rPr>
              <a:t>行で</a:t>
            </a:r>
            <a:r>
              <a:rPr dirty="0" sz="1250" spc="5">
                <a:latin typeface="Meiryo UI"/>
                <a:cs typeface="Meiryo UI"/>
              </a:rPr>
              <a:t>実</a:t>
            </a:r>
            <a:r>
              <a:rPr dirty="0" sz="1250" spc="20">
                <a:latin typeface="Meiryo UI"/>
                <a:cs typeface="Meiryo UI"/>
              </a:rPr>
              <a:t>施）</a:t>
            </a:r>
            <a:endParaRPr sz="1250">
              <a:latin typeface="Meiryo UI"/>
              <a:cs typeface="Meiryo UI"/>
            </a:endParaRPr>
          </a:p>
          <a:p>
            <a:pPr marL="44450" marR="5080">
              <a:lnSpc>
                <a:spcPts val="1780"/>
              </a:lnSpc>
              <a:spcBef>
                <a:spcPts val="55"/>
              </a:spcBef>
            </a:pPr>
            <a:r>
              <a:rPr dirty="0" sz="1450" spc="15">
                <a:solidFill>
                  <a:srgbClr val="FF0000"/>
                </a:solidFill>
                <a:latin typeface="Meiryo UI"/>
                <a:cs typeface="Meiryo UI"/>
              </a:rPr>
              <a:t>デジ</a:t>
            </a:r>
            <a:r>
              <a:rPr dirty="0" sz="1450" spc="10">
                <a:solidFill>
                  <a:srgbClr val="FF0000"/>
                </a:solidFill>
                <a:latin typeface="Meiryo UI"/>
                <a:cs typeface="Meiryo UI"/>
              </a:rPr>
              <a:t>タ</a:t>
            </a:r>
            <a:r>
              <a:rPr dirty="0" sz="1450" spc="15">
                <a:solidFill>
                  <a:srgbClr val="FF0000"/>
                </a:solidFill>
                <a:latin typeface="Meiryo UI"/>
                <a:cs typeface="Meiryo UI"/>
              </a:rPr>
              <a:t>ル</a:t>
            </a:r>
            <a:r>
              <a:rPr dirty="0" sz="1450" spc="25">
                <a:solidFill>
                  <a:srgbClr val="FF0000"/>
                </a:solidFill>
                <a:latin typeface="Meiryo UI"/>
                <a:cs typeface="Meiryo UI"/>
              </a:rPr>
              <a:t>教科書</a:t>
            </a:r>
            <a:r>
              <a:rPr dirty="0" sz="1450" spc="15">
                <a:solidFill>
                  <a:srgbClr val="FF0000"/>
                </a:solidFill>
                <a:latin typeface="Meiryo UI"/>
                <a:cs typeface="Meiryo UI"/>
              </a:rPr>
              <a:t>・</a:t>
            </a:r>
            <a:r>
              <a:rPr dirty="0" sz="1450" spc="25">
                <a:solidFill>
                  <a:srgbClr val="FF0000"/>
                </a:solidFill>
                <a:latin typeface="Meiryo UI"/>
                <a:cs typeface="Meiryo UI"/>
              </a:rPr>
              <a:t>教</a:t>
            </a:r>
            <a:r>
              <a:rPr dirty="0" sz="1450" spc="35">
                <a:solidFill>
                  <a:srgbClr val="FF0000"/>
                </a:solidFill>
                <a:latin typeface="Meiryo UI"/>
                <a:cs typeface="Meiryo UI"/>
              </a:rPr>
              <a:t>材</a:t>
            </a:r>
            <a:r>
              <a:rPr dirty="0" sz="1450" spc="15">
                <a:latin typeface="Meiryo UI"/>
                <a:cs typeface="Meiryo UI"/>
              </a:rPr>
              <a:t>な</a:t>
            </a:r>
            <a:r>
              <a:rPr dirty="0" sz="1450" spc="10">
                <a:latin typeface="Meiryo UI"/>
                <a:cs typeface="Meiryo UI"/>
              </a:rPr>
              <a:t>ど</a:t>
            </a:r>
            <a:r>
              <a:rPr dirty="0" sz="1450" spc="15">
                <a:latin typeface="Meiryo UI"/>
                <a:cs typeface="Meiryo UI"/>
              </a:rPr>
              <a:t>の</a:t>
            </a:r>
            <a:r>
              <a:rPr dirty="0" sz="1450" spc="25">
                <a:latin typeface="Meiryo UI"/>
                <a:cs typeface="Meiryo UI"/>
              </a:rPr>
              <a:t>デ</a:t>
            </a:r>
            <a:r>
              <a:rPr dirty="0" sz="1450" spc="15">
                <a:latin typeface="Meiryo UI"/>
                <a:cs typeface="Meiryo UI"/>
              </a:rPr>
              <a:t>ジ</a:t>
            </a:r>
            <a:r>
              <a:rPr dirty="0" sz="1450" spc="10">
                <a:latin typeface="Meiryo UI"/>
                <a:cs typeface="Meiryo UI"/>
              </a:rPr>
              <a:t>タ</a:t>
            </a:r>
            <a:r>
              <a:rPr dirty="0" sz="1450" spc="25">
                <a:latin typeface="Meiryo UI"/>
                <a:cs typeface="Meiryo UI"/>
              </a:rPr>
              <a:t>ル</a:t>
            </a:r>
            <a:r>
              <a:rPr dirty="0" sz="1450" spc="10">
                <a:latin typeface="Meiryo UI"/>
                <a:cs typeface="Meiryo UI"/>
              </a:rPr>
              <a:t>コ</a:t>
            </a:r>
            <a:r>
              <a:rPr dirty="0" sz="1450" spc="25">
                <a:latin typeface="Meiryo UI"/>
                <a:cs typeface="Meiryo UI"/>
              </a:rPr>
              <a:t>ン</a:t>
            </a:r>
            <a:r>
              <a:rPr dirty="0" sz="1450" spc="10">
                <a:latin typeface="Meiryo UI"/>
                <a:cs typeface="Meiryo UI"/>
              </a:rPr>
              <a:t>テ</a:t>
            </a:r>
            <a:r>
              <a:rPr dirty="0" sz="1450" spc="15">
                <a:latin typeface="Meiryo UI"/>
                <a:cs typeface="Meiryo UI"/>
              </a:rPr>
              <a:t>ン</a:t>
            </a:r>
            <a:r>
              <a:rPr dirty="0" sz="1450" spc="10">
                <a:latin typeface="Meiryo UI"/>
                <a:cs typeface="Meiryo UI"/>
              </a:rPr>
              <a:t>ツ</a:t>
            </a:r>
            <a:r>
              <a:rPr dirty="0" sz="1450" spc="25">
                <a:latin typeface="Meiryo UI"/>
                <a:cs typeface="Meiryo UI"/>
              </a:rPr>
              <a:t>の</a:t>
            </a:r>
            <a:r>
              <a:rPr dirty="0" sz="1450" spc="35">
                <a:latin typeface="Meiryo UI"/>
                <a:cs typeface="Meiryo UI"/>
              </a:rPr>
              <a:t>導</a:t>
            </a:r>
            <a:r>
              <a:rPr dirty="0" sz="1450" spc="25">
                <a:latin typeface="Meiryo UI"/>
                <a:cs typeface="Meiryo UI"/>
              </a:rPr>
              <a:t>入</a:t>
            </a:r>
            <a:r>
              <a:rPr dirty="0" sz="1450" spc="35">
                <a:latin typeface="Meiryo UI"/>
                <a:cs typeface="Meiryo UI"/>
              </a:rPr>
              <a:t>促</a:t>
            </a:r>
            <a:r>
              <a:rPr dirty="0" sz="1450" spc="25">
                <a:latin typeface="Meiryo UI"/>
                <a:cs typeface="Meiryo UI"/>
              </a:rPr>
              <a:t>進 </a:t>
            </a:r>
            <a:r>
              <a:rPr dirty="0" sz="1450" spc="20">
                <a:latin typeface="Meiryo UI"/>
                <a:cs typeface="Meiryo UI"/>
              </a:rPr>
              <a:t>各教科等ご</a:t>
            </a:r>
            <a:r>
              <a:rPr dirty="0" sz="1450" spc="10">
                <a:latin typeface="Meiryo UI"/>
                <a:cs typeface="Meiryo UI"/>
              </a:rPr>
              <a:t>との</a:t>
            </a:r>
            <a:r>
              <a:rPr dirty="0" sz="1450" spc="10">
                <a:solidFill>
                  <a:srgbClr val="FF0000"/>
                </a:solidFill>
                <a:latin typeface="Meiryo UI"/>
                <a:cs typeface="Meiryo UI"/>
              </a:rPr>
              <a:t>IC</a:t>
            </a:r>
            <a:r>
              <a:rPr dirty="0" sz="1450" spc="10">
                <a:solidFill>
                  <a:srgbClr val="FF0000"/>
                </a:solidFill>
                <a:latin typeface="Meiryo UI"/>
                <a:cs typeface="Meiryo UI"/>
              </a:rPr>
              <a:t>T</a:t>
            </a:r>
            <a:r>
              <a:rPr dirty="0" sz="1450" spc="15">
                <a:solidFill>
                  <a:srgbClr val="FF0000"/>
                </a:solidFill>
                <a:latin typeface="Meiryo UI"/>
                <a:cs typeface="Meiryo UI"/>
              </a:rPr>
              <a:t>を</a:t>
            </a:r>
            <a:r>
              <a:rPr dirty="0" sz="1450" spc="35">
                <a:solidFill>
                  <a:srgbClr val="FF0000"/>
                </a:solidFill>
                <a:latin typeface="Meiryo UI"/>
                <a:cs typeface="Meiryo UI"/>
              </a:rPr>
              <a:t>効</a:t>
            </a:r>
            <a:r>
              <a:rPr dirty="0" sz="1450" spc="25">
                <a:solidFill>
                  <a:srgbClr val="FF0000"/>
                </a:solidFill>
                <a:latin typeface="Meiryo UI"/>
                <a:cs typeface="Meiryo UI"/>
              </a:rPr>
              <a:t>果的</a:t>
            </a:r>
            <a:r>
              <a:rPr dirty="0" sz="1450" spc="35">
                <a:solidFill>
                  <a:srgbClr val="FF0000"/>
                </a:solidFill>
                <a:latin typeface="Meiryo UI"/>
                <a:cs typeface="Meiryo UI"/>
              </a:rPr>
              <a:t>に</a:t>
            </a:r>
            <a:r>
              <a:rPr dirty="0" sz="1450" spc="35">
                <a:solidFill>
                  <a:srgbClr val="FF0000"/>
                </a:solidFill>
                <a:latin typeface="Meiryo UI"/>
                <a:cs typeface="Meiryo UI"/>
              </a:rPr>
              <a:t>活</a:t>
            </a:r>
            <a:r>
              <a:rPr dirty="0" sz="1450" spc="20">
                <a:solidFill>
                  <a:srgbClr val="FF0000"/>
                </a:solidFill>
                <a:latin typeface="Meiryo UI"/>
                <a:cs typeface="Meiryo UI"/>
              </a:rPr>
              <a:t>用し</a:t>
            </a:r>
            <a:r>
              <a:rPr dirty="0" sz="1450" spc="25">
                <a:solidFill>
                  <a:srgbClr val="FF0000"/>
                </a:solidFill>
                <a:latin typeface="Meiryo UI"/>
                <a:cs typeface="Meiryo UI"/>
              </a:rPr>
              <a:t>た</a:t>
            </a:r>
            <a:r>
              <a:rPr dirty="0" sz="1450" spc="35">
                <a:solidFill>
                  <a:srgbClr val="FF0000"/>
                </a:solidFill>
                <a:latin typeface="Meiryo UI"/>
                <a:cs typeface="Meiryo UI"/>
              </a:rPr>
              <a:t>学習</a:t>
            </a:r>
            <a:r>
              <a:rPr dirty="0" sz="1450" spc="25">
                <a:solidFill>
                  <a:srgbClr val="FF0000"/>
                </a:solidFill>
                <a:latin typeface="Meiryo UI"/>
                <a:cs typeface="Meiryo UI"/>
              </a:rPr>
              <a:t>活</a:t>
            </a:r>
            <a:r>
              <a:rPr dirty="0" sz="1450" spc="35">
                <a:solidFill>
                  <a:srgbClr val="FF0000"/>
                </a:solidFill>
                <a:latin typeface="Meiryo UI"/>
                <a:cs typeface="Meiryo UI"/>
              </a:rPr>
              <a:t>動</a:t>
            </a:r>
            <a:r>
              <a:rPr dirty="0" sz="1450" spc="25">
                <a:solidFill>
                  <a:srgbClr val="FF0000"/>
                </a:solidFill>
                <a:latin typeface="Meiryo UI"/>
                <a:cs typeface="Meiryo UI"/>
              </a:rPr>
              <a:t>や</a:t>
            </a:r>
            <a:r>
              <a:rPr dirty="0" sz="1450" spc="25">
                <a:solidFill>
                  <a:srgbClr val="FF0000"/>
                </a:solidFill>
                <a:latin typeface="Meiryo UI"/>
                <a:cs typeface="Meiryo UI"/>
              </a:rPr>
              <a:t>先端</a:t>
            </a:r>
            <a:endParaRPr sz="1450">
              <a:latin typeface="Meiryo UI"/>
              <a:cs typeface="Meiryo UI"/>
            </a:endParaRPr>
          </a:p>
          <a:p>
            <a:pPr marL="44450">
              <a:lnSpc>
                <a:spcPts val="1705"/>
              </a:lnSpc>
            </a:pPr>
            <a:r>
              <a:rPr dirty="0" sz="1450" spc="25">
                <a:solidFill>
                  <a:srgbClr val="FF0000"/>
                </a:solidFill>
                <a:latin typeface="Meiryo UI"/>
                <a:cs typeface="Meiryo UI"/>
              </a:rPr>
              <a:t>技術</a:t>
            </a:r>
            <a:r>
              <a:rPr dirty="0" sz="1450" spc="15">
                <a:solidFill>
                  <a:srgbClr val="FF0000"/>
                </a:solidFill>
                <a:latin typeface="Meiryo UI"/>
                <a:cs typeface="Meiryo UI"/>
              </a:rPr>
              <a:t>の</a:t>
            </a:r>
            <a:r>
              <a:rPr dirty="0" sz="1450" spc="25">
                <a:solidFill>
                  <a:srgbClr val="FF0000"/>
                </a:solidFill>
                <a:latin typeface="Meiryo UI"/>
                <a:cs typeface="Meiryo UI"/>
              </a:rPr>
              <a:t>利活用方</a:t>
            </a:r>
            <a:r>
              <a:rPr dirty="0" sz="1450" spc="35">
                <a:solidFill>
                  <a:srgbClr val="FF0000"/>
                </a:solidFill>
                <a:latin typeface="Meiryo UI"/>
                <a:cs typeface="Meiryo UI"/>
              </a:rPr>
              <a:t>法</a:t>
            </a:r>
            <a:r>
              <a:rPr dirty="0" sz="1450" spc="30">
                <a:latin typeface="Meiryo UI"/>
                <a:cs typeface="Meiryo UI"/>
              </a:rPr>
              <a:t>を</a:t>
            </a:r>
            <a:r>
              <a:rPr dirty="0" sz="1450" spc="25">
                <a:latin typeface="Meiryo UI"/>
                <a:cs typeface="Meiryo UI"/>
              </a:rPr>
              <a:t>提示</a:t>
            </a:r>
            <a:r>
              <a:rPr dirty="0" sz="1250" spc="20">
                <a:latin typeface="Meiryo UI"/>
                <a:cs typeface="Meiryo UI"/>
              </a:rPr>
              <a:t>（</a:t>
            </a:r>
            <a:r>
              <a:rPr dirty="0" sz="1250" spc="10">
                <a:latin typeface="Meiryo UI"/>
                <a:cs typeface="Meiryo UI"/>
              </a:rPr>
              <a:t>R</a:t>
            </a:r>
            <a:r>
              <a:rPr dirty="0" sz="1250" spc="20">
                <a:latin typeface="Meiryo UI"/>
                <a:cs typeface="Meiryo UI"/>
              </a:rPr>
              <a:t>元年度「教育</a:t>
            </a:r>
            <a:r>
              <a:rPr dirty="0" sz="1250" spc="20">
                <a:latin typeface="Meiryo UI"/>
                <a:cs typeface="Meiryo UI"/>
              </a:rPr>
              <a:t>の</a:t>
            </a:r>
            <a:r>
              <a:rPr dirty="0" sz="1250" spc="20">
                <a:latin typeface="Meiryo UI"/>
                <a:cs typeface="Meiryo UI"/>
              </a:rPr>
              <a:t>情報化</a:t>
            </a:r>
            <a:r>
              <a:rPr dirty="0" sz="1250" spc="10">
                <a:latin typeface="Meiryo UI"/>
                <a:cs typeface="Meiryo UI"/>
              </a:rPr>
              <a:t>に</a:t>
            </a:r>
            <a:r>
              <a:rPr dirty="0" sz="1250" spc="15">
                <a:latin typeface="Meiryo UI"/>
                <a:cs typeface="Meiryo UI"/>
              </a:rPr>
              <a:t>関する</a:t>
            </a:r>
            <a:endParaRPr sz="1250">
              <a:latin typeface="Meiryo UI"/>
              <a:cs typeface="Meiryo UI"/>
            </a:endParaRPr>
          </a:p>
          <a:p>
            <a:pPr marL="44450" marR="43815">
              <a:lnSpc>
                <a:spcPts val="1520"/>
              </a:lnSpc>
              <a:spcBef>
                <a:spcPts val="55"/>
              </a:spcBef>
            </a:pPr>
            <a:r>
              <a:rPr dirty="0" sz="1250" spc="20">
                <a:latin typeface="Meiryo UI"/>
                <a:cs typeface="Meiryo UI"/>
              </a:rPr>
              <a:t>手引</a:t>
            </a:r>
            <a:r>
              <a:rPr dirty="0" sz="1250" spc="10">
                <a:latin typeface="Meiryo UI"/>
                <a:cs typeface="Meiryo UI"/>
              </a:rPr>
              <a:t>」</a:t>
            </a:r>
            <a:r>
              <a:rPr dirty="0" sz="1250" spc="-50">
                <a:latin typeface="Meiryo UI"/>
                <a:cs typeface="Meiryo UI"/>
              </a:rPr>
              <a:t> </a:t>
            </a:r>
            <a:r>
              <a:rPr dirty="0" sz="1250" spc="15">
                <a:latin typeface="Meiryo UI"/>
                <a:cs typeface="Meiryo UI"/>
              </a:rPr>
              <a:t>を</a:t>
            </a:r>
            <a:r>
              <a:rPr dirty="0" sz="1250" spc="20">
                <a:latin typeface="Meiryo UI"/>
                <a:cs typeface="Meiryo UI"/>
              </a:rPr>
              <a:t>公表</a:t>
            </a:r>
            <a:r>
              <a:rPr dirty="0" sz="1250" spc="10">
                <a:latin typeface="Meiryo UI"/>
                <a:cs typeface="Meiryo UI"/>
              </a:rPr>
              <a:t>・</a:t>
            </a:r>
            <a:r>
              <a:rPr dirty="0" sz="1250" spc="20">
                <a:latin typeface="Meiryo UI"/>
                <a:cs typeface="Meiryo UI"/>
              </a:rPr>
              <a:t>周知</a:t>
            </a:r>
            <a:r>
              <a:rPr dirty="0" sz="1250" spc="5">
                <a:latin typeface="Meiryo UI"/>
                <a:cs typeface="Meiryo UI"/>
              </a:rPr>
              <a:t>。</a:t>
            </a:r>
            <a:r>
              <a:rPr dirty="0" sz="1250" spc="15">
                <a:latin typeface="Meiryo UI"/>
                <a:cs typeface="Meiryo UI"/>
              </a:rPr>
              <a:t>R２</a:t>
            </a:r>
            <a:r>
              <a:rPr dirty="0" sz="1250" spc="20">
                <a:latin typeface="Meiryo UI"/>
                <a:cs typeface="Meiryo UI"/>
              </a:rPr>
              <a:t>年度中</a:t>
            </a:r>
            <a:r>
              <a:rPr dirty="0" sz="1250" spc="10">
                <a:latin typeface="Meiryo UI"/>
                <a:cs typeface="Meiryo UI"/>
              </a:rPr>
              <a:t>に「</a:t>
            </a:r>
            <a:r>
              <a:rPr dirty="0" sz="1250" spc="20">
                <a:latin typeface="Meiryo UI"/>
                <a:cs typeface="Meiryo UI"/>
              </a:rPr>
              <a:t>先端技術利活</a:t>
            </a:r>
            <a:r>
              <a:rPr dirty="0" sz="1250" spc="5">
                <a:latin typeface="Meiryo UI"/>
                <a:cs typeface="Meiryo UI"/>
              </a:rPr>
              <a:t>用</a:t>
            </a:r>
            <a:r>
              <a:rPr dirty="0" sz="1250" spc="15">
                <a:latin typeface="Meiryo UI"/>
                <a:cs typeface="Meiryo UI"/>
              </a:rPr>
              <a:t>ガ</a:t>
            </a:r>
            <a:r>
              <a:rPr dirty="0" sz="1250" spc="5">
                <a:latin typeface="Meiryo UI"/>
                <a:cs typeface="Meiryo UI"/>
              </a:rPr>
              <a:t>イ</a:t>
            </a:r>
            <a:r>
              <a:rPr dirty="0" sz="1250">
                <a:latin typeface="Meiryo UI"/>
                <a:cs typeface="Meiryo UI"/>
              </a:rPr>
              <a:t>ド</a:t>
            </a:r>
            <a:r>
              <a:rPr dirty="0" sz="1250" spc="15">
                <a:latin typeface="Meiryo UI"/>
                <a:cs typeface="Meiryo UI"/>
              </a:rPr>
              <a:t>ブ</a:t>
            </a:r>
            <a:r>
              <a:rPr dirty="0" sz="1250" spc="5">
                <a:latin typeface="Meiryo UI"/>
                <a:cs typeface="Meiryo UI"/>
              </a:rPr>
              <a:t>ッ</a:t>
            </a:r>
            <a:r>
              <a:rPr dirty="0" sz="1250" spc="10">
                <a:latin typeface="Meiryo UI"/>
                <a:cs typeface="Meiryo UI"/>
              </a:rPr>
              <a:t>ク」 </a:t>
            </a:r>
            <a:r>
              <a:rPr dirty="0" sz="1250" spc="15">
                <a:latin typeface="Meiryo UI"/>
                <a:cs typeface="Meiryo UI"/>
              </a:rPr>
              <a:t>を</a:t>
            </a:r>
            <a:r>
              <a:rPr dirty="0" sz="1250" spc="20">
                <a:latin typeface="Meiryo UI"/>
                <a:cs typeface="Meiryo UI"/>
              </a:rPr>
              <a:t>公表</a:t>
            </a:r>
            <a:r>
              <a:rPr dirty="0" sz="1150" spc="10">
                <a:latin typeface="Meiryo UI"/>
                <a:cs typeface="Meiryo UI"/>
              </a:rPr>
              <a:t>）</a:t>
            </a:r>
            <a:endParaRPr sz="1150">
              <a:latin typeface="Meiryo UI"/>
              <a:cs typeface="Meiryo UI"/>
            </a:endParaRPr>
          </a:p>
          <a:p>
            <a:pPr marL="44450">
              <a:lnSpc>
                <a:spcPts val="1730"/>
              </a:lnSpc>
            </a:pPr>
            <a:r>
              <a:rPr dirty="0" sz="1450" spc="15">
                <a:solidFill>
                  <a:srgbClr val="FF0000"/>
                </a:solidFill>
                <a:latin typeface="Meiryo UI"/>
                <a:cs typeface="Meiryo UI"/>
              </a:rPr>
              <a:t>データ</a:t>
            </a:r>
            <a:r>
              <a:rPr dirty="0" sz="1450" spc="25">
                <a:solidFill>
                  <a:srgbClr val="FF0000"/>
                </a:solidFill>
                <a:latin typeface="Meiryo UI"/>
                <a:cs typeface="Meiryo UI"/>
              </a:rPr>
              <a:t>標準化</a:t>
            </a:r>
            <a:r>
              <a:rPr dirty="0" sz="1450" spc="15">
                <a:solidFill>
                  <a:srgbClr val="FF0000"/>
                </a:solidFill>
                <a:latin typeface="Meiryo UI"/>
                <a:cs typeface="Meiryo UI"/>
              </a:rPr>
              <a:t>や</a:t>
            </a:r>
            <a:r>
              <a:rPr dirty="0" sz="1450" spc="15">
                <a:solidFill>
                  <a:srgbClr val="FF0000"/>
                </a:solidFill>
                <a:latin typeface="Meiryo UI"/>
                <a:cs typeface="Meiryo UI"/>
              </a:rPr>
              <a:t>C</a:t>
            </a:r>
            <a:r>
              <a:rPr dirty="0" sz="1450" spc="-35">
                <a:solidFill>
                  <a:srgbClr val="FF0000"/>
                </a:solidFill>
                <a:latin typeface="Meiryo UI"/>
                <a:cs typeface="Meiryo UI"/>
              </a:rPr>
              <a:t>B</a:t>
            </a:r>
            <a:r>
              <a:rPr dirty="0" sz="1450" spc="10">
                <a:solidFill>
                  <a:srgbClr val="FF0000"/>
                </a:solidFill>
                <a:latin typeface="Meiryo UI"/>
                <a:cs typeface="Meiryo UI"/>
              </a:rPr>
              <a:t>T</a:t>
            </a:r>
            <a:r>
              <a:rPr dirty="0" sz="1450" spc="25">
                <a:solidFill>
                  <a:srgbClr val="FF0000"/>
                </a:solidFill>
                <a:latin typeface="Meiryo UI"/>
                <a:cs typeface="Meiryo UI"/>
              </a:rPr>
              <a:t>の</a:t>
            </a:r>
            <a:r>
              <a:rPr dirty="0" sz="1450" spc="35">
                <a:solidFill>
                  <a:srgbClr val="FF0000"/>
                </a:solidFill>
                <a:latin typeface="Meiryo UI"/>
                <a:cs typeface="Meiryo UI"/>
              </a:rPr>
              <a:t>活用</a:t>
            </a:r>
            <a:r>
              <a:rPr dirty="0" sz="1450" spc="25">
                <a:latin typeface="Meiryo UI"/>
                <a:cs typeface="Meiryo UI"/>
              </a:rPr>
              <a:t>等</a:t>
            </a:r>
            <a:r>
              <a:rPr dirty="0" sz="1450" spc="25">
                <a:latin typeface="Meiryo UI"/>
                <a:cs typeface="Meiryo UI"/>
              </a:rPr>
              <a:t>に</a:t>
            </a:r>
            <a:r>
              <a:rPr dirty="0" sz="1450" spc="15">
                <a:latin typeface="Meiryo UI"/>
                <a:cs typeface="Meiryo UI"/>
              </a:rPr>
              <a:t>よ</a:t>
            </a:r>
            <a:r>
              <a:rPr dirty="0" sz="1450" spc="20">
                <a:latin typeface="Meiryo UI"/>
                <a:cs typeface="Meiryo UI"/>
              </a:rPr>
              <a:t>り</a:t>
            </a:r>
            <a:r>
              <a:rPr dirty="0" sz="1450" spc="15">
                <a:latin typeface="Meiryo UI"/>
                <a:cs typeface="Meiryo UI"/>
              </a:rPr>
              <a:t>、</a:t>
            </a:r>
            <a:r>
              <a:rPr dirty="0" sz="1450" spc="35">
                <a:latin typeface="Meiryo UI"/>
                <a:cs typeface="Meiryo UI"/>
              </a:rPr>
              <a:t>教</a:t>
            </a:r>
            <a:r>
              <a:rPr dirty="0" sz="1450" spc="25">
                <a:latin typeface="Meiryo UI"/>
                <a:cs typeface="Meiryo UI"/>
              </a:rPr>
              <a:t>育</a:t>
            </a:r>
            <a:r>
              <a:rPr dirty="0" sz="1450" spc="15">
                <a:latin typeface="Meiryo UI"/>
                <a:cs typeface="Meiryo UI"/>
              </a:rPr>
              <a:t>デ</a:t>
            </a:r>
            <a:r>
              <a:rPr dirty="0" sz="1450" spc="25">
                <a:latin typeface="Meiryo UI"/>
                <a:cs typeface="Meiryo UI"/>
              </a:rPr>
              <a:t>ー</a:t>
            </a:r>
            <a:r>
              <a:rPr dirty="0" sz="1450" spc="25">
                <a:latin typeface="Meiryo UI"/>
                <a:cs typeface="Meiryo UI"/>
              </a:rPr>
              <a:t>タ</a:t>
            </a:r>
            <a:r>
              <a:rPr dirty="0" sz="1450" spc="25">
                <a:latin typeface="Meiryo UI"/>
                <a:cs typeface="Meiryo UI"/>
              </a:rPr>
              <a:t>利</a:t>
            </a:r>
            <a:r>
              <a:rPr dirty="0" sz="1450" spc="35">
                <a:latin typeface="Meiryo UI"/>
                <a:cs typeface="Meiryo UI"/>
              </a:rPr>
              <a:t>活</a:t>
            </a:r>
            <a:r>
              <a:rPr dirty="0" sz="1450" spc="20">
                <a:latin typeface="Meiryo UI"/>
                <a:cs typeface="Meiryo UI"/>
              </a:rPr>
              <a:t>用を</a:t>
            </a:r>
            <a:endParaRPr sz="1450">
              <a:latin typeface="Meiryo UI"/>
              <a:cs typeface="Meiryo UI"/>
            </a:endParaRPr>
          </a:p>
          <a:p>
            <a:pPr marL="44450" marR="85090">
              <a:lnSpc>
                <a:spcPct val="101099"/>
              </a:lnSpc>
              <a:spcBef>
                <a:spcPts val="15"/>
              </a:spcBef>
            </a:pPr>
            <a:r>
              <a:rPr dirty="0" sz="1450" spc="25">
                <a:latin typeface="Meiryo UI"/>
                <a:cs typeface="Meiryo UI"/>
              </a:rPr>
              <a:t>推進</a:t>
            </a:r>
            <a:r>
              <a:rPr dirty="0" sz="1250" spc="20">
                <a:latin typeface="Meiryo UI"/>
                <a:cs typeface="Meiryo UI"/>
              </a:rPr>
              <a:t>（学習指導要領を</a:t>
            </a:r>
            <a:r>
              <a:rPr dirty="0" sz="1250" spc="10">
                <a:latin typeface="Meiryo UI"/>
                <a:cs typeface="Meiryo UI"/>
              </a:rPr>
              <a:t>コ</a:t>
            </a:r>
            <a:r>
              <a:rPr dirty="0" sz="1250" spc="20">
                <a:latin typeface="Meiryo UI"/>
                <a:cs typeface="Meiryo UI"/>
              </a:rPr>
              <a:t>ー</a:t>
            </a:r>
            <a:r>
              <a:rPr dirty="0" sz="1250" spc="15">
                <a:latin typeface="Meiryo UI"/>
                <a:cs typeface="Meiryo UI"/>
              </a:rPr>
              <a:t>ド化</a:t>
            </a:r>
            <a:r>
              <a:rPr dirty="0" sz="1250" spc="5">
                <a:latin typeface="Meiryo UI"/>
                <a:cs typeface="Meiryo UI"/>
              </a:rPr>
              <a:t>。R</a:t>
            </a:r>
            <a:r>
              <a:rPr dirty="0" sz="1250" spc="15">
                <a:latin typeface="Meiryo UI"/>
                <a:cs typeface="Meiryo UI"/>
              </a:rPr>
              <a:t>2年度</a:t>
            </a:r>
            <a:r>
              <a:rPr dirty="0" sz="1250" spc="10">
                <a:latin typeface="Meiryo UI"/>
                <a:cs typeface="Meiryo UI"/>
              </a:rPr>
              <a:t>にCBT</a:t>
            </a:r>
            <a:r>
              <a:rPr dirty="0" sz="1250" spc="20">
                <a:latin typeface="Meiryo UI"/>
                <a:cs typeface="Meiryo UI"/>
              </a:rPr>
              <a:t>シ</a:t>
            </a:r>
            <a:r>
              <a:rPr dirty="0" sz="1250" spc="10">
                <a:latin typeface="Meiryo UI"/>
                <a:cs typeface="Meiryo UI"/>
              </a:rPr>
              <a:t>ステ</a:t>
            </a:r>
            <a:r>
              <a:rPr dirty="0" sz="1250" spc="20">
                <a:latin typeface="Meiryo UI"/>
                <a:cs typeface="Meiryo UI"/>
              </a:rPr>
              <a:t>ム</a:t>
            </a:r>
            <a:r>
              <a:rPr dirty="0" sz="1250" spc="5">
                <a:latin typeface="Meiryo UI"/>
                <a:cs typeface="Meiryo UI"/>
              </a:rPr>
              <a:t>の</a:t>
            </a:r>
            <a:r>
              <a:rPr dirty="0" sz="1250" spc="10">
                <a:latin typeface="Meiryo UI"/>
                <a:cs typeface="Meiryo UI"/>
              </a:rPr>
              <a:t>プロト </a:t>
            </a:r>
            <a:r>
              <a:rPr dirty="0" sz="1250" spc="10">
                <a:latin typeface="Meiryo UI"/>
                <a:cs typeface="Meiryo UI"/>
              </a:rPr>
              <a:t>タ</a:t>
            </a:r>
            <a:r>
              <a:rPr dirty="0" sz="1250" spc="15">
                <a:latin typeface="Meiryo UI"/>
                <a:cs typeface="Meiryo UI"/>
              </a:rPr>
              <a:t>イプを</a:t>
            </a:r>
            <a:r>
              <a:rPr dirty="0" sz="1250" spc="20">
                <a:latin typeface="Meiryo UI"/>
                <a:cs typeface="Meiryo UI"/>
              </a:rPr>
              <a:t>開発</a:t>
            </a:r>
            <a:r>
              <a:rPr dirty="0" sz="1250" spc="5">
                <a:latin typeface="Meiryo UI"/>
                <a:cs typeface="Meiryo UI"/>
              </a:rPr>
              <a:t>、</a:t>
            </a:r>
            <a:r>
              <a:rPr dirty="0" sz="1250" spc="10">
                <a:latin typeface="Meiryo UI"/>
                <a:cs typeface="Meiryo UI"/>
              </a:rPr>
              <a:t>R3</a:t>
            </a:r>
            <a:r>
              <a:rPr dirty="0" sz="1250" spc="20">
                <a:latin typeface="Meiryo UI"/>
                <a:cs typeface="Meiryo UI"/>
              </a:rPr>
              <a:t>年度</a:t>
            </a:r>
            <a:r>
              <a:rPr dirty="0" sz="1250" spc="10">
                <a:latin typeface="Meiryo UI"/>
                <a:cs typeface="Meiryo UI"/>
              </a:rPr>
              <a:t>に</a:t>
            </a:r>
            <a:r>
              <a:rPr dirty="0" sz="1250" spc="20">
                <a:latin typeface="Meiryo UI"/>
                <a:cs typeface="Meiryo UI"/>
              </a:rPr>
              <a:t>全国展開</a:t>
            </a:r>
            <a:r>
              <a:rPr dirty="0" sz="1150" spc="10">
                <a:latin typeface="Meiryo UI"/>
                <a:cs typeface="Meiryo UI"/>
              </a:rPr>
              <a:t>）</a:t>
            </a:r>
            <a:endParaRPr sz="1150">
              <a:latin typeface="Meiryo UI"/>
              <a:cs typeface="Meiryo UI"/>
            </a:endParaRPr>
          </a:p>
        </p:txBody>
      </p:sp>
      <p:sp>
        <p:nvSpPr>
          <p:cNvPr id="78" name="object 78"/>
          <p:cNvSpPr/>
          <p:nvPr/>
        </p:nvSpPr>
        <p:spPr>
          <a:xfrm>
            <a:off x="5885688" y="5298947"/>
            <a:ext cx="108585" cy="1542415"/>
          </a:xfrm>
          <a:custGeom>
            <a:avLst/>
            <a:gdLst/>
            <a:ahLst/>
            <a:cxnLst/>
            <a:rect l="l" t="t" r="r" b="b"/>
            <a:pathLst>
              <a:path w="108585" h="1542415">
                <a:moveTo>
                  <a:pt x="108204" y="1434096"/>
                </a:moveTo>
                <a:lnTo>
                  <a:pt x="0" y="1434096"/>
                </a:lnTo>
                <a:lnTo>
                  <a:pt x="0" y="1542300"/>
                </a:lnTo>
                <a:lnTo>
                  <a:pt x="108204" y="1542300"/>
                </a:lnTo>
                <a:lnTo>
                  <a:pt x="108204" y="1434096"/>
                </a:lnTo>
                <a:close/>
              </a:path>
              <a:path w="108585" h="1542415">
                <a:moveTo>
                  <a:pt x="108204" y="982980"/>
                </a:moveTo>
                <a:lnTo>
                  <a:pt x="0" y="982980"/>
                </a:lnTo>
                <a:lnTo>
                  <a:pt x="0" y="1091196"/>
                </a:lnTo>
                <a:lnTo>
                  <a:pt x="108204" y="1091196"/>
                </a:lnTo>
                <a:lnTo>
                  <a:pt x="108204" y="982980"/>
                </a:lnTo>
                <a:close/>
              </a:path>
              <a:path w="108585" h="1542415">
                <a:moveTo>
                  <a:pt x="108204" y="757428"/>
                </a:moveTo>
                <a:lnTo>
                  <a:pt x="0" y="757428"/>
                </a:lnTo>
                <a:lnTo>
                  <a:pt x="0" y="865632"/>
                </a:lnTo>
                <a:lnTo>
                  <a:pt x="108204" y="865632"/>
                </a:lnTo>
                <a:lnTo>
                  <a:pt x="108204" y="757428"/>
                </a:lnTo>
                <a:close/>
              </a:path>
              <a:path w="108585" h="1542415">
                <a:moveTo>
                  <a:pt x="108204" y="265176"/>
                </a:moveTo>
                <a:lnTo>
                  <a:pt x="0" y="265176"/>
                </a:lnTo>
                <a:lnTo>
                  <a:pt x="0" y="373380"/>
                </a:lnTo>
                <a:lnTo>
                  <a:pt x="108204" y="373380"/>
                </a:lnTo>
                <a:lnTo>
                  <a:pt x="108204" y="265176"/>
                </a:lnTo>
                <a:close/>
              </a:path>
              <a:path w="108585" h="1542415">
                <a:moveTo>
                  <a:pt x="108204" y="0"/>
                </a:moveTo>
                <a:lnTo>
                  <a:pt x="0" y="0"/>
                </a:lnTo>
                <a:lnTo>
                  <a:pt x="0" y="108204"/>
                </a:lnTo>
                <a:lnTo>
                  <a:pt x="108204" y="108204"/>
                </a:lnTo>
                <a:lnTo>
                  <a:pt x="108204" y="0"/>
                </a:lnTo>
                <a:close/>
              </a:path>
            </a:pathLst>
          </a:custGeom>
          <a:solidFill>
            <a:srgbClr val="000000"/>
          </a:solidFill>
        </p:spPr>
        <p:txBody>
          <a:bodyPr wrap="square" lIns="0" tIns="0" rIns="0" bIns="0" rtlCol="0"/>
          <a:lstStyle/>
          <a:p/>
        </p:txBody>
      </p:sp>
      <p:sp>
        <p:nvSpPr>
          <p:cNvPr id="79" name="object 79"/>
          <p:cNvSpPr txBox="1"/>
          <p:nvPr/>
        </p:nvSpPr>
        <p:spPr>
          <a:xfrm>
            <a:off x="6013196" y="4733035"/>
            <a:ext cx="4056379" cy="2366645"/>
          </a:xfrm>
          <a:prstGeom prst="rect">
            <a:avLst/>
          </a:prstGeom>
        </p:spPr>
        <p:txBody>
          <a:bodyPr wrap="square" lIns="0" tIns="12700" rIns="0" bIns="0" rtlCol="0" vert="horz">
            <a:spAutoFit/>
          </a:bodyPr>
          <a:lstStyle/>
          <a:p>
            <a:pPr marL="12700">
              <a:lnSpc>
                <a:spcPct val="100000"/>
              </a:lnSpc>
              <a:spcBef>
                <a:spcPts val="100"/>
              </a:spcBef>
            </a:pPr>
            <a:r>
              <a:rPr dirty="0" sz="1800" b="1">
                <a:latin typeface="Meiryo UI"/>
                <a:cs typeface="Meiryo UI"/>
              </a:rPr>
              <a:t>＜人材＞</a:t>
            </a:r>
            <a:r>
              <a:rPr dirty="0" sz="1800" spc="-65" b="1">
                <a:latin typeface="Meiryo UI"/>
                <a:cs typeface="Meiryo UI"/>
              </a:rPr>
              <a:t> </a:t>
            </a:r>
            <a:r>
              <a:rPr dirty="0" sz="1800" b="1">
                <a:latin typeface="Meiryo UI"/>
                <a:cs typeface="Meiryo UI"/>
              </a:rPr>
              <a:t>日常的</a:t>
            </a:r>
            <a:r>
              <a:rPr dirty="0" sz="1800" spc="-5" b="1">
                <a:latin typeface="Meiryo UI"/>
                <a:cs typeface="Meiryo UI"/>
              </a:rPr>
              <a:t>に</a:t>
            </a:r>
            <a:r>
              <a:rPr dirty="0" sz="1800" spc="-15" b="1">
                <a:latin typeface="Meiryo UI"/>
                <a:cs typeface="Meiryo UI"/>
              </a:rPr>
              <a:t>ICT</a:t>
            </a:r>
            <a:r>
              <a:rPr dirty="0" sz="1800" spc="-5" b="1">
                <a:latin typeface="Meiryo UI"/>
                <a:cs typeface="Meiryo UI"/>
              </a:rPr>
              <a:t>を</a:t>
            </a:r>
            <a:r>
              <a:rPr dirty="0" sz="1800" b="1">
                <a:latin typeface="Meiryo UI"/>
                <a:cs typeface="Meiryo UI"/>
              </a:rPr>
              <a:t>活用</a:t>
            </a:r>
            <a:r>
              <a:rPr dirty="0" sz="1800" spc="-5" b="1">
                <a:latin typeface="Meiryo UI"/>
                <a:cs typeface="Meiryo UI"/>
              </a:rPr>
              <a:t>で</a:t>
            </a:r>
            <a:r>
              <a:rPr dirty="0" sz="1800" spc="-10" b="1">
                <a:latin typeface="Meiryo UI"/>
                <a:cs typeface="Meiryo UI"/>
              </a:rPr>
              <a:t>きる</a:t>
            </a:r>
            <a:r>
              <a:rPr dirty="0" sz="1800" b="1">
                <a:latin typeface="Meiryo UI"/>
                <a:cs typeface="Meiryo UI"/>
              </a:rPr>
              <a:t>体制</a:t>
            </a:r>
            <a:endParaRPr sz="1800">
              <a:latin typeface="Meiryo UI"/>
              <a:cs typeface="Meiryo UI"/>
            </a:endParaRPr>
          </a:p>
          <a:p>
            <a:pPr marL="158750" marR="5080">
              <a:lnSpc>
                <a:spcPct val="111000"/>
              </a:lnSpc>
              <a:spcBef>
                <a:spcPts val="1515"/>
              </a:spcBef>
            </a:pPr>
            <a:r>
              <a:rPr dirty="0" sz="1450" spc="15">
                <a:latin typeface="Meiryo UI"/>
                <a:cs typeface="Meiryo UI"/>
              </a:rPr>
              <a:t>「GIGA</a:t>
            </a:r>
            <a:r>
              <a:rPr dirty="0" sz="1450" spc="260">
                <a:latin typeface="Meiryo UI"/>
                <a:cs typeface="Meiryo UI"/>
              </a:rPr>
              <a:t> </a:t>
            </a:r>
            <a:r>
              <a:rPr dirty="0" sz="1450" spc="10">
                <a:latin typeface="Meiryo UI"/>
                <a:cs typeface="Meiryo UI"/>
              </a:rPr>
              <a:t>StuDX</a:t>
            </a:r>
            <a:r>
              <a:rPr dirty="0" sz="1450" spc="25">
                <a:latin typeface="Meiryo UI"/>
                <a:cs typeface="Meiryo UI"/>
              </a:rPr>
              <a:t>推進チ</a:t>
            </a:r>
            <a:r>
              <a:rPr dirty="0" sz="1450" spc="15">
                <a:latin typeface="Meiryo UI"/>
                <a:cs typeface="Meiryo UI"/>
              </a:rPr>
              <a:t>ーム」</a:t>
            </a:r>
            <a:r>
              <a:rPr dirty="0" sz="1450" spc="25">
                <a:latin typeface="Meiryo UI"/>
                <a:cs typeface="Meiryo UI"/>
              </a:rPr>
              <a:t>に</a:t>
            </a:r>
            <a:r>
              <a:rPr dirty="0" sz="1450" spc="15">
                <a:latin typeface="Meiryo UI"/>
                <a:cs typeface="Meiryo UI"/>
              </a:rPr>
              <a:t>よる</a:t>
            </a:r>
            <a:r>
              <a:rPr dirty="0" sz="1450" spc="25">
                <a:solidFill>
                  <a:srgbClr val="FF0000"/>
                </a:solidFill>
                <a:latin typeface="Meiryo UI"/>
                <a:cs typeface="Meiryo UI"/>
              </a:rPr>
              <a:t>情報</a:t>
            </a:r>
            <a:r>
              <a:rPr dirty="0" sz="1450" spc="35">
                <a:solidFill>
                  <a:srgbClr val="FF0000"/>
                </a:solidFill>
                <a:latin typeface="Meiryo UI"/>
                <a:cs typeface="Meiryo UI"/>
              </a:rPr>
              <a:t>発</a:t>
            </a:r>
            <a:r>
              <a:rPr dirty="0" sz="1450" spc="25">
                <a:solidFill>
                  <a:srgbClr val="FF0000"/>
                </a:solidFill>
                <a:latin typeface="Meiryo UI"/>
                <a:cs typeface="Meiryo UI"/>
              </a:rPr>
              <a:t>信</a:t>
            </a:r>
            <a:r>
              <a:rPr dirty="0" sz="1450" spc="15">
                <a:solidFill>
                  <a:srgbClr val="FF0000"/>
                </a:solidFill>
                <a:latin typeface="Meiryo UI"/>
                <a:cs typeface="Meiryo UI"/>
              </a:rPr>
              <a:t>・</a:t>
            </a:r>
            <a:r>
              <a:rPr dirty="0" sz="1450" spc="35">
                <a:solidFill>
                  <a:srgbClr val="FF0000"/>
                </a:solidFill>
                <a:latin typeface="Meiryo UI"/>
                <a:cs typeface="Meiryo UI"/>
              </a:rPr>
              <a:t>共</a:t>
            </a:r>
            <a:r>
              <a:rPr dirty="0" sz="1450" spc="25">
                <a:solidFill>
                  <a:srgbClr val="FF0000"/>
                </a:solidFill>
                <a:latin typeface="Meiryo UI"/>
                <a:cs typeface="Meiryo UI"/>
              </a:rPr>
              <a:t>有 </a:t>
            </a:r>
            <a:r>
              <a:rPr dirty="0" sz="1450" spc="5">
                <a:latin typeface="Meiryo UI"/>
                <a:cs typeface="Meiryo UI"/>
              </a:rPr>
              <a:t>(</a:t>
            </a:r>
            <a:r>
              <a:rPr dirty="0" sz="1450" spc="25">
                <a:latin typeface="Meiryo UI"/>
                <a:cs typeface="Meiryo UI"/>
              </a:rPr>
              <a:t>独</a:t>
            </a:r>
            <a:r>
              <a:rPr dirty="0" sz="1450" spc="5">
                <a:latin typeface="Meiryo UI"/>
                <a:cs typeface="Meiryo UI"/>
              </a:rPr>
              <a:t>)</a:t>
            </a:r>
            <a:r>
              <a:rPr dirty="0" sz="1450" spc="25">
                <a:latin typeface="Meiryo UI"/>
                <a:cs typeface="Meiryo UI"/>
              </a:rPr>
              <a:t>教職員支援</a:t>
            </a:r>
            <a:r>
              <a:rPr dirty="0" sz="1450" spc="35">
                <a:latin typeface="Meiryo UI"/>
                <a:cs typeface="Meiryo UI"/>
              </a:rPr>
              <a:t>機</a:t>
            </a:r>
            <a:r>
              <a:rPr dirty="0" sz="1450" spc="25">
                <a:latin typeface="Meiryo UI"/>
                <a:cs typeface="Meiryo UI"/>
              </a:rPr>
              <a:t>構</a:t>
            </a:r>
            <a:r>
              <a:rPr dirty="0" sz="1450" spc="25">
                <a:latin typeface="Meiryo UI"/>
                <a:cs typeface="Meiryo UI"/>
              </a:rPr>
              <a:t>に</a:t>
            </a:r>
            <a:r>
              <a:rPr dirty="0" sz="1450" spc="15">
                <a:latin typeface="Meiryo UI"/>
                <a:cs typeface="Meiryo UI"/>
              </a:rPr>
              <a:t>よる、</a:t>
            </a:r>
            <a:r>
              <a:rPr dirty="0" sz="1450" spc="35">
                <a:latin typeface="Meiryo UI"/>
                <a:cs typeface="Meiryo UI"/>
              </a:rPr>
              <a:t>各地</a:t>
            </a:r>
            <a:r>
              <a:rPr dirty="0" sz="1450" spc="25">
                <a:latin typeface="Meiryo UI"/>
                <a:cs typeface="Meiryo UI"/>
              </a:rPr>
              <a:t>域</a:t>
            </a:r>
            <a:r>
              <a:rPr dirty="0" sz="1450" spc="25">
                <a:latin typeface="Meiryo UI"/>
                <a:cs typeface="Meiryo UI"/>
              </a:rPr>
              <a:t>の</a:t>
            </a:r>
            <a:r>
              <a:rPr dirty="0" sz="1450" spc="35">
                <a:solidFill>
                  <a:srgbClr val="FF0000"/>
                </a:solidFill>
                <a:latin typeface="Meiryo UI"/>
                <a:cs typeface="Meiryo UI"/>
              </a:rPr>
              <a:t>指</a:t>
            </a:r>
            <a:r>
              <a:rPr dirty="0" sz="1450" spc="25">
                <a:solidFill>
                  <a:srgbClr val="FF0000"/>
                </a:solidFill>
                <a:latin typeface="Meiryo UI"/>
                <a:cs typeface="Meiryo UI"/>
              </a:rPr>
              <a:t>導</a:t>
            </a:r>
            <a:r>
              <a:rPr dirty="0" sz="1450" spc="35">
                <a:solidFill>
                  <a:srgbClr val="FF0000"/>
                </a:solidFill>
                <a:latin typeface="Meiryo UI"/>
                <a:cs typeface="Meiryo UI"/>
              </a:rPr>
              <a:t>者養</a:t>
            </a:r>
            <a:r>
              <a:rPr dirty="0" sz="1450" spc="15">
                <a:solidFill>
                  <a:srgbClr val="FF0000"/>
                </a:solidFill>
                <a:latin typeface="Meiryo UI"/>
                <a:cs typeface="Meiryo UI"/>
              </a:rPr>
              <a:t>成 </a:t>
            </a:r>
            <a:r>
              <a:rPr dirty="0" sz="1450" spc="25">
                <a:solidFill>
                  <a:srgbClr val="FF0000"/>
                </a:solidFill>
                <a:latin typeface="Meiryo UI"/>
                <a:cs typeface="Meiryo UI"/>
              </a:rPr>
              <a:t>研修</a:t>
            </a:r>
            <a:r>
              <a:rPr dirty="0" sz="1450" spc="15">
                <a:latin typeface="Meiryo UI"/>
                <a:cs typeface="Meiryo UI"/>
              </a:rPr>
              <a:t>の</a:t>
            </a:r>
            <a:r>
              <a:rPr dirty="0" sz="1450" spc="25">
                <a:latin typeface="Meiryo UI"/>
                <a:cs typeface="Meiryo UI"/>
              </a:rPr>
              <a:t>実施</a:t>
            </a:r>
            <a:r>
              <a:rPr dirty="0" sz="1450" spc="15">
                <a:latin typeface="Meiryo UI"/>
                <a:cs typeface="Meiryo UI"/>
              </a:rPr>
              <a:t>、</a:t>
            </a:r>
            <a:r>
              <a:rPr dirty="0" sz="1450" spc="25">
                <a:solidFill>
                  <a:srgbClr val="FF0000"/>
                </a:solidFill>
                <a:latin typeface="Meiryo UI"/>
                <a:cs typeface="Meiryo UI"/>
              </a:rPr>
              <a:t>研</a:t>
            </a:r>
            <a:r>
              <a:rPr dirty="0" sz="1450" spc="35">
                <a:solidFill>
                  <a:srgbClr val="FF0000"/>
                </a:solidFill>
                <a:latin typeface="Meiryo UI"/>
                <a:cs typeface="Meiryo UI"/>
              </a:rPr>
              <a:t>修</a:t>
            </a:r>
            <a:r>
              <a:rPr dirty="0" sz="1450" spc="25">
                <a:solidFill>
                  <a:srgbClr val="FF0000"/>
                </a:solidFill>
                <a:latin typeface="Meiryo UI"/>
                <a:cs typeface="Meiryo UI"/>
              </a:rPr>
              <a:t>動画</a:t>
            </a:r>
            <a:r>
              <a:rPr dirty="0" sz="1450" spc="25">
                <a:latin typeface="Meiryo UI"/>
                <a:cs typeface="Meiryo UI"/>
              </a:rPr>
              <a:t>の</a:t>
            </a:r>
            <a:r>
              <a:rPr dirty="0" sz="1450" spc="35">
                <a:latin typeface="Meiryo UI"/>
                <a:cs typeface="Meiryo UI"/>
              </a:rPr>
              <a:t>配</a:t>
            </a:r>
            <a:r>
              <a:rPr dirty="0" sz="1450" spc="25">
                <a:latin typeface="Meiryo UI"/>
                <a:cs typeface="Meiryo UI"/>
              </a:rPr>
              <a:t>信</a:t>
            </a:r>
            <a:endParaRPr sz="1450">
              <a:latin typeface="Meiryo UI"/>
              <a:cs typeface="Meiryo UI"/>
            </a:endParaRPr>
          </a:p>
          <a:p>
            <a:pPr marL="158750" marR="5080">
              <a:lnSpc>
                <a:spcPct val="102099"/>
              </a:lnSpc>
              <a:spcBef>
                <a:spcPts val="320"/>
              </a:spcBef>
            </a:pPr>
            <a:r>
              <a:rPr dirty="0" sz="1450" spc="10">
                <a:solidFill>
                  <a:srgbClr val="FF0000"/>
                </a:solidFill>
                <a:latin typeface="Meiryo UI"/>
                <a:cs typeface="Meiryo UI"/>
              </a:rPr>
              <a:t>ICT</a:t>
            </a:r>
            <a:r>
              <a:rPr dirty="0" sz="1450" spc="25">
                <a:solidFill>
                  <a:srgbClr val="FF0000"/>
                </a:solidFill>
                <a:latin typeface="Meiryo UI"/>
                <a:cs typeface="Meiryo UI"/>
              </a:rPr>
              <a:t>活用教育</a:t>
            </a:r>
            <a:r>
              <a:rPr dirty="0" sz="1450" spc="15">
                <a:solidFill>
                  <a:srgbClr val="FF0000"/>
                </a:solidFill>
                <a:latin typeface="Meiryo UI"/>
                <a:cs typeface="Meiryo UI"/>
              </a:rPr>
              <a:t>アドバイザー</a:t>
            </a:r>
            <a:r>
              <a:rPr dirty="0" sz="1450" spc="25">
                <a:latin typeface="Meiryo UI"/>
                <a:cs typeface="Meiryo UI"/>
              </a:rPr>
              <a:t>に</a:t>
            </a:r>
            <a:r>
              <a:rPr dirty="0" sz="1450" spc="15">
                <a:latin typeface="Meiryo UI"/>
                <a:cs typeface="Meiryo UI"/>
              </a:rPr>
              <a:t>よる、</a:t>
            </a:r>
            <a:r>
              <a:rPr dirty="0" sz="1450" spc="35">
                <a:latin typeface="Meiryo UI"/>
                <a:cs typeface="Meiryo UI"/>
              </a:rPr>
              <a:t>相</a:t>
            </a:r>
            <a:r>
              <a:rPr dirty="0" sz="1450" spc="25">
                <a:latin typeface="Meiryo UI"/>
                <a:cs typeface="Meiryo UI"/>
              </a:rPr>
              <a:t>談</a:t>
            </a:r>
            <a:r>
              <a:rPr dirty="0" sz="1450" spc="35">
                <a:latin typeface="Meiryo UI"/>
                <a:cs typeface="Meiryo UI"/>
              </a:rPr>
              <a:t>体</a:t>
            </a:r>
            <a:r>
              <a:rPr dirty="0" sz="1450" spc="25">
                <a:latin typeface="Meiryo UI"/>
                <a:cs typeface="Meiryo UI"/>
              </a:rPr>
              <a:t>制の</a:t>
            </a:r>
            <a:r>
              <a:rPr dirty="0" sz="1450" spc="35">
                <a:latin typeface="Meiryo UI"/>
                <a:cs typeface="Meiryo UI"/>
              </a:rPr>
              <a:t>充</a:t>
            </a:r>
            <a:r>
              <a:rPr dirty="0" sz="1450" spc="25">
                <a:latin typeface="Meiryo UI"/>
                <a:cs typeface="Meiryo UI"/>
              </a:rPr>
              <a:t>実 </a:t>
            </a:r>
            <a:r>
              <a:rPr dirty="0" sz="1450" spc="20">
                <a:solidFill>
                  <a:srgbClr val="FF0000"/>
                </a:solidFill>
                <a:latin typeface="Meiryo UI"/>
                <a:cs typeface="Meiryo UI"/>
              </a:rPr>
              <a:t>G</a:t>
            </a:r>
            <a:r>
              <a:rPr dirty="0" sz="1450" spc="10">
                <a:solidFill>
                  <a:srgbClr val="FF0000"/>
                </a:solidFill>
                <a:latin typeface="Meiryo UI"/>
                <a:cs typeface="Meiryo UI"/>
              </a:rPr>
              <a:t>I</a:t>
            </a:r>
            <a:r>
              <a:rPr dirty="0" sz="1450" spc="20">
                <a:solidFill>
                  <a:srgbClr val="FF0000"/>
                </a:solidFill>
                <a:latin typeface="Meiryo UI"/>
                <a:cs typeface="Meiryo UI"/>
              </a:rPr>
              <a:t>G</a:t>
            </a:r>
            <a:r>
              <a:rPr dirty="0" sz="1450" spc="15">
                <a:solidFill>
                  <a:srgbClr val="FF0000"/>
                </a:solidFill>
                <a:latin typeface="Meiryo UI"/>
                <a:cs typeface="Meiryo UI"/>
              </a:rPr>
              <a:t>Aスクールサポーター</a:t>
            </a:r>
            <a:r>
              <a:rPr dirty="0" sz="1450" spc="25">
                <a:latin typeface="Meiryo UI"/>
                <a:cs typeface="Meiryo UI"/>
              </a:rPr>
              <a:t>に</a:t>
            </a:r>
            <a:r>
              <a:rPr dirty="0" sz="1450" spc="20">
                <a:latin typeface="Meiryo UI"/>
                <a:cs typeface="Meiryo UI"/>
              </a:rPr>
              <a:t>よる、学校</a:t>
            </a:r>
            <a:r>
              <a:rPr dirty="0" sz="1450" spc="25">
                <a:latin typeface="Meiryo UI"/>
                <a:cs typeface="Meiryo UI"/>
              </a:rPr>
              <a:t>に</a:t>
            </a:r>
            <a:r>
              <a:rPr dirty="0" sz="1450" spc="15">
                <a:latin typeface="Meiryo UI"/>
                <a:cs typeface="Meiryo UI"/>
              </a:rPr>
              <a:t>おけ</a:t>
            </a:r>
            <a:r>
              <a:rPr dirty="0" sz="1450" spc="20">
                <a:latin typeface="Meiryo UI"/>
                <a:cs typeface="Meiryo UI"/>
              </a:rPr>
              <a:t>る導入支 </a:t>
            </a:r>
            <a:r>
              <a:rPr dirty="0" sz="1450" spc="25">
                <a:latin typeface="Meiryo UI"/>
                <a:cs typeface="Meiryo UI"/>
              </a:rPr>
              <a:t>援</a:t>
            </a:r>
            <a:r>
              <a:rPr dirty="0" sz="1250" spc="20">
                <a:latin typeface="Meiryo UI"/>
                <a:cs typeface="Meiryo UI"/>
              </a:rPr>
              <a:t>（自治体</a:t>
            </a:r>
            <a:r>
              <a:rPr dirty="0" sz="1250" spc="10">
                <a:latin typeface="Meiryo UI"/>
                <a:cs typeface="Meiryo UI"/>
              </a:rPr>
              <a:t>に</a:t>
            </a:r>
            <a:r>
              <a:rPr dirty="0" sz="1250" spc="20">
                <a:latin typeface="Meiryo UI"/>
                <a:cs typeface="Meiryo UI"/>
              </a:rPr>
              <a:t>対</a:t>
            </a:r>
            <a:r>
              <a:rPr dirty="0" sz="1250" spc="15">
                <a:latin typeface="Meiryo UI"/>
                <a:cs typeface="Meiryo UI"/>
              </a:rPr>
              <a:t>し</a:t>
            </a:r>
            <a:r>
              <a:rPr dirty="0" sz="1250" spc="10">
                <a:latin typeface="Meiryo UI"/>
                <a:cs typeface="Meiryo UI"/>
              </a:rPr>
              <a:t>て</a:t>
            </a:r>
            <a:r>
              <a:rPr dirty="0" sz="1250" spc="5">
                <a:latin typeface="Meiryo UI"/>
                <a:cs typeface="Meiryo UI"/>
              </a:rPr>
              <a:t>、</a:t>
            </a:r>
            <a:r>
              <a:rPr dirty="0" sz="1250" spc="20">
                <a:latin typeface="Meiryo UI"/>
                <a:cs typeface="Meiryo UI"/>
              </a:rPr>
              <a:t>国が</a:t>
            </a:r>
            <a:r>
              <a:rPr dirty="0" sz="1250" spc="5">
                <a:latin typeface="Meiryo UI"/>
                <a:cs typeface="Meiryo UI"/>
              </a:rPr>
              <a:t>1/2</a:t>
            </a:r>
            <a:r>
              <a:rPr dirty="0" sz="1250" spc="20">
                <a:latin typeface="Meiryo UI"/>
                <a:cs typeface="Meiryo UI"/>
              </a:rPr>
              <a:t>補助）</a:t>
            </a:r>
            <a:endParaRPr sz="1250">
              <a:latin typeface="Meiryo UI"/>
              <a:cs typeface="Meiryo UI"/>
            </a:endParaRPr>
          </a:p>
          <a:p>
            <a:pPr marL="158750">
              <a:lnSpc>
                <a:spcPct val="100000"/>
              </a:lnSpc>
              <a:spcBef>
                <a:spcPts val="40"/>
              </a:spcBef>
            </a:pPr>
            <a:r>
              <a:rPr dirty="0" sz="1450" spc="10">
                <a:solidFill>
                  <a:srgbClr val="FF0000"/>
                </a:solidFill>
                <a:latin typeface="Meiryo UI"/>
                <a:cs typeface="Meiryo UI"/>
              </a:rPr>
              <a:t>ICT</a:t>
            </a:r>
            <a:r>
              <a:rPr dirty="0" sz="1450" spc="25">
                <a:solidFill>
                  <a:srgbClr val="FF0000"/>
                </a:solidFill>
                <a:latin typeface="Meiryo UI"/>
                <a:cs typeface="Meiryo UI"/>
              </a:rPr>
              <a:t>支援員</a:t>
            </a:r>
            <a:r>
              <a:rPr dirty="0" sz="1450" spc="25">
                <a:latin typeface="Meiryo UI"/>
                <a:cs typeface="Meiryo UI"/>
              </a:rPr>
              <a:t>に</a:t>
            </a:r>
            <a:r>
              <a:rPr dirty="0" sz="1450" spc="15">
                <a:latin typeface="Meiryo UI"/>
                <a:cs typeface="Meiryo UI"/>
              </a:rPr>
              <a:t>よる、</a:t>
            </a:r>
            <a:r>
              <a:rPr dirty="0" sz="1450" spc="25">
                <a:latin typeface="Meiryo UI"/>
                <a:cs typeface="Meiryo UI"/>
              </a:rPr>
              <a:t>日常的な</a:t>
            </a:r>
            <a:r>
              <a:rPr dirty="0" sz="1450" spc="35">
                <a:latin typeface="Meiryo UI"/>
                <a:cs typeface="Meiryo UI"/>
              </a:rPr>
              <a:t>教</a:t>
            </a:r>
            <a:r>
              <a:rPr dirty="0" sz="1450" spc="25">
                <a:latin typeface="Meiryo UI"/>
                <a:cs typeface="Meiryo UI"/>
              </a:rPr>
              <a:t>員</a:t>
            </a:r>
            <a:r>
              <a:rPr dirty="0" sz="1450" spc="15">
                <a:latin typeface="Meiryo UI"/>
                <a:cs typeface="Meiryo UI"/>
              </a:rPr>
              <a:t>のICT</a:t>
            </a:r>
            <a:r>
              <a:rPr dirty="0" sz="1450" spc="35">
                <a:latin typeface="Meiryo UI"/>
                <a:cs typeface="Meiryo UI"/>
              </a:rPr>
              <a:t>活用支</a:t>
            </a:r>
            <a:r>
              <a:rPr dirty="0" sz="1450" spc="25">
                <a:latin typeface="Meiryo UI"/>
                <a:cs typeface="Meiryo UI"/>
              </a:rPr>
              <a:t>援</a:t>
            </a:r>
            <a:endParaRPr sz="1450">
              <a:latin typeface="Meiryo UI"/>
              <a:cs typeface="Meiryo UI"/>
            </a:endParaRPr>
          </a:p>
          <a:p>
            <a:pPr marL="158750">
              <a:lnSpc>
                <a:spcPct val="100000"/>
              </a:lnSpc>
              <a:spcBef>
                <a:spcPts val="30"/>
              </a:spcBef>
            </a:pPr>
            <a:r>
              <a:rPr dirty="0" sz="1250" spc="15">
                <a:latin typeface="Meiryo UI"/>
                <a:cs typeface="Meiryo UI"/>
              </a:rPr>
              <a:t>（R４</a:t>
            </a:r>
            <a:r>
              <a:rPr dirty="0" sz="1250" spc="20">
                <a:latin typeface="Meiryo UI"/>
                <a:cs typeface="Meiryo UI"/>
              </a:rPr>
              <a:t>年度</a:t>
            </a:r>
            <a:r>
              <a:rPr dirty="0" sz="1250" spc="15">
                <a:latin typeface="Meiryo UI"/>
                <a:cs typeface="Meiryo UI"/>
              </a:rPr>
              <a:t>ま</a:t>
            </a:r>
            <a:r>
              <a:rPr dirty="0" sz="1250" spc="20">
                <a:latin typeface="Meiryo UI"/>
                <a:cs typeface="Meiryo UI"/>
              </a:rPr>
              <a:t>で</a:t>
            </a:r>
            <a:r>
              <a:rPr dirty="0" sz="1250" spc="10">
                <a:latin typeface="Meiryo UI"/>
                <a:cs typeface="Meiryo UI"/>
              </a:rPr>
              <a:t>に</a:t>
            </a:r>
            <a:r>
              <a:rPr dirty="0" sz="1250" spc="5">
                <a:latin typeface="Meiryo UI"/>
                <a:cs typeface="Meiryo UI"/>
              </a:rPr>
              <a:t>、</a:t>
            </a:r>
            <a:r>
              <a:rPr dirty="0" sz="1250" spc="20">
                <a:latin typeface="Meiryo UI"/>
                <a:cs typeface="Meiryo UI"/>
              </a:rPr>
              <a:t>４校</a:t>
            </a:r>
            <a:r>
              <a:rPr dirty="0" sz="1250" spc="10">
                <a:latin typeface="Meiryo UI"/>
                <a:cs typeface="Meiryo UI"/>
              </a:rPr>
              <a:t>に</a:t>
            </a:r>
            <a:r>
              <a:rPr dirty="0" sz="1250" spc="20">
                <a:latin typeface="Meiryo UI"/>
                <a:cs typeface="Meiryo UI"/>
              </a:rPr>
              <a:t>１人程度配置）</a:t>
            </a:r>
            <a:endParaRPr sz="1250">
              <a:latin typeface="Meiryo UI"/>
              <a:cs typeface="Meiryo UI"/>
            </a:endParaRPr>
          </a:p>
        </p:txBody>
      </p:sp>
      <p:grpSp>
        <p:nvGrpSpPr>
          <p:cNvPr id="80" name="object 80"/>
          <p:cNvGrpSpPr/>
          <p:nvPr/>
        </p:nvGrpSpPr>
        <p:grpSpPr>
          <a:xfrm>
            <a:off x="1693164" y="2900172"/>
            <a:ext cx="144780" cy="1508760"/>
            <a:chOff x="1693164" y="2900172"/>
            <a:chExt cx="144780" cy="1508760"/>
          </a:xfrm>
        </p:grpSpPr>
        <p:pic>
          <p:nvPicPr>
            <p:cNvPr id="81" name="object 81"/>
            <p:cNvPicPr/>
            <p:nvPr/>
          </p:nvPicPr>
          <p:blipFill>
            <a:blip r:embed="rId3" cstate="print"/>
            <a:stretch>
              <a:fillRect/>
            </a:stretch>
          </p:blipFill>
          <p:spPr>
            <a:xfrm>
              <a:off x="1693164" y="2900172"/>
              <a:ext cx="144780" cy="138684"/>
            </a:xfrm>
            <a:prstGeom prst="rect">
              <a:avLst/>
            </a:prstGeom>
          </p:spPr>
        </p:pic>
        <p:pic>
          <p:nvPicPr>
            <p:cNvPr id="82" name="object 82"/>
            <p:cNvPicPr/>
            <p:nvPr/>
          </p:nvPicPr>
          <p:blipFill>
            <a:blip r:embed="rId4" cstate="print"/>
            <a:stretch>
              <a:fillRect/>
            </a:stretch>
          </p:blipFill>
          <p:spPr>
            <a:xfrm>
              <a:off x="1693164" y="3713988"/>
              <a:ext cx="144780" cy="138684"/>
            </a:xfrm>
            <a:prstGeom prst="rect">
              <a:avLst/>
            </a:prstGeom>
          </p:spPr>
        </p:pic>
        <p:pic>
          <p:nvPicPr>
            <p:cNvPr id="83" name="object 83"/>
            <p:cNvPicPr/>
            <p:nvPr/>
          </p:nvPicPr>
          <p:blipFill>
            <a:blip r:embed="rId3" cstate="print"/>
            <a:stretch>
              <a:fillRect/>
            </a:stretch>
          </p:blipFill>
          <p:spPr>
            <a:xfrm>
              <a:off x="1693164" y="4270247"/>
              <a:ext cx="144780" cy="138683"/>
            </a:xfrm>
            <a:prstGeom prst="rect">
              <a:avLst/>
            </a:prstGeom>
          </p:spPr>
        </p:pic>
      </p:grpSp>
      <p:sp>
        <p:nvSpPr>
          <p:cNvPr id="84" name="object 84"/>
          <p:cNvSpPr txBox="1"/>
          <p:nvPr/>
        </p:nvSpPr>
        <p:spPr>
          <a:xfrm>
            <a:off x="1825244" y="767811"/>
            <a:ext cx="7571105" cy="3723004"/>
          </a:xfrm>
          <a:prstGeom prst="rect">
            <a:avLst/>
          </a:prstGeom>
        </p:spPr>
        <p:txBody>
          <a:bodyPr wrap="square" lIns="0" tIns="113030" rIns="0" bIns="0" rtlCol="0" vert="horz">
            <a:spAutoFit/>
          </a:bodyPr>
          <a:lstStyle/>
          <a:p>
            <a:pPr algn="ctr" marR="523875">
              <a:lnSpc>
                <a:spcPct val="100000"/>
              </a:lnSpc>
              <a:spcBef>
                <a:spcPts val="890"/>
              </a:spcBef>
            </a:pPr>
            <a:r>
              <a:rPr dirty="0" sz="1800" b="1">
                <a:latin typeface="Meiryo UI"/>
                <a:cs typeface="Meiryo UI"/>
              </a:rPr>
              <a:t>＜ハ</a:t>
            </a:r>
            <a:r>
              <a:rPr dirty="0" sz="1800" spc="-5" b="1">
                <a:latin typeface="Meiryo UI"/>
                <a:cs typeface="Meiryo UI"/>
              </a:rPr>
              <a:t>ード</a:t>
            </a:r>
            <a:r>
              <a:rPr dirty="0" sz="1800" b="1">
                <a:latin typeface="Meiryo UI"/>
                <a:cs typeface="Meiryo UI"/>
              </a:rPr>
              <a:t>＞</a:t>
            </a:r>
            <a:r>
              <a:rPr dirty="0" sz="1800" spc="-60" b="1">
                <a:latin typeface="Meiryo UI"/>
                <a:cs typeface="Meiryo UI"/>
              </a:rPr>
              <a:t> </a:t>
            </a:r>
            <a:r>
              <a:rPr dirty="0" sz="1800" spc="-15" b="1">
                <a:latin typeface="Meiryo UI"/>
                <a:cs typeface="Meiryo UI"/>
              </a:rPr>
              <a:t>ICT</a:t>
            </a:r>
            <a:r>
              <a:rPr dirty="0" sz="1800" b="1">
                <a:latin typeface="Meiryo UI"/>
                <a:cs typeface="Meiryo UI"/>
              </a:rPr>
              <a:t>環境整備の抜本的充実</a:t>
            </a:r>
            <a:endParaRPr sz="1800">
              <a:latin typeface="Meiryo UI"/>
              <a:cs typeface="Meiryo UI"/>
            </a:endParaRPr>
          </a:p>
          <a:p>
            <a:pPr marL="64135">
              <a:lnSpc>
                <a:spcPct val="100000"/>
              </a:lnSpc>
              <a:spcBef>
                <a:spcPts val="675"/>
              </a:spcBef>
            </a:pPr>
            <a:r>
              <a:rPr dirty="0" sz="1450" spc="25">
                <a:solidFill>
                  <a:srgbClr val="FF0000"/>
                </a:solidFill>
                <a:latin typeface="Meiryo UI"/>
                <a:cs typeface="Meiryo UI"/>
              </a:rPr>
              <a:t>児童生徒１人</a:t>
            </a:r>
            <a:r>
              <a:rPr dirty="0" sz="1450" spc="35">
                <a:solidFill>
                  <a:srgbClr val="FF0000"/>
                </a:solidFill>
                <a:latin typeface="Meiryo UI"/>
                <a:cs typeface="Meiryo UI"/>
              </a:rPr>
              <a:t>１台</a:t>
            </a:r>
            <a:r>
              <a:rPr dirty="0" sz="1450" spc="10">
                <a:solidFill>
                  <a:srgbClr val="FF0000"/>
                </a:solidFill>
                <a:latin typeface="Meiryo UI"/>
                <a:cs typeface="Meiryo UI"/>
              </a:rPr>
              <a:t>コ</a:t>
            </a:r>
            <a:r>
              <a:rPr dirty="0" sz="1450" spc="15">
                <a:solidFill>
                  <a:srgbClr val="FF0000"/>
                </a:solidFill>
                <a:latin typeface="Meiryo UI"/>
                <a:cs typeface="Meiryo UI"/>
              </a:rPr>
              <a:t>ンピ</a:t>
            </a:r>
            <a:r>
              <a:rPr dirty="0" sz="1450" spc="10">
                <a:solidFill>
                  <a:srgbClr val="FF0000"/>
                </a:solidFill>
                <a:latin typeface="Meiryo UI"/>
                <a:cs typeface="Meiryo UI"/>
              </a:rPr>
              <a:t>ュ</a:t>
            </a:r>
            <a:r>
              <a:rPr dirty="0" sz="1450" spc="25">
                <a:solidFill>
                  <a:srgbClr val="FF0000"/>
                </a:solidFill>
                <a:latin typeface="Meiryo UI"/>
                <a:cs typeface="Meiryo UI"/>
              </a:rPr>
              <a:t>ー</a:t>
            </a:r>
            <a:r>
              <a:rPr dirty="0" sz="1450" spc="10">
                <a:solidFill>
                  <a:srgbClr val="FF0000"/>
                </a:solidFill>
                <a:latin typeface="Meiryo UI"/>
                <a:cs typeface="Meiryo UI"/>
              </a:rPr>
              <a:t>タ</a:t>
            </a:r>
            <a:r>
              <a:rPr dirty="0" sz="1450" spc="30">
                <a:latin typeface="Meiryo UI"/>
                <a:cs typeface="Meiryo UI"/>
              </a:rPr>
              <a:t>を</a:t>
            </a:r>
            <a:r>
              <a:rPr dirty="0" sz="1450" spc="25">
                <a:latin typeface="Meiryo UI"/>
                <a:cs typeface="Meiryo UI"/>
              </a:rPr>
              <a:t>実現</a:t>
            </a:r>
            <a:endParaRPr sz="1450">
              <a:latin typeface="Meiryo UI"/>
              <a:cs typeface="Meiryo UI"/>
            </a:endParaRPr>
          </a:p>
          <a:p>
            <a:pPr marL="12700">
              <a:lnSpc>
                <a:spcPct val="100000"/>
              </a:lnSpc>
              <a:spcBef>
                <a:spcPts val="545"/>
              </a:spcBef>
            </a:pPr>
            <a:r>
              <a:rPr dirty="0" sz="1250" spc="20">
                <a:latin typeface="Meiryo UI"/>
                <a:cs typeface="Meiryo UI"/>
              </a:rPr>
              <a:t>（１台当</a:t>
            </a:r>
            <a:r>
              <a:rPr dirty="0" sz="1250" spc="10">
                <a:latin typeface="Meiryo UI"/>
                <a:cs typeface="Meiryo UI"/>
              </a:rPr>
              <a:t>たり</a:t>
            </a:r>
            <a:r>
              <a:rPr dirty="0" sz="1250" spc="15">
                <a:latin typeface="Meiryo UI"/>
                <a:cs typeface="Meiryo UI"/>
              </a:rPr>
              <a:t>４.５</a:t>
            </a:r>
            <a:r>
              <a:rPr dirty="0" sz="1250" spc="20">
                <a:latin typeface="Meiryo UI"/>
                <a:cs typeface="Meiryo UI"/>
              </a:rPr>
              <a:t>万円</a:t>
            </a:r>
            <a:r>
              <a:rPr dirty="0" sz="1250" spc="15">
                <a:latin typeface="Meiryo UI"/>
                <a:cs typeface="Meiryo UI"/>
              </a:rPr>
              <a:t>を</a:t>
            </a:r>
            <a:r>
              <a:rPr dirty="0" sz="1250" spc="20">
                <a:latin typeface="Meiryo UI"/>
                <a:cs typeface="Meiryo UI"/>
              </a:rPr>
              <a:t>補助</a:t>
            </a:r>
            <a:r>
              <a:rPr dirty="0" sz="1250" spc="5">
                <a:latin typeface="Meiryo UI"/>
                <a:cs typeface="Meiryo UI"/>
              </a:rPr>
              <a:t>。</a:t>
            </a:r>
            <a:r>
              <a:rPr dirty="0" sz="1250" spc="20">
                <a:latin typeface="Meiryo UI"/>
                <a:cs typeface="Meiryo UI"/>
              </a:rPr>
              <a:t>小中</a:t>
            </a:r>
            <a:r>
              <a:rPr dirty="0" sz="1250" spc="5">
                <a:latin typeface="Meiryo UI"/>
                <a:cs typeface="Meiryo UI"/>
              </a:rPr>
              <a:t>全</a:t>
            </a:r>
            <a:r>
              <a:rPr dirty="0" sz="1250" spc="20">
                <a:latin typeface="Meiryo UI"/>
                <a:cs typeface="Meiryo UI"/>
              </a:rPr>
              <a:t>学年で</a:t>
            </a:r>
            <a:r>
              <a:rPr dirty="0" sz="1250" spc="5">
                <a:latin typeface="Meiryo UI"/>
                <a:cs typeface="Meiryo UI"/>
              </a:rPr>
              <a:t>達</a:t>
            </a:r>
            <a:r>
              <a:rPr dirty="0" sz="1250" spc="20">
                <a:latin typeface="Meiryo UI"/>
                <a:cs typeface="Meiryo UI"/>
              </a:rPr>
              <a:t>成</a:t>
            </a:r>
            <a:r>
              <a:rPr dirty="0" sz="1250" spc="5">
                <a:latin typeface="Meiryo UI"/>
                <a:cs typeface="Meiryo UI"/>
              </a:rPr>
              <a:t>。</a:t>
            </a:r>
            <a:r>
              <a:rPr dirty="0" sz="1250" spc="20">
                <a:latin typeface="Meiryo UI"/>
                <a:cs typeface="Meiryo UI"/>
              </a:rPr>
              <a:t>高</a:t>
            </a:r>
            <a:r>
              <a:rPr dirty="0" sz="1250" spc="5">
                <a:latin typeface="Meiryo UI"/>
                <a:cs typeface="Meiryo UI"/>
              </a:rPr>
              <a:t>校は</a:t>
            </a:r>
            <a:r>
              <a:rPr dirty="0" sz="1250" spc="20">
                <a:latin typeface="Meiryo UI"/>
                <a:cs typeface="Meiryo UI"/>
              </a:rPr>
              <a:t>低所得</a:t>
            </a:r>
            <a:r>
              <a:rPr dirty="0" sz="1250" spc="5">
                <a:latin typeface="Meiryo UI"/>
                <a:cs typeface="Meiryo UI"/>
              </a:rPr>
              <a:t>世</a:t>
            </a:r>
            <a:r>
              <a:rPr dirty="0" sz="1250" spc="20">
                <a:latin typeface="Meiryo UI"/>
                <a:cs typeface="Meiryo UI"/>
              </a:rPr>
              <a:t>帯等</a:t>
            </a:r>
            <a:r>
              <a:rPr dirty="0" sz="1250" spc="5">
                <a:latin typeface="Meiryo UI"/>
                <a:cs typeface="Meiryo UI"/>
              </a:rPr>
              <a:t>へ</a:t>
            </a:r>
            <a:r>
              <a:rPr dirty="0" sz="1250" spc="20">
                <a:latin typeface="Meiryo UI"/>
                <a:cs typeface="Meiryo UI"/>
              </a:rPr>
              <a:t>支援</a:t>
            </a:r>
            <a:r>
              <a:rPr dirty="0" sz="1250" spc="5">
                <a:latin typeface="Meiryo UI"/>
                <a:cs typeface="Meiryo UI"/>
              </a:rPr>
              <a:t>。</a:t>
            </a:r>
            <a:r>
              <a:rPr dirty="0" sz="1250" spc="20">
                <a:latin typeface="Meiryo UI"/>
                <a:cs typeface="Meiryo UI"/>
              </a:rPr>
              <a:t>）</a:t>
            </a:r>
            <a:endParaRPr sz="1250">
              <a:latin typeface="Meiryo UI"/>
              <a:cs typeface="Meiryo UI"/>
            </a:endParaRPr>
          </a:p>
          <a:p>
            <a:pPr marL="64135" marR="5080">
              <a:lnSpc>
                <a:spcPct val="120700"/>
              </a:lnSpc>
              <a:spcBef>
                <a:spcPts val="40"/>
              </a:spcBef>
            </a:pPr>
            <a:r>
              <a:rPr dirty="0" sz="1450" spc="25">
                <a:latin typeface="Meiryo UI"/>
                <a:cs typeface="Meiryo UI"/>
              </a:rPr>
              <a:t>高速大容量</a:t>
            </a:r>
            <a:r>
              <a:rPr dirty="0" sz="1450" spc="15">
                <a:latin typeface="Meiryo UI"/>
                <a:cs typeface="Meiryo UI"/>
              </a:rPr>
              <a:t>の</a:t>
            </a:r>
            <a:r>
              <a:rPr dirty="0" sz="1450" spc="25">
                <a:solidFill>
                  <a:srgbClr val="FF0000"/>
                </a:solidFill>
                <a:latin typeface="Meiryo UI"/>
                <a:cs typeface="Meiryo UI"/>
              </a:rPr>
              <a:t>通</a:t>
            </a:r>
            <a:r>
              <a:rPr dirty="0" sz="1450" spc="35">
                <a:solidFill>
                  <a:srgbClr val="FF0000"/>
                </a:solidFill>
                <a:latin typeface="Meiryo UI"/>
                <a:cs typeface="Meiryo UI"/>
              </a:rPr>
              <a:t>信</a:t>
            </a:r>
            <a:r>
              <a:rPr dirty="0" sz="1450" spc="15">
                <a:solidFill>
                  <a:srgbClr val="FF0000"/>
                </a:solidFill>
                <a:latin typeface="Meiryo UI"/>
                <a:cs typeface="Meiryo UI"/>
              </a:rPr>
              <a:t>ネ</a:t>
            </a:r>
            <a:r>
              <a:rPr dirty="0" sz="1450" spc="10">
                <a:solidFill>
                  <a:srgbClr val="FF0000"/>
                </a:solidFill>
                <a:latin typeface="Meiryo UI"/>
                <a:cs typeface="Meiryo UI"/>
              </a:rPr>
              <a:t>ッ</a:t>
            </a:r>
            <a:r>
              <a:rPr dirty="0" sz="1450" spc="15">
                <a:solidFill>
                  <a:srgbClr val="FF0000"/>
                </a:solidFill>
                <a:latin typeface="Meiryo UI"/>
                <a:cs typeface="Meiryo UI"/>
              </a:rPr>
              <a:t>トワー</a:t>
            </a:r>
            <a:r>
              <a:rPr dirty="0" sz="1450" spc="10">
                <a:solidFill>
                  <a:srgbClr val="FF0000"/>
                </a:solidFill>
                <a:latin typeface="Meiryo UI"/>
                <a:cs typeface="Meiryo UI"/>
              </a:rPr>
              <a:t>ク</a:t>
            </a:r>
            <a:r>
              <a:rPr dirty="0" sz="1250" spc="20">
                <a:latin typeface="Meiryo UI"/>
                <a:cs typeface="Meiryo UI"/>
              </a:rPr>
              <a:t>（全</a:t>
            </a:r>
            <a:r>
              <a:rPr dirty="0" sz="1250" spc="10">
                <a:latin typeface="Meiryo UI"/>
                <a:cs typeface="Meiryo UI"/>
              </a:rPr>
              <a:t>て</a:t>
            </a:r>
            <a:r>
              <a:rPr dirty="0" sz="1250" spc="20">
                <a:latin typeface="Meiryo UI"/>
                <a:cs typeface="Meiryo UI"/>
              </a:rPr>
              <a:t>の小</a:t>
            </a:r>
            <a:r>
              <a:rPr dirty="0" sz="1250" spc="10">
                <a:latin typeface="Meiryo UI"/>
                <a:cs typeface="Meiryo UI"/>
              </a:rPr>
              <a:t>・</a:t>
            </a:r>
            <a:r>
              <a:rPr dirty="0" sz="1250" spc="20">
                <a:latin typeface="Meiryo UI"/>
                <a:cs typeface="Meiryo UI"/>
              </a:rPr>
              <a:t>中</a:t>
            </a:r>
            <a:r>
              <a:rPr dirty="0" sz="1250" spc="10">
                <a:latin typeface="Meiryo UI"/>
                <a:cs typeface="Meiryo UI"/>
              </a:rPr>
              <a:t>・</a:t>
            </a:r>
            <a:r>
              <a:rPr dirty="0" sz="1250" spc="20">
                <a:latin typeface="Meiryo UI"/>
                <a:cs typeface="Meiryo UI"/>
              </a:rPr>
              <a:t>高校</a:t>
            </a:r>
            <a:r>
              <a:rPr dirty="0" sz="1250" spc="10">
                <a:latin typeface="Meiryo UI"/>
                <a:cs typeface="Meiryo UI"/>
              </a:rPr>
              <a:t>・</a:t>
            </a:r>
            <a:r>
              <a:rPr dirty="0" sz="1250" spc="20">
                <a:latin typeface="Meiryo UI"/>
                <a:cs typeface="Meiryo UI"/>
              </a:rPr>
              <a:t>特別支援学校等で校内ネ</a:t>
            </a:r>
            <a:r>
              <a:rPr dirty="0" sz="1250" spc="5">
                <a:latin typeface="Meiryo UI"/>
                <a:cs typeface="Meiryo UI"/>
              </a:rPr>
              <a:t>ッ</a:t>
            </a:r>
            <a:r>
              <a:rPr dirty="0" sz="1250" spc="15">
                <a:latin typeface="Meiryo UI"/>
                <a:cs typeface="Meiryo UI"/>
              </a:rPr>
              <a:t>トワ</a:t>
            </a:r>
            <a:r>
              <a:rPr dirty="0" sz="1250" spc="20">
                <a:latin typeface="Meiryo UI"/>
                <a:cs typeface="Meiryo UI"/>
              </a:rPr>
              <a:t>ー</a:t>
            </a:r>
            <a:r>
              <a:rPr dirty="0" sz="1250" spc="10">
                <a:latin typeface="Meiryo UI"/>
                <a:cs typeface="Meiryo UI"/>
              </a:rPr>
              <a:t>ク</a:t>
            </a:r>
            <a:r>
              <a:rPr dirty="0" sz="1250" spc="15">
                <a:latin typeface="Meiryo UI"/>
                <a:cs typeface="Meiryo UI"/>
              </a:rPr>
              <a:t>を</a:t>
            </a:r>
            <a:r>
              <a:rPr dirty="0" sz="1250" spc="20">
                <a:latin typeface="Meiryo UI"/>
                <a:cs typeface="Meiryo UI"/>
              </a:rPr>
              <a:t>完備</a:t>
            </a:r>
            <a:r>
              <a:rPr dirty="0" sz="1250" spc="-20">
                <a:latin typeface="Meiryo UI"/>
                <a:cs typeface="Meiryo UI"/>
              </a:rPr>
              <a:t> </a:t>
            </a:r>
            <a:r>
              <a:rPr dirty="0" sz="1250" spc="10">
                <a:latin typeface="Meiryo UI"/>
                <a:cs typeface="Meiryo UI"/>
              </a:rPr>
              <a:t>(1/2</a:t>
            </a:r>
            <a:r>
              <a:rPr dirty="0" sz="1250" spc="20">
                <a:latin typeface="Meiryo UI"/>
                <a:cs typeface="Meiryo UI"/>
              </a:rPr>
              <a:t>補</a:t>
            </a:r>
            <a:r>
              <a:rPr dirty="0" sz="1250" spc="5">
                <a:latin typeface="Meiryo UI"/>
                <a:cs typeface="Meiryo UI"/>
              </a:rPr>
              <a:t>助) </a:t>
            </a:r>
            <a:r>
              <a:rPr dirty="0" sz="1250" spc="20">
                <a:latin typeface="Meiryo UI"/>
                <a:cs typeface="Meiryo UI"/>
              </a:rPr>
              <a:t>） </a:t>
            </a:r>
            <a:r>
              <a:rPr dirty="0" sz="1250" spc="-409">
                <a:latin typeface="Meiryo UI"/>
                <a:cs typeface="Meiryo UI"/>
              </a:rPr>
              <a:t> </a:t>
            </a:r>
            <a:r>
              <a:rPr dirty="0" sz="1450" spc="25">
                <a:solidFill>
                  <a:srgbClr val="FF0000"/>
                </a:solidFill>
                <a:latin typeface="Meiryo UI"/>
                <a:cs typeface="Meiryo UI"/>
              </a:rPr>
              <a:t>家庭学習</a:t>
            </a:r>
            <a:r>
              <a:rPr dirty="0" sz="1450" spc="15">
                <a:solidFill>
                  <a:srgbClr val="FF0000"/>
                </a:solidFill>
                <a:latin typeface="Meiryo UI"/>
                <a:cs typeface="Meiryo UI"/>
              </a:rPr>
              <a:t>の</a:t>
            </a:r>
            <a:r>
              <a:rPr dirty="0" sz="1450" spc="25">
                <a:solidFill>
                  <a:srgbClr val="FF0000"/>
                </a:solidFill>
                <a:latin typeface="Meiryo UI"/>
                <a:cs typeface="Meiryo UI"/>
              </a:rPr>
              <a:t>た</a:t>
            </a:r>
            <a:r>
              <a:rPr dirty="0" sz="1450" spc="15">
                <a:solidFill>
                  <a:srgbClr val="FF0000"/>
                </a:solidFill>
                <a:latin typeface="Meiryo UI"/>
                <a:cs typeface="Meiryo UI"/>
              </a:rPr>
              <a:t>めの</a:t>
            </a:r>
            <a:r>
              <a:rPr dirty="0" sz="1450" spc="25">
                <a:solidFill>
                  <a:srgbClr val="FF0000"/>
                </a:solidFill>
                <a:latin typeface="Meiryo UI"/>
                <a:cs typeface="Meiryo UI"/>
              </a:rPr>
              <a:t>通信</a:t>
            </a:r>
            <a:r>
              <a:rPr dirty="0" sz="1450" spc="35">
                <a:solidFill>
                  <a:srgbClr val="FF0000"/>
                </a:solidFill>
                <a:latin typeface="Meiryo UI"/>
                <a:cs typeface="Meiryo UI"/>
              </a:rPr>
              <a:t>機</a:t>
            </a:r>
            <a:r>
              <a:rPr dirty="0" sz="1450" spc="25">
                <a:solidFill>
                  <a:srgbClr val="FF0000"/>
                </a:solidFill>
                <a:latin typeface="Meiryo UI"/>
                <a:cs typeface="Meiryo UI"/>
              </a:rPr>
              <a:t>器</a:t>
            </a:r>
            <a:r>
              <a:rPr dirty="0" sz="1250" spc="20">
                <a:latin typeface="Meiryo UI"/>
                <a:cs typeface="Meiryo UI"/>
              </a:rPr>
              <a:t>（</a:t>
            </a:r>
            <a:r>
              <a:rPr dirty="0" sz="1250" spc="15">
                <a:latin typeface="Meiryo UI"/>
                <a:cs typeface="Meiryo UI"/>
              </a:rPr>
              <a:t>モバイ</a:t>
            </a:r>
            <a:r>
              <a:rPr dirty="0" sz="1250" spc="20">
                <a:latin typeface="Meiryo UI"/>
                <a:cs typeface="Meiryo UI"/>
              </a:rPr>
              <a:t>ルルー</a:t>
            </a:r>
            <a:r>
              <a:rPr dirty="0" sz="1250" spc="10">
                <a:latin typeface="Meiryo UI"/>
                <a:cs typeface="Meiryo UI"/>
              </a:rPr>
              <a:t>タ</a:t>
            </a:r>
            <a:r>
              <a:rPr dirty="0" sz="1250" spc="20">
                <a:latin typeface="Meiryo UI"/>
                <a:cs typeface="Meiryo UI"/>
              </a:rPr>
              <a:t>）</a:t>
            </a:r>
            <a:r>
              <a:rPr dirty="0" sz="1450" spc="15">
                <a:latin typeface="Meiryo UI"/>
                <a:cs typeface="Meiryo UI"/>
              </a:rPr>
              <a:t>の</a:t>
            </a:r>
            <a:r>
              <a:rPr dirty="0" sz="1450" spc="25">
                <a:latin typeface="Meiryo UI"/>
                <a:cs typeface="Meiryo UI"/>
              </a:rPr>
              <a:t>整備</a:t>
            </a:r>
            <a:r>
              <a:rPr dirty="0" sz="1450" spc="35">
                <a:latin typeface="Meiryo UI"/>
                <a:cs typeface="Meiryo UI"/>
              </a:rPr>
              <a:t>支</a:t>
            </a:r>
            <a:r>
              <a:rPr dirty="0" sz="1450" spc="25">
                <a:latin typeface="Meiryo UI"/>
                <a:cs typeface="Meiryo UI"/>
              </a:rPr>
              <a:t>援</a:t>
            </a:r>
            <a:r>
              <a:rPr dirty="0" sz="1250" spc="20">
                <a:latin typeface="Meiryo UI"/>
                <a:cs typeface="Meiryo UI"/>
              </a:rPr>
              <a:t>（小</a:t>
            </a:r>
            <a:r>
              <a:rPr dirty="0" sz="1250" spc="10">
                <a:latin typeface="Meiryo UI"/>
                <a:cs typeface="Meiryo UI"/>
              </a:rPr>
              <a:t>・</a:t>
            </a:r>
            <a:r>
              <a:rPr dirty="0" sz="1250" spc="20">
                <a:latin typeface="Meiryo UI"/>
                <a:cs typeface="Meiryo UI"/>
              </a:rPr>
              <a:t>中</a:t>
            </a:r>
            <a:r>
              <a:rPr dirty="0" sz="1250" spc="10">
                <a:latin typeface="Meiryo UI"/>
                <a:cs typeface="Meiryo UI"/>
              </a:rPr>
              <a:t>・</a:t>
            </a:r>
            <a:r>
              <a:rPr dirty="0" sz="1250" spc="20">
                <a:latin typeface="Meiryo UI"/>
                <a:cs typeface="Meiryo UI"/>
              </a:rPr>
              <a:t>高校</a:t>
            </a:r>
            <a:r>
              <a:rPr dirty="0" sz="1250" spc="10">
                <a:latin typeface="Meiryo UI"/>
                <a:cs typeface="Meiryo UI"/>
              </a:rPr>
              <a:t>・</a:t>
            </a:r>
            <a:r>
              <a:rPr dirty="0" sz="1250" spc="20">
                <a:latin typeface="Meiryo UI"/>
                <a:cs typeface="Meiryo UI"/>
              </a:rPr>
              <a:t>特別支援学校等</a:t>
            </a:r>
            <a:r>
              <a:rPr dirty="0" sz="1250" spc="10">
                <a:latin typeface="Meiryo UI"/>
                <a:cs typeface="Meiryo UI"/>
              </a:rPr>
              <a:t>(</a:t>
            </a:r>
            <a:r>
              <a:rPr dirty="0" sz="1250" spc="20">
                <a:latin typeface="Meiryo UI"/>
                <a:cs typeface="Meiryo UI"/>
              </a:rPr>
              <a:t>定額補助)</a:t>
            </a:r>
            <a:r>
              <a:rPr dirty="0" sz="1450" spc="20">
                <a:latin typeface="Meiryo UI"/>
                <a:cs typeface="Meiryo UI"/>
              </a:rPr>
              <a:t>） </a:t>
            </a:r>
            <a:r>
              <a:rPr dirty="0" sz="1450" spc="25">
                <a:latin typeface="Meiryo UI"/>
                <a:cs typeface="Meiryo UI"/>
              </a:rPr>
              <a:t> </a:t>
            </a:r>
            <a:r>
              <a:rPr dirty="0" sz="1450" spc="25">
                <a:solidFill>
                  <a:srgbClr val="FF0000"/>
                </a:solidFill>
                <a:latin typeface="Meiryo UI"/>
                <a:cs typeface="Meiryo UI"/>
              </a:rPr>
              <a:t>通信費</a:t>
            </a:r>
            <a:r>
              <a:rPr dirty="0" sz="1450" spc="15">
                <a:latin typeface="Meiryo UI"/>
                <a:cs typeface="Meiryo UI"/>
              </a:rPr>
              <a:t>の</a:t>
            </a:r>
            <a:r>
              <a:rPr dirty="0" sz="1450" spc="25">
                <a:latin typeface="Meiryo UI"/>
                <a:cs typeface="Meiryo UI"/>
              </a:rPr>
              <a:t>支援</a:t>
            </a:r>
            <a:r>
              <a:rPr dirty="0" sz="1250" spc="20">
                <a:latin typeface="Meiryo UI"/>
                <a:cs typeface="Meiryo UI"/>
              </a:rPr>
              <a:t>（低所得世帯への支援施策</a:t>
            </a:r>
            <a:r>
              <a:rPr dirty="0" sz="1250" spc="10">
                <a:latin typeface="Meiryo UI"/>
                <a:cs typeface="Meiryo UI"/>
              </a:rPr>
              <a:t>に</a:t>
            </a:r>
            <a:r>
              <a:rPr dirty="0" sz="1250" spc="20">
                <a:latin typeface="Meiryo UI"/>
                <a:cs typeface="Meiryo UI"/>
              </a:rPr>
              <a:t>おい</a:t>
            </a:r>
            <a:r>
              <a:rPr dirty="0" sz="1250" spc="10">
                <a:latin typeface="Meiryo UI"/>
                <a:cs typeface="Meiryo UI"/>
              </a:rPr>
              <a:t>て</a:t>
            </a:r>
            <a:r>
              <a:rPr dirty="0" sz="1250" spc="20">
                <a:latin typeface="Meiryo UI"/>
                <a:cs typeface="Meiryo UI"/>
              </a:rPr>
              <a:t>通信費相当額</a:t>
            </a:r>
            <a:r>
              <a:rPr dirty="0" sz="1250" spc="15">
                <a:latin typeface="Meiryo UI"/>
                <a:cs typeface="Meiryo UI"/>
              </a:rPr>
              <a:t>を</a:t>
            </a:r>
            <a:r>
              <a:rPr dirty="0" sz="1250" spc="20">
                <a:latin typeface="Meiryo UI"/>
                <a:cs typeface="Meiryo UI"/>
              </a:rPr>
              <a:t>支給）</a:t>
            </a:r>
            <a:endParaRPr sz="1250">
              <a:latin typeface="Meiryo UI"/>
              <a:cs typeface="Meiryo UI"/>
            </a:endParaRPr>
          </a:p>
          <a:p>
            <a:pPr>
              <a:lnSpc>
                <a:spcPct val="100000"/>
              </a:lnSpc>
              <a:spcBef>
                <a:spcPts val="75"/>
              </a:spcBef>
            </a:pPr>
            <a:endParaRPr sz="1500">
              <a:latin typeface="Meiryo UI"/>
              <a:cs typeface="Meiryo UI"/>
            </a:endParaRPr>
          </a:p>
          <a:p>
            <a:pPr marL="161925" marR="333375">
              <a:lnSpc>
                <a:spcPts val="2030"/>
              </a:lnSpc>
            </a:pPr>
            <a:r>
              <a:rPr dirty="0" sz="1700" spc="-10" b="1">
                <a:latin typeface="Meiryo UI"/>
                <a:cs typeface="Meiryo UI"/>
              </a:rPr>
              <a:t>児童生徒１人１台</a:t>
            </a:r>
            <a:r>
              <a:rPr dirty="0" sz="1700" spc="-5" b="1">
                <a:latin typeface="Meiryo UI"/>
                <a:cs typeface="Meiryo UI"/>
              </a:rPr>
              <a:t>コ</a:t>
            </a:r>
            <a:r>
              <a:rPr dirty="0" sz="1700" spc="-20" b="1">
                <a:latin typeface="Meiryo UI"/>
                <a:cs typeface="Meiryo UI"/>
              </a:rPr>
              <a:t>ン</a:t>
            </a:r>
            <a:r>
              <a:rPr dirty="0" sz="1700" spc="-15" b="1">
                <a:latin typeface="Meiryo UI"/>
                <a:cs typeface="Meiryo UI"/>
              </a:rPr>
              <a:t>ピ</a:t>
            </a:r>
            <a:r>
              <a:rPr dirty="0" sz="1700" spc="-10" b="1">
                <a:latin typeface="Meiryo UI"/>
                <a:cs typeface="Meiryo UI"/>
              </a:rPr>
              <a:t>ュ</a:t>
            </a:r>
            <a:r>
              <a:rPr dirty="0" sz="1700" spc="-15" b="1">
                <a:latin typeface="Meiryo UI"/>
                <a:cs typeface="Meiryo UI"/>
              </a:rPr>
              <a:t>ー</a:t>
            </a:r>
            <a:r>
              <a:rPr dirty="0" sz="1700" spc="-25" b="1">
                <a:latin typeface="Meiryo UI"/>
                <a:cs typeface="Meiryo UI"/>
              </a:rPr>
              <a:t>タ</a:t>
            </a:r>
            <a:r>
              <a:rPr dirty="0" sz="1700" spc="-15" b="1">
                <a:latin typeface="Meiryo UI"/>
                <a:cs typeface="Meiryo UI"/>
              </a:rPr>
              <a:t>と</a:t>
            </a:r>
            <a:r>
              <a:rPr dirty="0" sz="1700" spc="-10" b="1">
                <a:latin typeface="Meiryo UI"/>
                <a:cs typeface="Meiryo UI"/>
              </a:rPr>
              <a:t>高速</a:t>
            </a:r>
            <a:r>
              <a:rPr dirty="0" sz="1700" spc="-25" b="1">
                <a:latin typeface="Meiryo UI"/>
                <a:cs typeface="Meiryo UI"/>
              </a:rPr>
              <a:t>大</a:t>
            </a:r>
            <a:r>
              <a:rPr dirty="0" sz="1700" spc="-10" b="1">
                <a:latin typeface="Meiryo UI"/>
                <a:cs typeface="Meiryo UI"/>
              </a:rPr>
              <a:t>容</a:t>
            </a:r>
            <a:r>
              <a:rPr dirty="0" sz="1700" spc="-25" b="1">
                <a:latin typeface="Meiryo UI"/>
                <a:cs typeface="Meiryo UI"/>
              </a:rPr>
              <a:t>量</a:t>
            </a:r>
            <a:r>
              <a:rPr dirty="0" sz="1700" spc="-15" b="1">
                <a:latin typeface="Meiryo UI"/>
                <a:cs typeface="Meiryo UI"/>
              </a:rPr>
              <a:t>の</a:t>
            </a:r>
            <a:r>
              <a:rPr dirty="0" sz="1700" spc="-10" b="1">
                <a:latin typeface="Meiryo UI"/>
                <a:cs typeface="Meiryo UI"/>
              </a:rPr>
              <a:t>通信ネ</a:t>
            </a:r>
            <a:r>
              <a:rPr dirty="0" sz="1700" spc="-15" b="1">
                <a:latin typeface="Meiryo UI"/>
                <a:cs typeface="Meiryo UI"/>
              </a:rPr>
              <a:t>ット</a:t>
            </a:r>
            <a:r>
              <a:rPr dirty="0" sz="1700" spc="-20" b="1">
                <a:latin typeface="Meiryo UI"/>
                <a:cs typeface="Meiryo UI"/>
              </a:rPr>
              <a:t>ワ</a:t>
            </a:r>
            <a:r>
              <a:rPr dirty="0" sz="1700" spc="-15" b="1">
                <a:latin typeface="Meiryo UI"/>
                <a:cs typeface="Meiryo UI"/>
              </a:rPr>
              <a:t>ー</a:t>
            </a:r>
            <a:r>
              <a:rPr dirty="0" sz="1700" spc="-10" b="1">
                <a:latin typeface="Meiryo UI"/>
                <a:cs typeface="Meiryo UI"/>
              </a:rPr>
              <a:t>ク環境</a:t>
            </a:r>
            <a:r>
              <a:rPr dirty="0" sz="1700" spc="-20" b="1">
                <a:latin typeface="Meiryo UI"/>
                <a:cs typeface="Meiryo UI"/>
              </a:rPr>
              <a:t>を</a:t>
            </a:r>
            <a:r>
              <a:rPr dirty="0" sz="1700" spc="-10" b="1">
                <a:latin typeface="Meiryo UI"/>
                <a:cs typeface="Meiryo UI"/>
              </a:rPr>
              <a:t>実現</a:t>
            </a:r>
            <a:r>
              <a:rPr dirty="0" sz="1700" spc="-25" b="1">
                <a:latin typeface="Meiryo UI"/>
                <a:cs typeface="Meiryo UI"/>
              </a:rPr>
              <a:t>す</a:t>
            </a:r>
            <a:r>
              <a:rPr dirty="0" sz="1700" spc="-10" b="1">
                <a:latin typeface="Meiryo UI"/>
                <a:cs typeface="Meiryo UI"/>
              </a:rPr>
              <a:t>る </a:t>
            </a:r>
            <a:r>
              <a:rPr dirty="0" sz="1700" spc="-15" b="1">
                <a:latin typeface="Meiryo UI"/>
                <a:cs typeface="Meiryo UI"/>
              </a:rPr>
              <a:t>ことで</a:t>
            </a:r>
            <a:r>
              <a:rPr dirty="0" sz="1700" spc="-10" b="1">
                <a:latin typeface="Meiryo UI"/>
                <a:cs typeface="Meiryo UI"/>
              </a:rPr>
              <a:t>、</a:t>
            </a:r>
            <a:r>
              <a:rPr dirty="0" sz="1700" spc="-15" b="1">
                <a:latin typeface="Meiryo UI"/>
                <a:cs typeface="Meiryo UI"/>
              </a:rPr>
              <a:t>これまでの</a:t>
            </a:r>
            <a:r>
              <a:rPr dirty="0" sz="1700" spc="-10" b="1">
                <a:latin typeface="Meiryo UI"/>
                <a:cs typeface="Meiryo UI"/>
              </a:rPr>
              <a:t>我が国</a:t>
            </a:r>
            <a:r>
              <a:rPr dirty="0" sz="1700" spc="-15" b="1">
                <a:latin typeface="Meiryo UI"/>
                <a:cs typeface="Meiryo UI"/>
              </a:rPr>
              <a:t>の</a:t>
            </a:r>
            <a:r>
              <a:rPr dirty="0" sz="1700" spc="-10" b="1">
                <a:latin typeface="Meiryo UI"/>
                <a:cs typeface="Meiryo UI"/>
              </a:rPr>
              <a:t>教育実践</a:t>
            </a:r>
            <a:r>
              <a:rPr dirty="0" sz="1700" spc="-15" b="1">
                <a:latin typeface="Meiryo UI"/>
                <a:cs typeface="Meiryo UI"/>
              </a:rPr>
              <a:t>と</a:t>
            </a:r>
            <a:r>
              <a:rPr dirty="0" sz="1700" spc="-10" b="1">
                <a:latin typeface="Meiryo UI"/>
                <a:cs typeface="Meiryo UI"/>
              </a:rPr>
              <a:t>最先端</a:t>
            </a:r>
            <a:r>
              <a:rPr dirty="0" sz="1700" spc="-15" b="1">
                <a:latin typeface="Meiryo UI"/>
                <a:cs typeface="Meiryo UI"/>
              </a:rPr>
              <a:t>の</a:t>
            </a:r>
            <a:r>
              <a:rPr dirty="0" sz="1700" spc="-20" b="1">
                <a:latin typeface="Meiryo UI"/>
                <a:cs typeface="Meiryo UI"/>
              </a:rPr>
              <a:t>ICT</a:t>
            </a:r>
            <a:r>
              <a:rPr dirty="0" sz="1700" spc="-15" b="1">
                <a:latin typeface="Meiryo UI"/>
                <a:cs typeface="Meiryo UI"/>
              </a:rPr>
              <a:t>のベスト</a:t>
            </a:r>
            <a:r>
              <a:rPr dirty="0" sz="1700" spc="-20" b="1">
                <a:latin typeface="Meiryo UI"/>
                <a:cs typeface="Meiryo UI"/>
              </a:rPr>
              <a:t>ミ</a:t>
            </a:r>
            <a:r>
              <a:rPr dirty="0" sz="1700" spc="-15" b="1">
                <a:latin typeface="Meiryo UI"/>
                <a:cs typeface="Meiryo UI"/>
              </a:rPr>
              <a:t>ッ</a:t>
            </a:r>
            <a:r>
              <a:rPr dirty="0" sz="1700" spc="-10" b="1">
                <a:latin typeface="Meiryo UI"/>
                <a:cs typeface="Meiryo UI"/>
              </a:rPr>
              <a:t>ク</a:t>
            </a:r>
            <a:r>
              <a:rPr dirty="0" sz="1700" spc="-15" b="1">
                <a:latin typeface="Meiryo UI"/>
                <a:cs typeface="Meiryo UI"/>
              </a:rPr>
              <a:t>ス</a:t>
            </a:r>
            <a:r>
              <a:rPr dirty="0" sz="1700" spc="-20" b="1">
                <a:latin typeface="Meiryo UI"/>
                <a:cs typeface="Meiryo UI"/>
              </a:rPr>
              <a:t>を</a:t>
            </a:r>
            <a:r>
              <a:rPr dirty="0" sz="1700" spc="-10" b="1">
                <a:latin typeface="Meiryo UI"/>
                <a:cs typeface="Meiryo UI"/>
              </a:rPr>
              <a:t>図</a:t>
            </a:r>
            <a:r>
              <a:rPr dirty="0" sz="1700" spc="-5" b="1">
                <a:latin typeface="Meiryo UI"/>
                <a:cs typeface="Meiryo UI"/>
              </a:rPr>
              <a:t>り</a:t>
            </a:r>
            <a:r>
              <a:rPr dirty="0" sz="1700" spc="-20" b="1">
                <a:latin typeface="Meiryo UI"/>
                <a:cs typeface="Meiryo UI"/>
              </a:rPr>
              <a:t>、</a:t>
            </a:r>
            <a:r>
              <a:rPr dirty="0" sz="1700" spc="-25" b="1">
                <a:solidFill>
                  <a:srgbClr val="FF0000"/>
                </a:solidFill>
                <a:latin typeface="Meiryo UI"/>
                <a:cs typeface="Meiryo UI"/>
              </a:rPr>
              <a:t>児</a:t>
            </a:r>
            <a:r>
              <a:rPr dirty="0" sz="1700" spc="-10" b="1">
                <a:solidFill>
                  <a:srgbClr val="FF0000"/>
                </a:solidFill>
                <a:latin typeface="Meiryo UI"/>
                <a:cs typeface="Meiryo UI"/>
              </a:rPr>
              <a:t>童 生徒・教師</a:t>
            </a:r>
            <a:r>
              <a:rPr dirty="0" sz="1700" spc="-15" b="1">
                <a:solidFill>
                  <a:srgbClr val="FF0000"/>
                </a:solidFill>
                <a:latin typeface="Meiryo UI"/>
                <a:cs typeface="Meiryo UI"/>
              </a:rPr>
              <a:t>の</a:t>
            </a:r>
            <a:r>
              <a:rPr dirty="0" sz="1700" spc="-10" b="1">
                <a:solidFill>
                  <a:srgbClr val="FF0000"/>
                </a:solidFill>
                <a:latin typeface="Meiryo UI"/>
                <a:cs typeface="Meiryo UI"/>
              </a:rPr>
              <a:t>力を最大限に引き</a:t>
            </a:r>
            <a:r>
              <a:rPr dirty="0" sz="1700" spc="-25" b="1">
                <a:solidFill>
                  <a:srgbClr val="FF0000"/>
                </a:solidFill>
                <a:latin typeface="Meiryo UI"/>
                <a:cs typeface="Meiryo UI"/>
              </a:rPr>
              <a:t>出</a:t>
            </a:r>
            <a:r>
              <a:rPr dirty="0" sz="1700" spc="-10" b="1">
                <a:solidFill>
                  <a:srgbClr val="FF0000"/>
                </a:solidFill>
                <a:latin typeface="Meiryo UI"/>
                <a:cs typeface="Meiryo UI"/>
              </a:rPr>
              <a:t>す</a:t>
            </a:r>
            <a:r>
              <a:rPr dirty="0" sz="1700" spc="-10" b="1">
                <a:latin typeface="Meiryo UI"/>
                <a:cs typeface="Meiryo UI"/>
              </a:rPr>
              <a:t>。</a:t>
            </a:r>
            <a:endParaRPr sz="1700">
              <a:latin typeface="Meiryo UI"/>
              <a:cs typeface="Meiryo UI"/>
            </a:endParaRPr>
          </a:p>
          <a:p>
            <a:pPr marL="161925">
              <a:lnSpc>
                <a:spcPts val="2035"/>
              </a:lnSpc>
              <a:spcBef>
                <a:spcPts val="244"/>
              </a:spcBef>
            </a:pPr>
            <a:r>
              <a:rPr dirty="0" sz="1700" spc="-10" b="1">
                <a:latin typeface="Meiryo UI"/>
                <a:cs typeface="Meiryo UI"/>
              </a:rPr>
              <a:t>災害</a:t>
            </a:r>
            <a:r>
              <a:rPr dirty="0" sz="1700" spc="-15" b="1">
                <a:latin typeface="Meiryo UI"/>
                <a:cs typeface="Meiryo UI"/>
              </a:rPr>
              <a:t>や</a:t>
            </a:r>
            <a:r>
              <a:rPr dirty="0" sz="1700" spc="-10" b="1">
                <a:latin typeface="Meiryo UI"/>
                <a:cs typeface="Meiryo UI"/>
              </a:rPr>
              <a:t>感染症</a:t>
            </a:r>
            <a:r>
              <a:rPr dirty="0" sz="1700" spc="-15" b="1">
                <a:latin typeface="Meiryo UI"/>
                <a:cs typeface="Meiryo UI"/>
              </a:rPr>
              <a:t>の</a:t>
            </a:r>
            <a:r>
              <a:rPr dirty="0" sz="1700" spc="-10" b="1">
                <a:latin typeface="Meiryo UI"/>
                <a:cs typeface="Meiryo UI"/>
              </a:rPr>
              <a:t>発生等に</a:t>
            </a:r>
            <a:r>
              <a:rPr dirty="0" sz="1700" spc="-15" b="1">
                <a:latin typeface="Meiryo UI"/>
                <a:cs typeface="Meiryo UI"/>
              </a:rPr>
              <a:t>よる</a:t>
            </a:r>
            <a:r>
              <a:rPr dirty="0" sz="1700" spc="-10" b="1">
                <a:latin typeface="Meiryo UI"/>
                <a:cs typeface="Meiryo UI"/>
              </a:rPr>
              <a:t>学校</a:t>
            </a:r>
            <a:r>
              <a:rPr dirty="0" sz="1700" spc="-15" b="1">
                <a:latin typeface="Meiryo UI"/>
                <a:cs typeface="Meiryo UI"/>
              </a:rPr>
              <a:t>の</a:t>
            </a:r>
            <a:r>
              <a:rPr dirty="0" sz="1700" spc="-10" b="1">
                <a:latin typeface="Meiryo UI"/>
                <a:cs typeface="Meiryo UI"/>
              </a:rPr>
              <a:t>臨時休</a:t>
            </a:r>
            <a:r>
              <a:rPr dirty="0" sz="1700" spc="-25" b="1">
                <a:latin typeface="Meiryo UI"/>
                <a:cs typeface="Meiryo UI"/>
              </a:rPr>
              <a:t>業</a:t>
            </a:r>
            <a:r>
              <a:rPr dirty="0" sz="1700" spc="-10" b="1">
                <a:latin typeface="Meiryo UI"/>
                <a:cs typeface="Meiryo UI"/>
              </a:rPr>
              <a:t>等</a:t>
            </a:r>
            <a:r>
              <a:rPr dirty="0" sz="1700" spc="-15" b="1">
                <a:latin typeface="Meiryo UI"/>
                <a:cs typeface="Meiryo UI"/>
              </a:rPr>
              <a:t>の</a:t>
            </a:r>
            <a:r>
              <a:rPr dirty="0" sz="1700" spc="-10" b="1">
                <a:latin typeface="Meiryo UI"/>
                <a:cs typeface="Meiryo UI"/>
              </a:rPr>
              <a:t>緊</a:t>
            </a:r>
            <a:r>
              <a:rPr dirty="0" sz="1700" spc="-25" b="1">
                <a:latin typeface="Meiryo UI"/>
                <a:cs typeface="Meiryo UI"/>
              </a:rPr>
              <a:t>急</a:t>
            </a:r>
            <a:r>
              <a:rPr dirty="0" sz="1700" spc="-10" b="1">
                <a:latin typeface="Meiryo UI"/>
                <a:cs typeface="Meiryo UI"/>
              </a:rPr>
              <a:t>時にお</a:t>
            </a:r>
            <a:r>
              <a:rPr dirty="0" sz="1700" spc="-20" b="1">
                <a:latin typeface="Meiryo UI"/>
                <a:cs typeface="Meiryo UI"/>
              </a:rPr>
              <a:t>け</a:t>
            </a:r>
            <a:r>
              <a:rPr dirty="0" sz="1700" spc="-15" b="1">
                <a:latin typeface="Meiryo UI"/>
                <a:cs typeface="Meiryo UI"/>
              </a:rPr>
              <a:t>る</a:t>
            </a:r>
            <a:r>
              <a:rPr dirty="0" sz="1700" spc="-10" b="1">
                <a:latin typeface="Meiryo UI"/>
                <a:cs typeface="Meiryo UI"/>
              </a:rPr>
              <a:t>、</a:t>
            </a:r>
            <a:r>
              <a:rPr dirty="0" sz="1700" spc="-10" b="1">
                <a:solidFill>
                  <a:srgbClr val="FF0000"/>
                </a:solidFill>
                <a:latin typeface="Meiryo UI"/>
                <a:cs typeface="Meiryo UI"/>
              </a:rPr>
              <a:t>児童</a:t>
            </a:r>
            <a:r>
              <a:rPr dirty="0" sz="1700" spc="-25" b="1">
                <a:solidFill>
                  <a:srgbClr val="FF0000"/>
                </a:solidFill>
                <a:latin typeface="Meiryo UI"/>
                <a:cs typeface="Meiryo UI"/>
              </a:rPr>
              <a:t>生徒</a:t>
            </a:r>
            <a:r>
              <a:rPr dirty="0" sz="1700" spc="-10" b="1">
                <a:solidFill>
                  <a:srgbClr val="FF0000"/>
                </a:solidFill>
                <a:latin typeface="Meiryo UI"/>
                <a:cs typeface="Meiryo UI"/>
              </a:rPr>
              <a:t>の</a:t>
            </a:r>
            <a:endParaRPr sz="1700">
              <a:latin typeface="Meiryo UI"/>
              <a:cs typeface="Meiryo UI"/>
            </a:endParaRPr>
          </a:p>
          <a:p>
            <a:pPr marL="161925">
              <a:lnSpc>
                <a:spcPts val="2035"/>
              </a:lnSpc>
            </a:pPr>
            <a:r>
              <a:rPr dirty="0" sz="1700" b="1">
                <a:solidFill>
                  <a:srgbClr val="FF0000"/>
                </a:solidFill>
                <a:latin typeface="Meiryo UI"/>
                <a:cs typeface="Meiryo UI"/>
              </a:rPr>
              <a:t>「</a:t>
            </a:r>
            <a:r>
              <a:rPr dirty="0" sz="1700" spc="-10" b="1">
                <a:solidFill>
                  <a:srgbClr val="FF0000"/>
                </a:solidFill>
                <a:latin typeface="Meiryo UI"/>
                <a:cs typeface="Meiryo UI"/>
              </a:rPr>
              <a:t>学</a:t>
            </a:r>
            <a:r>
              <a:rPr dirty="0" sz="1700" spc="-15" b="1">
                <a:solidFill>
                  <a:srgbClr val="FF0000"/>
                </a:solidFill>
                <a:latin typeface="Meiryo UI"/>
                <a:cs typeface="Meiryo UI"/>
              </a:rPr>
              <a:t>びの</a:t>
            </a:r>
            <a:r>
              <a:rPr dirty="0" sz="1700" spc="-10" b="1">
                <a:solidFill>
                  <a:srgbClr val="FF0000"/>
                </a:solidFill>
                <a:latin typeface="Meiryo UI"/>
                <a:cs typeface="Meiryo UI"/>
              </a:rPr>
              <a:t>保障</a:t>
            </a:r>
            <a:r>
              <a:rPr dirty="0" sz="1700" b="1">
                <a:solidFill>
                  <a:srgbClr val="FF0000"/>
                </a:solidFill>
                <a:latin typeface="Meiryo UI"/>
                <a:cs typeface="Meiryo UI"/>
              </a:rPr>
              <a:t>」</a:t>
            </a:r>
            <a:r>
              <a:rPr dirty="0" sz="1700" spc="-15" b="1">
                <a:solidFill>
                  <a:srgbClr val="FF0000"/>
                </a:solidFill>
                <a:latin typeface="Meiryo UI"/>
                <a:cs typeface="Meiryo UI"/>
              </a:rPr>
              <a:t>の</a:t>
            </a:r>
            <a:r>
              <a:rPr dirty="0" sz="1700" spc="-10" b="1">
                <a:solidFill>
                  <a:srgbClr val="FF0000"/>
                </a:solidFill>
                <a:latin typeface="Meiryo UI"/>
                <a:cs typeface="Meiryo UI"/>
              </a:rPr>
              <a:t>観点</a:t>
            </a:r>
            <a:r>
              <a:rPr dirty="0" sz="1700" spc="-5" b="1">
                <a:solidFill>
                  <a:srgbClr val="FF0000"/>
                </a:solidFill>
                <a:latin typeface="Meiryo UI"/>
                <a:cs typeface="Meiryo UI"/>
              </a:rPr>
              <a:t>か</a:t>
            </a:r>
            <a:r>
              <a:rPr dirty="0" sz="1700" spc="-15" b="1">
                <a:solidFill>
                  <a:srgbClr val="FF0000"/>
                </a:solidFill>
                <a:latin typeface="Meiryo UI"/>
                <a:cs typeface="Meiryo UI"/>
              </a:rPr>
              <a:t>ら</a:t>
            </a:r>
            <a:r>
              <a:rPr dirty="0" sz="1700" spc="-10" b="1">
                <a:solidFill>
                  <a:srgbClr val="FF0000"/>
                </a:solidFill>
                <a:latin typeface="Meiryo UI"/>
                <a:cs typeface="Meiryo UI"/>
              </a:rPr>
              <a:t>も、</a:t>
            </a:r>
            <a:r>
              <a:rPr dirty="0" sz="1700" spc="-20" b="1">
                <a:solidFill>
                  <a:srgbClr val="FF0000"/>
                </a:solidFill>
                <a:latin typeface="Meiryo UI"/>
                <a:cs typeface="Meiryo UI"/>
              </a:rPr>
              <a:t>ICT</a:t>
            </a:r>
            <a:r>
              <a:rPr dirty="0" sz="1700" spc="-10" b="1">
                <a:solidFill>
                  <a:srgbClr val="FF0000"/>
                </a:solidFill>
                <a:latin typeface="Meiryo UI"/>
                <a:cs typeface="Meiryo UI"/>
              </a:rPr>
              <a:t>を効果</a:t>
            </a:r>
            <a:r>
              <a:rPr dirty="0" sz="1700" spc="-25" b="1">
                <a:solidFill>
                  <a:srgbClr val="FF0000"/>
                </a:solidFill>
                <a:latin typeface="Meiryo UI"/>
                <a:cs typeface="Meiryo UI"/>
              </a:rPr>
              <a:t>的</a:t>
            </a:r>
            <a:r>
              <a:rPr dirty="0" sz="1700" spc="-10" b="1">
                <a:solidFill>
                  <a:srgbClr val="FF0000"/>
                </a:solidFill>
                <a:latin typeface="Meiryo UI"/>
                <a:cs typeface="Meiryo UI"/>
              </a:rPr>
              <a:t>に</a:t>
            </a:r>
            <a:r>
              <a:rPr dirty="0" sz="1700" spc="-15" b="1">
                <a:solidFill>
                  <a:srgbClr val="FF0000"/>
                </a:solidFill>
                <a:latin typeface="Meiryo UI"/>
                <a:cs typeface="Meiryo UI"/>
              </a:rPr>
              <a:t>フル</a:t>
            </a:r>
            <a:r>
              <a:rPr dirty="0" sz="1700" spc="-10" b="1">
                <a:solidFill>
                  <a:srgbClr val="FF0000"/>
                </a:solidFill>
                <a:latin typeface="Meiryo UI"/>
                <a:cs typeface="Meiryo UI"/>
              </a:rPr>
              <a:t>活用</a:t>
            </a:r>
            <a:r>
              <a:rPr dirty="0" sz="1700" spc="-25" b="1">
                <a:latin typeface="Meiryo UI"/>
                <a:cs typeface="Meiryo UI"/>
              </a:rPr>
              <a:t>す</a:t>
            </a:r>
            <a:r>
              <a:rPr dirty="0" sz="1700" spc="-15" b="1">
                <a:latin typeface="Meiryo UI"/>
                <a:cs typeface="Meiryo UI"/>
              </a:rPr>
              <a:t>ること</a:t>
            </a:r>
            <a:r>
              <a:rPr dirty="0" sz="1700" spc="-10" b="1">
                <a:latin typeface="Meiryo UI"/>
                <a:cs typeface="Meiryo UI"/>
              </a:rPr>
              <a:t>が重要。</a:t>
            </a:r>
            <a:endParaRPr sz="1700">
              <a:latin typeface="Meiryo UI"/>
              <a:cs typeface="Meiryo UI"/>
            </a:endParaRPr>
          </a:p>
          <a:p>
            <a:pPr marL="161925">
              <a:lnSpc>
                <a:spcPct val="100000"/>
              </a:lnSpc>
              <a:spcBef>
                <a:spcPts val="310"/>
              </a:spcBef>
            </a:pPr>
            <a:r>
              <a:rPr dirty="0" sz="1700" spc="-15" b="1">
                <a:latin typeface="Meiryo UI"/>
                <a:cs typeface="Meiryo UI"/>
              </a:rPr>
              <a:t>ハード</a:t>
            </a:r>
            <a:r>
              <a:rPr dirty="0" sz="1700" spc="-10" b="1">
                <a:latin typeface="Meiryo UI"/>
                <a:cs typeface="Meiryo UI"/>
              </a:rPr>
              <a:t>面</a:t>
            </a:r>
            <a:r>
              <a:rPr dirty="0" sz="1700" spc="-15" b="1">
                <a:latin typeface="Meiryo UI"/>
                <a:cs typeface="Meiryo UI"/>
              </a:rPr>
              <a:t>の</a:t>
            </a:r>
            <a:r>
              <a:rPr dirty="0" sz="1700" spc="-10" b="1">
                <a:latin typeface="Meiryo UI"/>
                <a:cs typeface="Meiryo UI"/>
              </a:rPr>
              <a:t>整備だけ</a:t>
            </a:r>
            <a:r>
              <a:rPr dirty="0" sz="1700" spc="-15" b="1">
                <a:latin typeface="Meiryo UI"/>
                <a:cs typeface="Meiryo UI"/>
              </a:rPr>
              <a:t>で</a:t>
            </a:r>
            <a:r>
              <a:rPr dirty="0" sz="1700" spc="-10" b="1">
                <a:latin typeface="Meiryo UI"/>
                <a:cs typeface="Meiryo UI"/>
              </a:rPr>
              <a:t>な</a:t>
            </a:r>
            <a:r>
              <a:rPr dirty="0" sz="1700" spc="-10" b="1">
                <a:latin typeface="Meiryo UI"/>
                <a:cs typeface="Meiryo UI"/>
              </a:rPr>
              <a:t>く</a:t>
            </a:r>
            <a:r>
              <a:rPr dirty="0" sz="1700" spc="-10" b="1">
                <a:latin typeface="Meiryo UI"/>
                <a:cs typeface="Meiryo UI"/>
              </a:rPr>
              <a:t>、</a:t>
            </a:r>
            <a:r>
              <a:rPr dirty="0" sz="1700" spc="-15" b="1">
                <a:solidFill>
                  <a:srgbClr val="FF0000"/>
                </a:solidFill>
                <a:latin typeface="Meiryo UI"/>
                <a:cs typeface="Meiryo UI"/>
              </a:rPr>
              <a:t>ソフト・</a:t>
            </a:r>
            <a:r>
              <a:rPr dirty="0" sz="1700" spc="-25" b="1">
                <a:solidFill>
                  <a:srgbClr val="FF0000"/>
                </a:solidFill>
                <a:latin typeface="Meiryo UI"/>
                <a:cs typeface="Meiryo UI"/>
              </a:rPr>
              <a:t>人</a:t>
            </a:r>
            <a:r>
              <a:rPr dirty="0" sz="1700" spc="-10" b="1">
                <a:solidFill>
                  <a:srgbClr val="FF0000"/>
                </a:solidFill>
                <a:latin typeface="Meiryo UI"/>
                <a:cs typeface="Meiryo UI"/>
              </a:rPr>
              <a:t>材を</a:t>
            </a:r>
            <a:r>
              <a:rPr dirty="0" sz="1700" spc="-25" b="1">
                <a:solidFill>
                  <a:srgbClr val="FF0000"/>
                </a:solidFill>
                <a:latin typeface="Meiryo UI"/>
                <a:cs typeface="Meiryo UI"/>
              </a:rPr>
              <a:t>一</a:t>
            </a:r>
            <a:r>
              <a:rPr dirty="0" sz="1700" spc="-10" b="1">
                <a:solidFill>
                  <a:srgbClr val="FF0000"/>
                </a:solidFill>
                <a:latin typeface="Meiryo UI"/>
                <a:cs typeface="Meiryo UI"/>
              </a:rPr>
              <a:t>体</a:t>
            </a:r>
            <a:r>
              <a:rPr dirty="0" sz="1700" spc="-15" b="1">
                <a:solidFill>
                  <a:srgbClr val="FF0000"/>
                </a:solidFill>
                <a:latin typeface="Meiryo UI"/>
                <a:cs typeface="Meiryo UI"/>
              </a:rPr>
              <a:t>と</a:t>
            </a:r>
            <a:r>
              <a:rPr dirty="0" sz="1700" spc="-10" b="1">
                <a:solidFill>
                  <a:srgbClr val="FF0000"/>
                </a:solidFill>
                <a:latin typeface="Meiryo UI"/>
                <a:cs typeface="Meiryo UI"/>
              </a:rPr>
              <a:t>した</a:t>
            </a:r>
            <a:r>
              <a:rPr dirty="0" sz="1700" spc="-25" b="1">
                <a:solidFill>
                  <a:srgbClr val="FF0000"/>
                </a:solidFill>
                <a:latin typeface="Meiryo UI"/>
                <a:cs typeface="Meiryo UI"/>
              </a:rPr>
              <a:t>改</a:t>
            </a:r>
            <a:r>
              <a:rPr dirty="0" sz="1700" spc="-10" b="1">
                <a:solidFill>
                  <a:srgbClr val="FF0000"/>
                </a:solidFill>
                <a:latin typeface="Meiryo UI"/>
                <a:cs typeface="Meiryo UI"/>
              </a:rPr>
              <a:t>革</a:t>
            </a:r>
            <a:r>
              <a:rPr dirty="0" sz="1700" spc="-10" b="1">
                <a:latin typeface="Meiryo UI"/>
                <a:cs typeface="Meiryo UI"/>
              </a:rPr>
              <a:t>を</a:t>
            </a:r>
            <a:r>
              <a:rPr dirty="0" sz="1700" spc="-25" b="1">
                <a:latin typeface="Meiryo UI"/>
                <a:cs typeface="Meiryo UI"/>
              </a:rPr>
              <a:t>強</a:t>
            </a:r>
            <a:r>
              <a:rPr dirty="0" sz="1700" spc="-10" b="1">
                <a:latin typeface="Meiryo UI"/>
                <a:cs typeface="Meiryo UI"/>
              </a:rPr>
              <a:t>力に</a:t>
            </a:r>
            <a:r>
              <a:rPr dirty="0" sz="1700" spc="-25" b="1">
                <a:latin typeface="Meiryo UI"/>
                <a:cs typeface="Meiryo UI"/>
              </a:rPr>
              <a:t>推</a:t>
            </a:r>
            <a:r>
              <a:rPr dirty="0" sz="1700" spc="-10" b="1">
                <a:latin typeface="Meiryo UI"/>
                <a:cs typeface="Meiryo UI"/>
              </a:rPr>
              <a:t>進。</a:t>
            </a:r>
            <a:endParaRPr sz="1700">
              <a:latin typeface="Meiryo UI"/>
              <a:cs typeface="Meiryo UI"/>
            </a:endParaRPr>
          </a:p>
        </p:txBody>
      </p:sp>
      <p:sp>
        <p:nvSpPr>
          <p:cNvPr id="85" name="object 85"/>
          <p:cNvSpPr txBox="1"/>
          <p:nvPr/>
        </p:nvSpPr>
        <p:spPr>
          <a:xfrm>
            <a:off x="10300207" y="7032756"/>
            <a:ext cx="151130" cy="321945"/>
          </a:xfrm>
          <a:prstGeom prst="rect">
            <a:avLst/>
          </a:prstGeom>
        </p:spPr>
        <p:txBody>
          <a:bodyPr wrap="square" lIns="0" tIns="11430" rIns="0" bIns="0" rtlCol="0" vert="horz">
            <a:spAutoFit/>
          </a:bodyPr>
          <a:lstStyle/>
          <a:p>
            <a:pPr marL="12700">
              <a:lnSpc>
                <a:spcPct val="100000"/>
              </a:lnSpc>
              <a:spcBef>
                <a:spcPts val="90"/>
              </a:spcBef>
            </a:pPr>
            <a:r>
              <a:rPr dirty="0" sz="1950" spc="-5">
                <a:latin typeface="Calibri"/>
                <a:cs typeface="Calibri"/>
              </a:rPr>
              <a:t>4</a:t>
            </a:r>
            <a:endParaRPr sz="195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0" y="267715"/>
            <a:ext cx="4061460" cy="421005"/>
          </a:xfrm>
          <a:prstGeom prst="rect"/>
        </p:spPr>
        <p:txBody>
          <a:bodyPr wrap="square" lIns="0" tIns="11430" rIns="0" bIns="0" rtlCol="0" vert="horz">
            <a:spAutoFit/>
          </a:bodyPr>
          <a:lstStyle/>
          <a:p>
            <a:pPr marL="12700">
              <a:lnSpc>
                <a:spcPct val="100000"/>
              </a:lnSpc>
              <a:spcBef>
                <a:spcPts val="90"/>
              </a:spcBef>
            </a:pPr>
            <a:r>
              <a:rPr dirty="0" sz="2600" spc="-10" b="1">
                <a:solidFill>
                  <a:srgbClr val="024FA1"/>
                </a:solidFill>
                <a:latin typeface="Meiryo UI"/>
                <a:cs typeface="Meiryo UI"/>
              </a:rPr>
              <a:t>ＧＩＧＡ</a:t>
            </a:r>
            <a:r>
              <a:rPr dirty="0" sz="2600" spc="-15" b="1">
                <a:solidFill>
                  <a:srgbClr val="024FA1"/>
                </a:solidFill>
                <a:latin typeface="Meiryo UI"/>
                <a:cs typeface="Meiryo UI"/>
              </a:rPr>
              <a:t>ス</a:t>
            </a:r>
            <a:r>
              <a:rPr dirty="0" sz="2600" spc="-5" b="1">
                <a:solidFill>
                  <a:srgbClr val="024FA1"/>
                </a:solidFill>
                <a:latin typeface="Meiryo UI"/>
                <a:cs typeface="Meiryo UI"/>
              </a:rPr>
              <a:t>ク</a:t>
            </a:r>
            <a:r>
              <a:rPr dirty="0" sz="2600" spc="-20" b="1">
                <a:solidFill>
                  <a:srgbClr val="024FA1"/>
                </a:solidFill>
                <a:latin typeface="Meiryo UI"/>
                <a:cs typeface="Meiryo UI"/>
              </a:rPr>
              <a:t>ー</a:t>
            </a:r>
            <a:r>
              <a:rPr dirty="0" sz="2600" spc="-10" b="1">
                <a:solidFill>
                  <a:srgbClr val="024FA1"/>
                </a:solidFill>
                <a:latin typeface="Meiryo UI"/>
                <a:cs typeface="Meiryo UI"/>
              </a:rPr>
              <a:t>ル構想</a:t>
            </a:r>
            <a:r>
              <a:rPr dirty="0" sz="2600" spc="-15" b="1">
                <a:solidFill>
                  <a:srgbClr val="024FA1"/>
                </a:solidFill>
                <a:latin typeface="Meiryo UI"/>
                <a:cs typeface="Meiryo UI"/>
              </a:rPr>
              <a:t>の</a:t>
            </a:r>
            <a:r>
              <a:rPr dirty="0" sz="2600" spc="-10" b="1">
                <a:solidFill>
                  <a:srgbClr val="024FA1"/>
                </a:solidFill>
                <a:latin typeface="Meiryo UI"/>
                <a:cs typeface="Meiryo UI"/>
              </a:rPr>
              <a:t>実現</a:t>
            </a:r>
            <a:endParaRPr sz="2600">
              <a:latin typeface="Meiryo UI"/>
              <a:cs typeface="Meiryo UI"/>
            </a:endParaRPr>
          </a:p>
        </p:txBody>
      </p:sp>
      <p:sp>
        <p:nvSpPr>
          <p:cNvPr id="3" name="object 3"/>
          <p:cNvSpPr/>
          <p:nvPr/>
        </p:nvSpPr>
        <p:spPr>
          <a:xfrm>
            <a:off x="294131" y="804672"/>
            <a:ext cx="10212705" cy="0"/>
          </a:xfrm>
          <a:custGeom>
            <a:avLst/>
            <a:gdLst/>
            <a:ahLst/>
            <a:cxnLst/>
            <a:rect l="l" t="t" r="r" b="b"/>
            <a:pathLst>
              <a:path w="10212705" h="0">
                <a:moveTo>
                  <a:pt x="0" y="0"/>
                </a:moveTo>
                <a:lnTo>
                  <a:pt x="10212324" y="0"/>
                </a:lnTo>
              </a:path>
            </a:pathLst>
          </a:custGeom>
          <a:ln w="27432">
            <a:solidFill>
              <a:srgbClr val="024FA1"/>
            </a:solidFill>
          </a:ln>
        </p:spPr>
        <p:txBody>
          <a:bodyPr wrap="square" lIns="0" tIns="0" rIns="0" bIns="0" rtlCol="0"/>
          <a:lstStyle/>
          <a:p/>
        </p:txBody>
      </p:sp>
      <p:sp>
        <p:nvSpPr>
          <p:cNvPr id="4" name="object 4"/>
          <p:cNvSpPr/>
          <p:nvPr/>
        </p:nvSpPr>
        <p:spPr>
          <a:xfrm>
            <a:off x="304800" y="941832"/>
            <a:ext cx="10269220" cy="528955"/>
          </a:xfrm>
          <a:custGeom>
            <a:avLst/>
            <a:gdLst/>
            <a:ahLst/>
            <a:cxnLst/>
            <a:rect l="l" t="t" r="r" b="b"/>
            <a:pathLst>
              <a:path w="10269220" h="528955">
                <a:moveTo>
                  <a:pt x="10268712" y="0"/>
                </a:moveTo>
                <a:lnTo>
                  <a:pt x="0" y="0"/>
                </a:lnTo>
                <a:lnTo>
                  <a:pt x="0" y="528827"/>
                </a:lnTo>
                <a:lnTo>
                  <a:pt x="10268712" y="528827"/>
                </a:lnTo>
                <a:lnTo>
                  <a:pt x="10268712" y="0"/>
                </a:lnTo>
                <a:close/>
              </a:path>
            </a:pathLst>
          </a:custGeom>
          <a:solidFill>
            <a:srgbClr val="EBF0DD"/>
          </a:solidFill>
        </p:spPr>
        <p:txBody>
          <a:bodyPr wrap="square" lIns="0" tIns="0" rIns="0" bIns="0" rtlCol="0"/>
          <a:lstStyle/>
          <a:p/>
        </p:txBody>
      </p:sp>
      <p:sp>
        <p:nvSpPr>
          <p:cNvPr id="5" name="object 5"/>
          <p:cNvSpPr txBox="1"/>
          <p:nvPr/>
        </p:nvSpPr>
        <p:spPr>
          <a:xfrm>
            <a:off x="4794503" y="450595"/>
            <a:ext cx="2961640" cy="321945"/>
          </a:xfrm>
          <a:prstGeom prst="rect">
            <a:avLst/>
          </a:prstGeom>
        </p:spPr>
        <p:txBody>
          <a:bodyPr wrap="square" lIns="0" tIns="12065" rIns="0" bIns="0" rtlCol="0" vert="horz">
            <a:spAutoFit/>
          </a:bodyPr>
          <a:lstStyle/>
          <a:p>
            <a:pPr marL="38100">
              <a:lnSpc>
                <a:spcPct val="100000"/>
              </a:lnSpc>
              <a:spcBef>
                <a:spcPts val="95"/>
              </a:spcBef>
            </a:pPr>
            <a:r>
              <a:rPr dirty="0" baseline="-5698" sz="2925" spc="-7" b="1">
                <a:latin typeface="Meiryo UI"/>
                <a:cs typeface="Meiryo UI"/>
              </a:rPr>
              <a:t>4,819</a:t>
            </a:r>
            <a:r>
              <a:rPr dirty="0" baseline="-5698" sz="2925" spc="-15" b="1">
                <a:latin typeface="Meiryo UI"/>
                <a:cs typeface="Meiryo UI"/>
              </a:rPr>
              <a:t>億</a:t>
            </a:r>
            <a:r>
              <a:rPr dirty="0" baseline="-5698" sz="2925" spc="-1117" b="1">
                <a:latin typeface="Meiryo UI"/>
                <a:cs typeface="Meiryo UI"/>
              </a:rPr>
              <a:t>円</a:t>
            </a:r>
            <a:r>
              <a:rPr dirty="0" sz="1500" spc="10">
                <a:latin typeface="Meiryo UI"/>
                <a:cs typeface="Meiryo UI"/>
              </a:rPr>
              <a:t>（文部科学省所管）</a:t>
            </a:r>
            <a:endParaRPr sz="1500">
              <a:latin typeface="Meiryo UI"/>
              <a:cs typeface="Meiryo UI"/>
            </a:endParaRPr>
          </a:p>
        </p:txBody>
      </p:sp>
      <p:grpSp>
        <p:nvGrpSpPr>
          <p:cNvPr id="6" name="object 6"/>
          <p:cNvGrpSpPr/>
          <p:nvPr/>
        </p:nvGrpSpPr>
        <p:grpSpPr>
          <a:xfrm>
            <a:off x="7671054" y="1665732"/>
            <a:ext cx="2678430" cy="1889760"/>
            <a:chOff x="7671054" y="1665732"/>
            <a:chExt cx="2678430" cy="1889760"/>
          </a:xfrm>
        </p:grpSpPr>
        <p:sp>
          <p:nvSpPr>
            <p:cNvPr id="7" name="object 7"/>
            <p:cNvSpPr/>
            <p:nvPr/>
          </p:nvSpPr>
          <p:spPr>
            <a:xfrm>
              <a:off x="7694676" y="2394204"/>
              <a:ext cx="1841500" cy="754380"/>
            </a:xfrm>
            <a:custGeom>
              <a:avLst/>
              <a:gdLst/>
              <a:ahLst/>
              <a:cxnLst/>
              <a:rect l="l" t="t" r="r" b="b"/>
              <a:pathLst>
                <a:path w="1841500" h="754380">
                  <a:moveTo>
                    <a:pt x="0" y="754379"/>
                  </a:moveTo>
                  <a:lnTo>
                    <a:pt x="1840992" y="0"/>
                  </a:lnTo>
                </a:path>
              </a:pathLst>
            </a:custGeom>
            <a:ln w="47244">
              <a:solidFill>
                <a:srgbClr val="FFBF00"/>
              </a:solidFill>
            </a:ln>
          </p:spPr>
          <p:txBody>
            <a:bodyPr wrap="square" lIns="0" tIns="0" rIns="0" bIns="0" rtlCol="0"/>
            <a:lstStyle/>
            <a:p/>
          </p:txBody>
        </p:sp>
        <p:pic>
          <p:nvPicPr>
            <p:cNvPr id="8" name="object 8"/>
            <p:cNvPicPr/>
            <p:nvPr/>
          </p:nvPicPr>
          <p:blipFill>
            <a:blip r:embed="rId2" cstate="print"/>
            <a:stretch>
              <a:fillRect/>
            </a:stretch>
          </p:blipFill>
          <p:spPr>
            <a:xfrm>
              <a:off x="9512808" y="1665732"/>
              <a:ext cx="836676" cy="838200"/>
            </a:xfrm>
            <a:prstGeom prst="rect">
              <a:avLst/>
            </a:prstGeom>
          </p:spPr>
        </p:pic>
        <p:pic>
          <p:nvPicPr>
            <p:cNvPr id="9" name="object 9"/>
            <p:cNvPicPr/>
            <p:nvPr/>
          </p:nvPicPr>
          <p:blipFill>
            <a:blip r:embed="rId3" cstate="print"/>
            <a:stretch>
              <a:fillRect/>
            </a:stretch>
          </p:blipFill>
          <p:spPr>
            <a:xfrm>
              <a:off x="9762744" y="2991612"/>
              <a:ext cx="441959" cy="400265"/>
            </a:xfrm>
            <a:prstGeom prst="rect">
              <a:avLst/>
            </a:prstGeom>
          </p:spPr>
        </p:pic>
        <p:pic>
          <p:nvPicPr>
            <p:cNvPr id="10" name="object 10"/>
            <p:cNvPicPr/>
            <p:nvPr/>
          </p:nvPicPr>
          <p:blipFill>
            <a:blip r:embed="rId4" cstate="print"/>
            <a:stretch>
              <a:fillRect/>
            </a:stretch>
          </p:blipFill>
          <p:spPr>
            <a:xfrm>
              <a:off x="8836152" y="2738628"/>
              <a:ext cx="778764" cy="816863"/>
            </a:xfrm>
            <a:prstGeom prst="rect">
              <a:avLst/>
            </a:prstGeom>
          </p:spPr>
        </p:pic>
      </p:grpSp>
      <p:grpSp>
        <p:nvGrpSpPr>
          <p:cNvPr id="11" name="object 11"/>
          <p:cNvGrpSpPr/>
          <p:nvPr/>
        </p:nvGrpSpPr>
        <p:grpSpPr>
          <a:xfrm>
            <a:off x="5611367" y="2596895"/>
            <a:ext cx="1717675" cy="974090"/>
            <a:chOff x="5611367" y="2596895"/>
            <a:chExt cx="1717675" cy="974090"/>
          </a:xfrm>
        </p:grpSpPr>
        <p:pic>
          <p:nvPicPr>
            <p:cNvPr id="12" name="object 12"/>
            <p:cNvPicPr/>
            <p:nvPr/>
          </p:nvPicPr>
          <p:blipFill>
            <a:blip r:embed="rId5" cstate="print"/>
            <a:stretch>
              <a:fillRect/>
            </a:stretch>
          </p:blipFill>
          <p:spPr>
            <a:xfrm>
              <a:off x="5611367" y="2596895"/>
              <a:ext cx="1520952" cy="856488"/>
            </a:xfrm>
            <a:prstGeom prst="rect">
              <a:avLst/>
            </a:prstGeom>
          </p:spPr>
        </p:pic>
        <p:pic>
          <p:nvPicPr>
            <p:cNvPr id="13" name="object 13"/>
            <p:cNvPicPr/>
            <p:nvPr/>
          </p:nvPicPr>
          <p:blipFill>
            <a:blip r:embed="rId6" cstate="print"/>
            <a:stretch>
              <a:fillRect/>
            </a:stretch>
          </p:blipFill>
          <p:spPr>
            <a:xfrm>
              <a:off x="6836663" y="3041903"/>
              <a:ext cx="492251" cy="516636"/>
            </a:xfrm>
            <a:prstGeom prst="rect">
              <a:avLst/>
            </a:prstGeom>
          </p:spPr>
        </p:pic>
        <p:pic>
          <p:nvPicPr>
            <p:cNvPr id="14" name="object 14"/>
            <p:cNvPicPr/>
            <p:nvPr/>
          </p:nvPicPr>
          <p:blipFill>
            <a:blip r:embed="rId7" cstate="print"/>
            <a:stretch>
              <a:fillRect/>
            </a:stretch>
          </p:blipFill>
          <p:spPr>
            <a:xfrm>
              <a:off x="6225539" y="3037331"/>
              <a:ext cx="487680" cy="518160"/>
            </a:xfrm>
            <a:prstGeom prst="rect">
              <a:avLst/>
            </a:prstGeom>
          </p:spPr>
        </p:pic>
        <p:pic>
          <p:nvPicPr>
            <p:cNvPr id="15" name="object 15"/>
            <p:cNvPicPr/>
            <p:nvPr/>
          </p:nvPicPr>
          <p:blipFill>
            <a:blip r:embed="rId8" cstate="print"/>
            <a:stretch>
              <a:fillRect/>
            </a:stretch>
          </p:blipFill>
          <p:spPr>
            <a:xfrm>
              <a:off x="5618987" y="3051047"/>
              <a:ext cx="487679" cy="519684"/>
            </a:xfrm>
            <a:prstGeom prst="rect">
              <a:avLst/>
            </a:prstGeom>
          </p:spPr>
        </p:pic>
      </p:grpSp>
      <p:pic>
        <p:nvPicPr>
          <p:cNvPr id="16" name="object 16"/>
          <p:cNvPicPr/>
          <p:nvPr/>
        </p:nvPicPr>
        <p:blipFill>
          <a:blip r:embed="rId9" cstate="print"/>
          <a:stretch>
            <a:fillRect/>
          </a:stretch>
        </p:blipFill>
        <p:spPr>
          <a:xfrm>
            <a:off x="7406640" y="2875788"/>
            <a:ext cx="420624" cy="658368"/>
          </a:xfrm>
          <a:prstGeom prst="rect">
            <a:avLst/>
          </a:prstGeom>
        </p:spPr>
      </p:pic>
      <p:sp>
        <p:nvSpPr>
          <p:cNvPr id="17" name="object 17"/>
          <p:cNvSpPr txBox="1"/>
          <p:nvPr/>
        </p:nvSpPr>
        <p:spPr>
          <a:xfrm>
            <a:off x="1060196" y="950468"/>
            <a:ext cx="9070340" cy="1579880"/>
          </a:xfrm>
          <a:prstGeom prst="rect">
            <a:avLst/>
          </a:prstGeom>
        </p:spPr>
        <p:txBody>
          <a:bodyPr wrap="square" lIns="0" tIns="6985" rIns="0" bIns="0" rtlCol="0" vert="horz">
            <a:spAutoFit/>
          </a:bodyPr>
          <a:lstStyle/>
          <a:p>
            <a:pPr marL="12700" marR="210185">
              <a:lnSpc>
                <a:spcPct val="102899"/>
              </a:lnSpc>
              <a:spcBef>
                <a:spcPts val="55"/>
              </a:spcBef>
            </a:pPr>
            <a:r>
              <a:rPr dirty="0" u="sng" sz="1400" b="1">
                <a:uFill>
                  <a:solidFill>
                    <a:srgbClr val="000000"/>
                  </a:solidFill>
                </a:uFill>
                <a:latin typeface="Meiryo UI"/>
                <a:cs typeface="Meiryo UI"/>
              </a:rPr>
              <a:t>Society5.0時代</a:t>
            </a:r>
            <a:r>
              <a:rPr dirty="0" u="sng" sz="1400" spc="-5" b="1">
                <a:uFill>
                  <a:solidFill>
                    <a:srgbClr val="000000"/>
                  </a:solidFill>
                </a:uFill>
                <a:latin typeface="Meiryo UI"/>
                <a:cs typeface="Meiryo UI"/>
              </a:rPr>
              <a:t>を</a:t>
            </a:r>
            <a:r>
              <a:rPr dirty="0" u="sng" sz="1400" b="1">
                <a:uFill>
                  <a:solidFill>
                    <a:srgbClr val="000000"/>
                  </a:solidFill>
                </a:uFill>
                <a:latin typeface="Meiryo UI"/>
                <a:cs typeface="Meiryo UI"/>
              </a:rPr>
              <a:t>生</a:t>
            </a:r>
            <a:r>
              <a:rPr dirty="0" u="sng" sz="1400" spc="-5" b="1">
                <a:uFill>
                  <a:solidFill>
                    <a:srgbClr val="000000"/>
                  </a:solidFill>
                </a:uFill>
                <a:latin typeface="Meiryo UI"/>
                <a:cs typeface="Meiryo UI"/>
              </a:rPr>
              <a:t>き</a:t>
            </a:r>
            <a:r>
              <a:rPr dirty="0" u="sng" sz="1400" b="1">
                <a:uFill>
                  <a:solidFill>
                    <a:srgbClr val="000000"/>
                  </a:solidFill>
                </a:uFill>
                <a:latin typeface="Meiryo UI"/>
                <a:cs typeface="Meiryo UI"/>
              </a:rPr>
              <a:t>る子供た</a:t>
            </a:r>
            <a:r>
              <a:rPr dirty="0" u="sng" sz="1400" spc="-5" b="1">
                <a:uFill>
                  <a:solidFill>
                    <a:srgbClr val="000000"/>
                  </a:solidFill>
                </a:uFill>
                <a:latin typeface="Meiryo UI"/>
                <a:cs typeface="Meiryo UI"/>
              </a:rPr>
              <a:t>ちに</a:t>
            </a:r>
            <a:r>
              <a:rPr dirty="0" u="sng" sz="1400" b="1">
                <a:uFill>
                  <a:solidFill>
                    <a:srgbClr val="000000"/>
                  </a:solidFill>
                </a:uFill>
                <a:latin typeface="Meiryo UI"/>
                <a:cs typeface="Meiryo UI"/>
              </a:rPr>
              <a:t>相応</a:t>
            </a:r>
            <a:r>
              <a:rPr dirty="0" u="sng" sz="1400" spc="-5" b="1">
                <a:uFill>
                  <a:solidFill>
                    <a:srgbClr val="000000"/>
                  </a:solidFill>
                </a:uFill>
                <a:latin typeface="Meiryo UI"/>
                <a:cs typeface="Meiryo UI"/>
              </a:rPr>
              <a:t>しい</a:t>
            </a:r>
            <a:r>
              <a:rPr dirty="0" u="sng" sz="1400" b="1">
                <a:uFill>
                  <a:solidFill>
                    <a:srgbClr val="000000"/>
                  </a:solidFill>
                </a:uFill>
                <a:latin typeface="Meiryo UI"/>
                <a:cs typeface="Meiryo UI"/>
              </a:rPr>
              <a:t>、全</a:t>
            </a:r>
            <a:r>
              <a:rPr dirty="0" u="sng" sz="1400" spc="-5" b="1">
                <a:uFill>
                  <a:solidFill>
                    <a:srgbClr val="000000"/>
                  </a:solidFill>
                </a:uFill>
                <a:latin typeface="Meiryo UI"/>
                <a:cs typeface="Meiryo UI"/>
              </a:rPr>
              <a:t>ての</a:t>
            </a:r>
            <a:r>
              <a:rPr dirty="0" u="sng" sz="1400" b="1">
                <a:uFill>
                  <a:solidFill>
                    <a:srgbClr val="000000"/>
                  </a:solidFill>
                </a:uFill>
                <a:latin typeface="Meiryo UI"/>
                <a:cs typeface="Meiryo UI"/>
              </a:rPr>
              <a:t>子供た</a:t>
            </a:r>
            <a:r>
              <a:rPr dirty="0" u="sng" sz="1400" spc="-5" b="1">
                <a:uFill>
                  <a:solidFill>
                    <a:srgbClr val="000000"/>
                  </a:solidFill>
                </a:uFill>
                <a:latin typeface="Meiryo UI"/>
                <a:cs typeface="Meiryo UI"/>
              </a:rPr>
              <a:t>ちの</a:t>
            </a:r>
            <a:r>
              <a:rPr dirty="0" u="sng" sz="1400" b="1">
                <a:uFill>
                  <a:solidFill>
                    <a:srgbClr val="000000"/>
                  </a:solidFill>
                </a:uFill>
                <a:latin typeface="Meiryo UI"/>
                <a:cs typeface="Meiryo UI"/>
              </a:rPr>
              <a:t>可能性</a:t>
            </a:r>
            <a:r>
              <a:rPr dirty="0" u="sng" sz="1400" spc="-5" b="1">
                <a:uFill>
                  <a:solidFill>
                    <a:srgbClr val="000000"/>
                  </a:solidFill>
                </a:uFill>
                <a:latin typeface="Meiryo UI"/>
                <a:cs typeface="Meiryo UI"/>
              </a:rPr>
              <a:t>を</a:t>
            </a:r>
            <a:r>
              <a:rPr dirty="0" u="sng" sz="1400" b="1">
                <a:uFill>
                  <a:solidFill>
                    <a:srgbClr val="000000"/>
                  </a:solidFill>
                </a:uFill>
                <a:latin typeface="Meiryo UI"/>
                <a:cs typeface="Meiryo UI"/>
              </a:rPr>
              <a:t>引</a:t>
            </a:r>
            <a:r>
              <a:rPr dirty="0" u="sng" sz="1400" spc="-5" b="1">
                <a:uFill>
                  <a:solidFill>
                    <a:srgbClr val="000000"/>
                  </a:solidFill>
                </a:uFill>
                <a:latin typeface="Meiryo UI"/>
                <a:cs typeface="Meiryo UI"/>
              </a:rPr>
              <a:t>き</a:t>
            </a:r>
            <a:r>
              <a:rPr dirty="0" u="sng" sz="1400" b="1">
                <a:uFill>
                  <a:solidFill>
                    <a:srgbClr val="000000"/>
                  </a:solidFill>
                </a:uFill>
                <a:latin typeface="Meiryo UI"/>
                <a:cs typeface="Meiryo UI"/>
              </a:rPr>
              <a:t>出</a:t>
            </a:r>
            <a:r>
              <a:rPr dirty="0" u="sng" sz="1400" spc="-10" b="1">
                <a:uFill>
                  <a:solidFill>
                    <a:srgbClr val="000000"/>
                  </a:solidFill>
                </a:uFill>
                <a:latin typeface="Meiryo UI"/>
                <a:cs typeface="Meiryo UI"/>
              </a:rPr>
              <a:t>す</a:t>
            </a:r>
            <a:r>
              <a:rPr dirty="0" u="sng" sz="1400" b="1">
                <a:uFill>
                  <a:solidFill>
                    <a:srgbClr val="000000"/>
                  </a:solidFill>
                </a:uFill>
                <a:latin typeface="Meiryo UI"/>
                <a:cs typeface="Meiryo UI"/>
              </a:rPr>
              <a:t>個別最適</a:t>
            </a:r>
            <a:r>
              <a:rPr dirty="0" u="sng" sz="1400" spc="-5" b="1">
                <a:uFill>
                  <a:solidFill>
                    <a:srgbClr val="000000"/>
                  </a:solidFill>
                </a:uFill>
                <a:latin typeface="Meiryo UI"/>
                <a:cs typeface="Meiryo UI"/>
              </a:rPr>
              <a:t>な</a:t>
            </a:r>
            <a:r>
              <a:rPr dirty="0" u="sng" sz="1400" b="1">
                <a:uFill>
                  <a:solidFill>
                    <a:srgbClr val="000000"/>
                  </a:solidFill>
                </a:uFill>
                <a:latin typeface="Meiryo UI"/>
                <a:cs typeface="Meiryo UI"/>
              </a:rPr>
              <a:t>学び</a:t>
            </a:r>
            <a:r>
              <a:rPr dirty="0" u="sng" sz="1400" spc="-5" b="1">
                <a:uFill>
                  <a:solidFill>
                    <a:srgbClr val="000000"/>
                  </a:solidFill>
                </a:uFill>
                <a:latin typeface="Meiryo UI"/>
                <a:cs typeface="Meiryo UI"/>
              </a:rPr>
              <a:t>と</a:t>
            </a:r>
            <a:r>
              <a:rPr dirty="0" u="sng" sz="1400" b="1">
                <a:uFill>
                  <a:solidFill>
                    <a:srgbClr val="000000"/>
                  </a:solidFill>
                </a:uFill>
                <a:latin typeface="Meiryo UI"/>
                <a:cs typeface="Meiryo UI"/>
              </a:rPr>
              <a:t>協働的</a:t>
            </a:r>
            <a:r>
              <a:rPr dirty="0" u="sng" sz="1400" spc="-5" b="1">
                <a:uFill>
                  <a:solidFill>
                    <a:srgbClr val="000000"/>
                  </a:solidFill>
                </a:uFill>
                <a:latin typeface="Meiryo UI"/>
                <a:cs typeface="Meiryo UI"/>
              </a:rPr>
              <a:t>な</a:t>
            </a:r>
            <a:r>
              <a:rPr dirty="0" u="sng" sz="1400" b="1">
                <a:uFill>
                  <a:solidFill>
                    <a:srgbClr val="000000"/>
                  </a:solidFill>
                </a:uFill>
                <a:latin typeface="Meiryo UI"/>
                <a:cs typeface="Meiryo UI"/>
              </a:rPr>
              <a:t>学び</a:t>
            </a:r>
            <a:r>
              <a:rPr dirty="0" u="sng" sz="1400" spc="-5" b="1">
                <a:uFill>
                  <a:solidFill>
                    <a:srgbClr val="000000"/>
                  </a:solidFill>
                </a:uFill>
                <a:latin typeface="Meiryo UI"/>
                <a:cs typeface="Meiryo UI"/>
              </a:rPr>
              <a:t>を</a:t>
            </a:r>
            <a:r>
              <a:rPr dirty="0" u="sng" sz="1400" b="1">
                <a:uFill>
                  <a:solidFill>
                    <a:srgbClr val="000000"/>
                  </a:solidFill>
                </a:uFill>
                <a:latin typeface="Meiryo UI"/>
                <a:cs typeface="Meiryo UI"/>
              </a:rPr>
              <a:t>実</a:t>
            </a:r>
            <a:r>
              <a:rPr dirty="0" u="sng" sz="1400" spc="-1365" b="1">
                <a:uFill>
                  <a:solidFill>
                    <a:srgbClr val="000000"/>
                  </a:solidFill>
                </a:uFill>
                <a:latin typeface="Meiryo UI"/>
                <a:cs typeface="Meiryo UI"/>
              </a:rPr>
              <a:t>現 </a:t>
            </a:r>
            <a:r>
              <a:rPr dirty="0" u="sng" sz="1400" spc="-10" b="1">
                <a:uFill>
                  <a:solidFill>
                    <a:srgbClr val="000000"/>
                  </a:solidFill>
                </a:uFill>
                <a:latin typeface="Meiryo UI"/>
                <a:cs typeface="Meiryo UI"/>
              </a:rPr>
              <a:t>す</a:t>
            </a:r>
            <a:r>
              <a:rPr dirty="0" u="sng" sz="1400" b="1">
                <a:uFill>
                  <a:solidFill>
                    <a:srgbClr val="000000"/>
                  </a:solidFill>
                </a:uFill>
                <a:latin typeface="Meiryo UI"/>
                <a:cs typeface="Meiryo UI"/>
              </a:rPr>
              <a:t>るた</a:t>
            </a:r>
            <a:r>
              <a:rPr dirty="0" u="sng" sz="1400" spc="-5" b="1">
                <a:uFill>
                  <a:solidFill>
                    <a:srgbClr val="000000"/>
                  </a:solidFill>
                </a:uFill>
                <a:latin typeface="Meiryo UI"/>
                <a:cs typeface="Meiryo UI"/>
              </a:rPr>
              <a:t>め</a:t>
            </a:r>
            <a:r>
              <a:rPr dirty="0" u="sng" sz="1400" b="1">
                <a:uFill>
                  <a:solidFill>
                    <a:srgbClr val="000000"/>
                  </a:solidFill>
                </a:uFill>
                <a:latin typeface="Meiryo UI"/>
                <a:cs typeface="Meiryo UI"/>
              </a:rPr>
              <a:t>、</a:t>
            </a:r>
            <a:r>
              <a:rPr dirty="0" u="sng" sz="1400" spc="5" b="1">
                <a:uFill>
                  <a:solidFill>
                    <a:srgbClr val="000000"/>
                  </a:solidFill>
                </a:uFill>
                <a:latin typeface="Meiryo UI"/>
                <a:cs typeface="Meiryo UI"/>
              </a:rPr>
              <a:t>「</a:t>
            </a:r>
            <a:r>
              <a:rPr dirty="0" u="sng" sz="1400" spc="-5" b="1">
                <a:uFill>
                  <a:solidFill>
                    <a:srgbClr val="000000"/>
                  </a:solidFill>
                </a:uFill>
                <a:latin typeface="Meiryo UI"/>
                <a:cs typeface="Meiryo UI"/>
              </a:rPr>
              <a:t>1</a:t>
            </a:r>
            <a:r>
              <a:rPr dirty="0" u="sng" sz="1400" b="1">
                <a:uFill>
                  <a:solidFill>
                    <a:srgbClr val="000000"/>
                  </a:solidFill>
                </a:uFill>
                <a:latin typeface="Meiryo UI"/>
                <a:cs typeface="Meiryo UI"/>
              </a:rPr>
              <a:t>人</a:t>
            </a:r>
            <a:r>
              <a:rPr dirty="0" u="sng" sz="1400" spc="-5" b="1">
                <a:uFill>
                  <a:solidFill>
                    <a:srgbClr val="000000"/>
                  </a:solidFill>
                </a:uFill>
                <a:latin typeface="Meiryo UI"/>
                <a:cs typeface="Meiryo UI"/>
              </a:rPr>
              <a:t>1</a:t>
            </a:r>
            <a:r>
              <a:rPr dirty="0" u="sng" sz="1400" b="1">
                <a:uFill>
                  <a:solidFill>
                    <a:srgbClr val="000000"/>
                  </a:solidFill>
                </a:uFill>
                <a:latin typeface="Meiryo UI"/>
                <a:cs typeface="Meiryo UI"/>
              </a:rPr>
              <a:t>台端末</a:t>
            </a:r>
            <a:r>
              <a:rPr dirty="0" u="sng" sz="1400" spc="5" b="1">
                <a:uFill>
                  <a:solidFill>
                    <a:srgbClr val="000000"/>
                  </a:solidFill>
                </a:uFill>
                <a:latin typeface="Meiryo UI"/>
                <a:cs typeface="Meiryo UI"/>
              </a:rPr>
              <a:t>」</a:t>
            </a:r>
            <a:r>
              <a:rPr dirty="0" u="sng" sz="1400" spc="-5" b="1">
                <a:uFill>
                  <a:solidFill>
                    <a:srgbClr val="000000"/>
                  </a:solidFill>
                </a:uFill>
                <a:latin typeface="Meiryo UI"/>
                <a:cs typeface="Meiryo UI"/>
              </a:rPr>
              <a:t>と</a:t>
            </a:r>
            <a:r>
              <a:rPr dirty="0" u="sng" sz="1400" b="1">
                <a:uFill>
                  <a:solidFill>
                    <a:srgbClr val="000000"/>
                  </a:solidFill>
                </a:uFill>
                <a:latin typeface="Meiryo UI"/>
                <a:cs typeface="Meiryo UI"/>
              </a:rPr>
              <a:t>学校</a:t>
            </a:r>
            <a:r>
              <a:rPr dirty="0" u="sng" sz="1400" spc="-5" b="1">
                <a:uFill>
                  <a:solidFill>
                    <a:srgbClr val="000000"/>
                  </a:solidFill>
                </a:uFill>
                <a:latin typeface="Meiryo UI"/>
                <a:cs typeface="Meiryo UI"/>
              </a:rPr>
              <a:t>に</a:t>
            </a:r>
            <a:r>
              <a:rPr dirty="0" u="sng" sz="1400" b="1">
                <a:uFill>
                  <a:solidFill>
                    <a:srgbClr val="000000"/>
                  </a:solidFill>
                </a:uFill>
                <a:latin typeface="Meiryo UI"/>
                <a:cs typeface="Meiryo UI"/>
              </a:rPr>
              <a:t>お</a:t>
            </a:r>
            <a:r>
              <a:rPr dirty="0" u="sng" sz="1400" spc="-5" b="1">
                <a:uFill>
                  <a:solidFill>
                    <a:srgbClr val="000000"/>
                  </a:solidFill>
                </a:uFill>
                <a:latin typeface="Meiryo UI"/>
                <a:cs typeface="Meiryo UI"/>
              </a:rPr>
              <a:t>け</a:t>
            </a:r>
            <a:r>
              <a:rPr dirty="0" u="sng" sz="1400" b="1">
                <a:uFill>
                  <a:solidFill>
                    <a:srgbClr val="000000"/>
                  </a:solidFill>
                </a:uFill>
                <a:latin typeface="Meiryo UI"/>
                <a:cs typeface="Meiryo UI"/>
              </a:rPr>
              <a:t>る高速通信ネ</a:t>
            </a:r>
            <a:r>
              <a:rPr dirty="0" u="sng" sz="1400" spc="-5" b="1">
                <a:uFill>
                  <a:solidFill>
                    <a:srgbClr val="000000"/>
                  </a:solidFill>
                </a:uFill>
                <a:latin typeface="Meiryo UI"/>
                <a:cs typeface="Meiryo UI"/>
              </a:rPr>
              <a:t>ットワー</a:t>
            </a:r>
            <a:r>
              <a:rPr dirty="0" u="sng" sz="1400" spc="5" b="1">
                <a:uFill>
                  <a:solidFill>
                    <a:srgbClr val="000000"/>
                  </a:solidFill>
                </a:uFill>
                <a:latin typeface="Meiryo UI"/>
                <a:cs typeface="Meiryo UI"/>
              </a:rPr>
              <a:t>ク</a:t>
            </a:r>
            <a:r>
              <a:rPr dirty="0" u="sng" sz="1400" spc="-5" b="1">
                <a:uFill>
                  <a:solidFill>
                    <a:srgbClr val="000000"/>
                  </a:solidFill>
                </a:uFill>
                <a:latin typeface="Meiryo UI"/>
                <a:cs typeface="Meiryo UI"/>
              </a:rPr>
              <a:t>を</a:t>
            </a:r>
            <a:r>
              <a:rPr dirty="0" u="sng" sz="1400" b="1">
                <a:uFill>
                  <a:solidFill>
                    <a:srgbClr val="000000"/>
                  </a:solidFill>
                </a:uFill>
                <a:latin typeface="Meiryo UI"/>
                <a:cs typeface="Meiryo UI"/>
              </a:rPr>
              <a:t>整備</a:t>
            </a:r>
            <a:r>
              <a:rPr dirty="0" u="sng" sz="1400" spc="-10" b="1">
                <a:uFill>
                  <a:solidFill>
                    <a:srgbClr val="000000"/>
                  </a:solidFill>
                </a:uFill>
                <a:latin typeface="Meiryo UI"/>
                <a:cs typeface="Meiryo UI"/>
              </a:rPr>
              <a:t>す</a:t>
            </a:r>
            <a:r>
              <a:rPr dirty="0" u="sng" sz="1400" b="1">
                <a:uFill>
                  <a:solidFill>
                    <a:srgbClr val="000000"/>
                  </a:solidFill>
                </a:uFill>
                <a:latin typeface="Meiryo UI"/>
                <a:cs typeface="Meiryo UI"/>
              </a:rPr>
              <a:t>る。</a:t>
            </a:r>
            <a:endParaRPr sz="1400">
              <a:latin typeface="Meiryo UI"/>
              <a:cs typeface="Meiryo UI"/>
            </a:endParaRPr>
          </a:p>
          <a:p>
            <a:pPr algn="r" marR="5080">
              <a:lnSpc>
                <a:spcPct val="100000"/>
              </a:lnSpc>
              <a:spcBef>
                <a:spcPts val="840"/>
              </a:spcBef>
            </a:pPr>
            <a:r>
              <a:rPr dirty="0" sz="1050" spc="15">
                <a:latin typeface="Meiryo UI"/>
                <a:cs typeface="Meiryo UI"/>
              </a:rPr>
              <a:t>クラ</a:t>
            </a:r>
            <a:r>
              <a:rPr dirty="0" sz="1050" spc="20">
                <a:latin typeface="Meiryo UI"/>
                <a:cs typeface="Meiryo UI"/>
              </a:rPr>
              <a:t>ウド</a:t>
            </a:r>
            <a:endParaRPr sz="1050">
              <a:latin typeface="Meiryo UI"/>
              <a:cs typeface="Meiryo UI"/>
            </a:endParaRPr>
          </a:p>
          <a:p>
            <a:pPr>
              <a:lnSpc>
                <a:spcPct val="100000"/>
              </a:lnSpc>
              <a:spcBef>
                <a:spcPts val="45"/>
              </a:spcBef>
            </a:pPr>
            <a:endParaRPr sz="1650">
              <a:latin typeface="Meiryo UI"/>
              <a:cs typeface="Meiryo UI"/>
            </a:endParaRPr>
          </a:p>
          <a:p>
            <a:pPr marL="7192009" marR="1097915">
              <a:lnSpc>
                <a:spcPct val="102899"/>
              </a:lnSpc>
            </a:pPr>
            <a:r>
              <a:rPr dirty="0" sz="1050" spc="30">
                <a:latin typeface="Meiryo UI"/>
                <a:cs typeface="Meiryo UI"/>
              </a:rPr>
              <a:t>高速大容量 </a:t>
            </a:r>
            <a:r>
              <a:rPr dirty="0" sz="1050" spc="30">
                <a:latin typeface="Meiryo UI"/>
                <a:cs typeface="Meiryo UI"/>
              </a:rPr>
              <a:t>機密性</a:t>
            </a:r>
            <a:r>
              <a:rPr dirty="0" sz="1050" spc="10">
                <a:latin typeface="Meiryo UI"/>
                <a:cs typeface="Meiryo UI"/>
              </a:rPr>
              <a:t>の</a:t>
            </a:r>
            <a:r>
              <a:rPr dirty="0" sz="1050" spc="25">
                <a:latin typeface="Meiryo UI"/>
                <a:cs typeface="Meiryo UI"/>
              </a:rPr>
              <a:t>高い</a:t>
            </a:r>
            <a:endParaRPr sz="1050">
              <a:latin typeface="Meiryo UI"/>
              <a:cs typeface="Meiryo UI"/>
            </a:endParaRPr>
          </a:p>
          <a:p>
            <a:pPr marL="7192009">
              <a:lnSpc>
                <a:spcPct val="100000"/>
              </a:lnSpc>
              <a:spcBef>
                <a:spcPts val="35"/>
              </a:spcBef>
            </a:pPr>
            <a:r>
              <a:rPr dirty="0" sz="1050" spc="25">
                <a:latin typeface="Meiryo UI"/>
                <a:cs typeface="Meiryo UI"/>
              </a:rPr>
              <a:t>安価な</a:t>
            </a:r>
            <a:r>
              <a:rPr dirty="0" sz="1050" spc="10">
                <a:latin typeface="Meiryo UI"/>
                <a:cs typeface="Meiryo UI"/>
              </a:rPr>
              <a:t>ネ</a:t>
            </a:r>
            <a:r>
              <a:rPr dirty="0" sz="1050" spc="10">
                <a:latin typeface="Meiryo UI"/>
                <a:cs typeface="Meiryo UI"/>
              </a:rPr>
              <a:t>ッ</a:t>
            </a:r>
            <a:r>
              <a:rPr dirty="0" sz="1050" spc="20">
                <a:latin typeface="Meiryo UI"/>
                <a:cs typeface="Meiryo UI"/>
              </a:rPr>
              <a:t>トワ</a:t>
            </a:r>
            <a:r>
              <a:rPr dirty="0" sz="1050" spc="10">
                <a:latin typeface="Meiryo UI"/>
                <a:cs typeface="Meiryo UI"/>
              </a:rPr>
              <a:t>ー</a:t>
            </a:r>
            <a:r>
              <a:rPr dirty="0" sz="1050" spc="20">
                <a:latin typeface="Meiryo UI"/>
                <a:cs typeface="Meiryo UI"/>
              </a:rPr>
              <a:t>ク</a:t>
            </a:r>
            <a:endParaRPr sz="1050">
              <a:latin typeface="Meiryo UI"/>
              <a:cs typeface="Meiryo UI"/>
            </a:endParaRPr>
          </a:p>
        </p:txBody>
      </p:sp>
      <p:sp>
        <p:nvSpPr>
          <p:cNvPr id="18" name="object 18"/>
          <p:cNvSpPr txBox="1"/>
          <p:nvPr/>
        </p:nvSpPr>
        <p:spPr>
          <a:xfrm>
            <a:off x="7189723" y="2706116"/>
            <a:ext cx="848360" cy="190500"/>
          </a:xfrm>
          <a:prstGeom prst="rect">
            <a:avLst/>
          </a:prstGeom>
        </p:spPr>
        <p:txBody>
          <a:bodyPr wrap="square" lIns="0" tIns="16510" rIns="0" bIns="0" rtlCol="0" vert="horz">
            <a:spAutoFit/>
          </a:bodyPr>
          <a:lstStyle/>
          <a:p>
            <a:pPr marL="12700">
              <a:lnSpc>
                <a:spcPct val="100000"/>
              </a:lnSpc>
              <a:spcBef>
                <a:spcPts val="130"/>
              </a:spcBef>
            </a:pPr>
            <a:r>
              <a:rPr dirty="0" sz="1050" spc="30">
                <a:latin typeface="Meiryo UI"/>
                <a:cs typeface="Meiryo UI"/>
              </a:rPr>
              <a:t>１人１台端末</a:t>
            </a:r>
            <a:endParaRPr sz="1050">
              <a:latin typeface="Meiryo UI"/>
              <a:cs typeface="Meiryo UI"/>
            </a:endParaRPr>
          </a:p>
        </p:txBody>
      </p:sp>
      <p:sp>
        <p:nvSpPr>
          <p:cNvPr id="19" name="object 19"/>
          <p:cNvSpPr txBox="1"/>
          <p:nvPr/>
        </p:nvSpPr>
        <p:spPr>
          <a:xfrm>
            <a:off x="9315704" y="2764027"/>
            <a:ext cx="796925" cy="190500"/>
          </a:xfrm>
          <a:prstGeom prst="rect">
            <a:avLst/>
          </a:prstGeom>
        </p:spPr>
        <p:txBody>
          <a:bodyPr wrap="square" lIns="0" tIns="16510" rIns="0" bIns="0" rtlCol="0" vert="horz">
            <a:spAutoFit/>
          </a:bodyPr>
          <a:lstStyle/>
          <a:p>
            <a:pPr marL="12700">
              <a:lnSpc>
                <a:spcPct val="100000"/>
              </a:lnSpc>
              <a:spcBef>
                <a:spcPts val="130"/>
              </a:spcBef>
            </a:pPr>
            <a:r>
              <a:rPr dirty="0" sz="1050" spc="30">
                <a:latin typeface="Meiryo UI"/>
                <a:cs typeface="Meiryo UI"/>
              </a:rPr>
              <a:t>家庭</a:t>
            </a:r>
            <a:r>
              <a:rPr dirty="0" sz="1050" spc="10">
                <a:latin typeface="Meiryo UI"/>
                <a:cs typeface="Meiryo UI"/>
              </a:rPr>
              <a:t>での</a:t>
            </a:r>
            <a:r>
              <a:rPr dirty="0" sz="1050" spc="30">
                <a:latin typeface="Meiryo UI"/>
                <a:cs typeface="Meiryo UI"/>
              </a:rPr>
              <a:t>活用</a:t>
            </a:r>
            <a:endParaRPr sz="1050">
              <a:latin typeface="Meiryo UI"/>
              <a:cs typeface="Meiryo UI"/>
            </a:endParaRPr>
          </a:p>
        </p:txBody>
      </p:sp>
      <p:grpSp>
        <p:nvGrpSpPr>
          <p:cNvPr id="20" name="object 20"/>
          <p:cNvGrpSpPr/>
          <p:nvPr/>
        </p:nvGrpSpPr>
        <p:grpSpPr>
          <a:xfrm>
            <a:off x="1226819" y="1499616"/>
            <a:ext cx="6858000" cy="1089660"/>
            <a:chOff x="1226819" y="1499616"/>
            <a:chExt cx="6858000" cy="1089660"/>
          </a:xfrm>
        </p:grpSpPr>
        <p:sp>
          <p:nvSpPr>
            <p:cNvPr id="21" name="object 21"/>
            <p:cNvSpPr/>
            <p:nvPr/>
          </p:nvSpPr>
          <p:spPr>
            <a:xfrm>
              <a:off x="1226819" y="1499616"/>
              <a:ext cx="6858000" cy="1089660"/>
            </a:xfrm>
            <a:custGeom>
              <a:avLst/>
              <a:gdLst/>
              <a:ahLst/>
              <a:cxnLst/>
              <a:rect l="l" t="t" r="r" b="b"/>
              <a:pathLst>
                <a:path w="6858000" h="1089660">
                  <a:moveTo>
                    <a:pt x="0" y="1089660"/>
                  </a:moveTo>
                  <a:lnTo>
                    <a:pt x="6858000" y="1089660"/>
                  </a:lnTo>
                  <a:lnTo>
                    <a:pt x="6858000" y="0"/>
                  </a:lnTo>
                  <a:lnTo>
                    <a:pt x="0" y="0"/>
                  </a:lnTo>
                  <a:lnTo>
                    <a:pt x="0" y="1089660"/>
                  </a:lnTo>
                  <a:close/>
                </a:path>
              </a:pathLst>
            </a:custGeom>
            <a:solidFill>
              <a:srgbClr val="FDE9DA"/>
            </a:solidFill>
          </p:spPr>
          <p:txBody>
            <a:bodyPr wrap="square" lIns="0" tIns="0" rIns="0" bIns="0" rtlCol="0"/>
            <a:lstStyle/>
            <a:p/>
          </p:txBody>
        </p:sp>
        <p:pic>
          <p:nvPicPr>
            <p:cNvPr id="22" name="object 22"/>
            <p:cNvPicPr/>
            <p:nvPr/>
          </p:nvPicPr>
          <p:blipFill>
            <a:blip r:embed="rId10" cstate="print"/>
            <a:stretch>
              <a:fillRect/>
            </a:stretch>
          </p:blipFill>
          <p:spPr>
            <a:xfrm>
              <a:off x="1383791" y="1551432"/>
              <a:ext cx="111252" cy="105155"/>
            </a:xfrm>
            <a:prstGeom prst="rect">
              <a:avLst/>
            </a:prstGeom>
          </p:spPr>
        </p:pic>
        <p:pic>
          <p:nvPicPr>
            <p:cNvPr id="23" name="object 23"/>
            <p:cNvPicPr/>
            <p:nvPr/>
          </p:nvPicPr>
          <p:blipFill>
            <a:blip r:embed="rId10" cstate="print"/>
            <a:stretch>
              <a:fillRect/>
            </a:stretch>
          </p:blipFill>
          <p:spPr>
            <a:xfrm>
              <a:off x="1383791" y="1757172"/>
              <a:ext cx="111252" cy="105155"/>
            </a:xfrm>
            <a:prstGeom prst="rect">
              <a:avLst/>
            </a:prstGeom>
          </p:spPr>
        </p:pic>
        <p:pic>
          <p:nvPicPr>
            <p:cNvPr id="24" name="object 24"/>
            <p:cNvPicPr/>
            <p:nvPr/>
          </p:nvPicPr>
          <p:blipFill>
            <a:blip r:embed="rId10" cstate="print"/>
            <a:stretch>
              <a:fillRect/>
            </a:stretch>
          </p:blipFill>
          <p:spPr>
            <a:xfrm>
              <a:off x="1383791" y="1959864"/>
              <a:ext cx="111252" cy="105156"/>
            </a:xfrm>
            <a:prstGeom prst="rect">
              <a:avLst/>
            </a:prstGeom>
          </p:spPr>
        </p:pic>
        <p:pic>
          <p:nvPicPr>
            <p:cNvPr id="25" name="object 25"/>
            <p:cNvPicPr/>
            <p:nvPr/>
          </p:nvPicPr>
          <p:blipFill>
            <a:blip r:embed="rId10" cstate="print"/>
            <a:stretch>
              <a:fillRect/>
            </a:stretch>
          </p:blipFill>
          <p:spPr>
            <a:xfrm>
              <a:off x="1383791" y="2168652"/>
              <a:ext cx="111252" cy="105156"/>
            </a:xfrm>
            <a:prstGeom prst="rect">
              <a:avLst/>
            </a:prstGeom>
          </p:spPr>
        </p:pic>
        <p:pic>
          <p:nvPicPr>
            <p:cNvPr id="26" name="object 26"/>
            <p:cNvPicPr/>
            <p:nvPr/>
          </p:nvPicPr>
          <p:blipFill>
            <a:blip r:embed="rId10" cstate="print"/>
            <a:stretch>
              <a:fillRect/>
            </a:stretch>
          </p:blipFill>
          <p:spPr>
            <a:xfrm>
              <a:off x="1383791" y="2374391"/>
              <a:ext cx="111252" cy="105155"/>
            </a:xfrm>
            <a:prstGeom prst="rect">
              <a:avLst/>
            </a:prstGeom>
          </p:spPr>
        </p:pic>
      </p:grpSp>
      <p:graphicFrame>
        <p:nvGraphicFramePr>
          <p:cNvPr id="27" name="object 27"/>
          <p:cNvGraphicFramePr>
            <a:graphicFrameLocks noGrp="1"/>
          </p:cNvGraphicFramePr>
          <p:nvPr/>
        </p:nvGraphicFramePr>
        <p:xfrm>
          <a:off x="112013" y="1499616"/>
          <a:ext cx="7973059" cy="5922010"/>
        </p:xfrm>
        <a:graphic>
          <a:graphicData uri="http://schemas.openxmlformats.org/drawingml/2006/table">
            <a:tbl>
              <a:tblPr firstRow="1" bandRow="1">
                <a:tableStyleId>{2D5ABB26-0587-4C30-8999-92F81FD0307C}</a:tableStyleId>
              </a:tblPr>
              <a:tblGrid>
                <a:gridCol w="167005"/>
                <a:gridCol w="927735"/>
                <a:gridCol w="4008754"/>
                <a:gridCol w="2850515"/>
              </a:tblGrid>
              <a:tr h="1100328">
                <a:tc>
                  <a:txBody>
                    <a:bodyPr/>
                    <a:lstStyle/>
                    <a:p>
                      <a:pPr>
                        <a:lnSpc>
                          <a:spcPct val="100000"/>
                        </a:lnSpc>
                      </a:pPr>
                      <a:endParaRPr sz="1100">
                        <a:latin typeface="Times New Roman"/>
                        <a:cs typeface="Times New Roman"/>
                      </a:endParaRPr>
                    </a:p>
                  </a:txBody>
                  <a:tcPr marL="0" marR="0" marB="0" marT="0">
                    <a:lnR w="12700">
                      <a:solidFill>
                        <a:srgbClr val="FDE9DA"/>
                      </a:solidFill>
                      <a:prstDash val="solid"/>
                    </a:lnR>
                    <a:lnB w="28575">
                      <a:solidFill>
                        <a:srgbClr val="FFFFFF"/>
                      </a:solidFill>
                      <a:prstDash val="solid"/>
                    </a:lnB>
                  </a:tcPr>
                </a:tc>
                <a:tc>
                  <a:txBody>
                    <a:bodyPr/>
                    <a:lstStyle/>
                    <a:p>
                      <a:pPr>
                        <a:lnSpc>
                          <a:spcPct val="100000"/>
                        </a:lnSpc>
                        <a:spcBef>
                          <a:spcPts val="5"/>
                        </a:spcBef>
                      </a:pPr>
                      <a:endParaRPr sz="1350">
                        <a:latin typeface="Times New Roman"/>
                        <a:cs typeface="Times New Roman"/>
                      </a:endParaRPr>
                    </a:p>
                    <a:p>
                      <a:pPr marL="158750" marR="92075">
                        <a:lnSpc>
                          <a:spcPct val="103499"/>
                        </a:lnSpc>
                        <a:spcBef>
                          <a:spcPts val="5"/>
                        </a:spcBef>
                      </a:pPr>
                      <a:r>
                        <a:rPr dirty="0" sz="1150" b="1">
                          <a:solidFill>
                            <a:srgbClr val="FFFFFF"/>
                          </a:solidFill>
                          <a:latin typeface="Meiryo UI"/>
                          <a:cs typeface="Meiryo UI"/>
                        </a:rPr>
                        <a:t>目指</a:t>
                      </a:r>
                      <a:r>
                        <a:rPr dirty="0" sz="1150" spc="-5" b="1">
                          <a:solidFill>
                            <a:srgbClr val="FFFFFF"/>
                          </a:solidFill>
                          <a:latin typeface="Meiryo UI"/>
                          <a:cs typeface="Meiryo UI"/>
                        </a:rPr>
                        <a:t>すべ</a:t>
                      </a:r>
                      <a:r>
                        <a:rPr dirty="0" sz="1150" b="1">
                          <a:solidFill>
                            <a:srgbClr val="FFFFFF"/>
                          </a:solidFill>
                          <a:latin typeface="Meiryo UI"/>
                          <a:cs typeface="Meiryo UI"/>
                        </a:rPr>
                        <a:t>き </a:t>
                      </a:r>
                      <a:r>
                        <a:rPr dirty="0" sz="1150" spc="35" b="1">
                          <a:solidFill>
                            <a:srgbClr val="FFFFFF"/>
                          </a:solidFill>
                          <a:latin typeface="Meiryo UI"/>
                          <a:cs typeface="Meiryo UI"/>
                        </a:rPr>
                        <a:t>次世代</a:t>
                      </a:r>
                      <a:r>
                        <a:rPr dirty="0" sz="1150" spc="30" b="1">
                          <a:solidFill>
                            <a:srgbClr val="FFFFFF"/>
                          </a:solidFill>
                          <a:latin typeface="Meiryo UI"/>
                          <a:cs typeface="Meiryo UI"/>
                        </a:rPr>
                        <a:t>の </a:t>
                      </a:r>
                      <a:r>
                        <a:rPr dirty="0" sz="1150" spc="35" b="1">
                          <a:solidFill>
                            <a:srgbClr val="FFFFFF"/>
                          </a:solidFill>
                          <a:latin typeface="Meiryo UI"/>
                          <a:cs typeface="Meiryo UI"/>
                        </a:rPr>
                        <a:t>学校</a:t>
                      </a:r>
                      <a:r>
                        <a:rPr dirty="0" sz="1150" spc="15" b="1">
                          <a:solidFill>
                            <a:srgbClr val="FFFFFF"/>
                          </a:solidFill>
                          <a:latin typeface="Meiryo UI"/>
                          <a:cs typeface="Meiryo UI"/>
                        </a:rPr>
                        <a:t>・</a:t>
                      </a:r>
                      <a:endParaRPr sz="1150">
                        <a:latin typeface="Meiryo UI"/>
                        <a:cs typeface="Meiryo UI"/>
                      </a:endParaRPr>
                    </a:p>
                    <a:p>
                      <a:pPr marL="158750">
                        <a:lnSpc>
                          <a:spcPct val="100000"/>
                        </a:lnSpc>
                        <a:spcBef>
                          <a:spcPts val="45"/>
                        </a:spcBef>
                      </a:pPr>
                      <a:r>
                        <a:rPr dirty="0" sz="1150" b="1">
                          <a:solidFill>
                            <a:srgbClr val="FFFFFF"/>
                          </a:solidFill>
                          <a:latin typeface="Meiryo UI"/>
                          <a:cs typeface="Meiryo UI"/>
                        </a:rPr>
                        <a:t>教育現場</a:t>
                      </a:r>
                      <a:endParaRPr sz="1150">
                        <a:latin typeface="Meiryo UI"/>
                        <a:cs typeface="Meiryo UI"/>
                      </a:endParaRPr>
                    </a:p>
                  </a:txBody>
                  <a:tcPr marL="0" marR="0" marB="0" marT="635">
                    <a:lnL w="12700">
                      <a:solidFill>
                        <a:srgbClr val="FDE9DA"/>
                      </a:solidFill>
                      <a:prstDash val="solid"/>
                    </a:lnL>
                    <a:lnB w="28575">
                      <a:solidFill>
                        <a:srgbClr val="FFFFFF"/>
                      </a:solidFill>
                      <a:prstDash val="solid"/>
                    </a:lnB>
                    <a:solidFill>
                      <a:srgbClr val="E46B0A"/>
                    </a:solidFill>
                  </a:tcPr>
                </a:tc>
                <a:tc gridSpan="2">
                  <a:txBody>
                    <a:bodyPr/>
                    <a:lstStyle/>
                    <a:p>
                      <a:pPr marL="429259">
                        <a:lnSpc>
                          <a:spcPct val="100000"/>
                        </a:lnSpc>
                        <a:spcBef>
                          <a:spcPts val="90"/>
                        </a:spcBef>
                      </a:pPr>
                      <a:r>
                        <a:rPr dirty="0" sz="1300" spc="-5" b="1">
                          <a:latin typeface="Meiryo UI"/>
                          <a:cs typeface="Meiryo UI"/>
                        </a:rPr>
                        <a:t>学</a:t>
                      </a:r>
                      <a:r>
                        <a:rPr dirty="0" sz="1300" spc="-10" b="1">
                          <a:latin typeface="Meiryo UI"/>
                          <a:cs typeface="Meiryo UI"/>
                        </a:rPr>
                        <a:t>び</a:t>
                      </a:r>
                      <a:r>
                        <a:rPr dirty="0" sz="1300" spc="-5" b="1">
                          <a:latin typeface="Meiryo UI"/>
                          <a:cs typeface="Meiryo UI"/>
                        </a:rPr>
                        <a:t>に</a:t>
                      </a:r>
                      <a:r>
                        <a:rPr dirty="0" sz="1300" spc="-10" b="1">
                          <a:latin typeface="Meiryo UI"/>
                          <a:cs typeface="Meiryo UI"/>
                        </a:rPr>
                        <a:t>おけ</a:t>
                      </a:r>
                      <a:r>
                        <a:rPr dirty="0" sz="1300" spc="-5" b="1">
                          <a:latin typeface="Meiryo UI"/>
                          <a:cs typeface="Meiryo UI"/>
                        </a:rPr>
                        <a:t>る時間</a:t>
                      </a:r>
                      <a:r>
                        <a:rPr dirty="0" sz="1300" spc="-10" b="1">
                          <a:latin typeface="Meiryo UI"/>
                          <a:cs typeface="Meiryo UI"/>
                        </a:rPr>
                        <a:t>・</a:t>
                      </a:r>
                      <a:r>
                        <a:rPr dirty="0" sz="1300" spc="-5" b="1">
                          <a:latin typeface="Meiryo UI"/>
                          <a:cs typeface="Meiryo UI"/>
                        </a:rPr>
                        <a:t>距離</a:t>
                      </a:r>
                      <a:r>
                        <a:rPr dirty="0" sz="1300" spc="-10" b="1">
                          <a:latin typeface="Meiryo UI"/>
                          <a:cs typeface="Meiryo UI"/>
                        </a:rPr>
                        <a:t>な</a:t>
                      </a:r>
                      <a:r>
                        <a:rPr dirty="0" sz="1300" spc="-5" b="1">
                          <a:latin typeface="Meiryo UI"/>
                          <a:cs typeface="Meiryo UI"/>
                        </a:rPr>
                        <a:t>ど</a:t>
                      </a:r>
                      <a:r>
                        <a:rPr dirty="0" sz="1300" spc="-10" b="1">
                          <a:latin typeface="Meiryo UI"/>
                          <a:cs typeface="Meiryo UI"/>
                        </a:rPr>
                        <a:t>の</a:t>
                      </a:r>
                      <a:r>
                        <a:rPr dirty="0" sz="1300" spc="-5" b="1">
                          <a:latin typeface="Meiryo UI"/>
                          <a:cs typeface="Meiryo UI"/>
                        </a:rPr>
                        <a:t>制約を取</a:t>
                      </a:r>
                      <a:r>
                        <a:rPr dirty="0" sz="1300" spc="-10" b="1">
                          <a:latin typeface="Meiryo UI"/>
                          <a:cs typeface="Meiryo UI"/>
                        </a:rPr>
                        <a:t>り</a:t>
                      </a:r>
                      <a:r>
                        <a:rPr dirty="0" sz="1300" spc="-5" b="1">
                          <a:latin typeface="Meiryo UI"/>
                          <a:cs typeface="Meiryo UI"/>
                        </a:rPr>
                        <a:t>払う</a:t>
                      </a:r>
                      <a:r>
                        <a:rPr dirty="0" sz="1300" spc="-30" b="1">
                          <a:latin typeface="Meiryo UI"/>
                          <a:cs typeface="Meiryo UI"/>
                        </a:rPr>
                        <a:t> </a:t>
                      </a:r>
                      <a:r>
                        <a:rPr dirty="0" sz="1050" spc="30">
                          <a:latin typeface="Meiryo UI"/>
                          <a:cs typeface="Meiryo UI"/>
                        </a:rPr>
                        <a:t>～遠隔</a:t>
                      </a:r>
                      <a:r>
                        <a:rPr dirty="0" sz="1050" spc="15">
                          <a:latin typeface="Meiryo UI"/>
                          <a:cs typeface="Meiryo UI"/>
                        </a:rPr>
                        <a:t>・</a:t>
                      </a:r>
                      <a:r>
                        <a:rPr dirty="0" sz="1050" spc="20">
                          <a:latin typeface="Meiryo UI"/>
                          <a:cs typeface="Meiryo UI"/>
                        </a:rPr>
                        <a:t>オ</a:t>
                      </a:r>
                      <a:r>
                        <a:rPr dirty="0" sz="1050" spc="15">
                          <a:latin typeface="Meiryo UI"/>
                          <a:cs typeface="Meiryo UI"/>
                        </a:rPr>
                        <a:t>ンライン</a:t>
                      </a:r>
                      <a:r>
                        <a:rPr dirty="0" sz="1050" spc="30">
                          <a:latin typeface="Meiryo UI"/>
                          <a:cs typeface="Meiryo UI"/>
                        </a:rPr>
                        <a:t>教育</a:t>
                      </a:r>
                      <a:r>
                        <a:rPr dirty="0" sz="1050" spc="10">
                          <a:latin typeface="Meiryo UI"/>
                          <a:cs typeface="Meiryo UI"/>
                        </a:rPr>
                        <a:t>の</a:t>
                      </a:r>
                      <a:r>
                        <a:rPr dirty="0" sz="1050" spc="30">
                          <a:latin typeface="Meiryo UI"/>
                          <a:cs typeface="Meiryo UI"/>
                        </a:rPr>
                        <a:t>実施～</a:t>
                      </a:r>
                      <a:endParaRPr sz="1050">
                        <a:latin typeface="Meiryo UI"/>
                        <a:cs typeface="Meiryo UI"/>
                      </a:endParaRPr>
                    </a:p>
                    <a:p>
                      <a:pPr marL="429259">
                        <a:lnSpc>
                          <a:spcPct val="100000"/>
                        </a:lnSpc>
                        <a:spcBef>
                          <a:spcPts val="60"/>
                        </a:spcBef>
                      </a:pPr>
                      <a:r>
                        <a:rPr dirty="0" sz="1300" spc="-5" b="1">
                          <a:latin typeface="Meiryo UI"/>
                          <a:cs typeface="Meiryo UI"/>
                        </a:rPr>
                        <a:t>個別に最適</a:t>
                      </a:r>
                      <a:r>
                        <a:rPr dirty="0" sz="1300" spc="-10" b="1">
                          <a:latin typeface="Meiryo UI"/>
                          <a:cs typeface="Meiryo UI"/>
                        </a:rPr>
                        <a:t>で</a:t>
                      </a:r>
                      <a:r>
                        <a:rPr dirty="0" sz="1300" spc="-5" b="1">
                          <a:latin typeface="Meiryo UI"/>
                          <a:cs typeface="Meiryo UI"/>
                        </a:rPr>
                        <a:t>効果的</a:t>
                      </a:r>
                      <a:r>
                        <a:rPr dirty="0" sz="1300" spc="-10" b="1">
                          <a:latin typeface="Meiryo UI"/>
                          <a:cs typeface="Meiryo UI"/>
                        </a:rPr>
                        <a:t>な</a:t>
                      </a:r>
                      <a:r>
                        <a:rPr dirty="0" sz="1300" spc="-5" b="1">
                          <a:latin typeface="Meiryo UI"/>
                          <a:cs typeface="Meiryo UI"/>
                        </a:rPr>
                        <a:t>学</a:t>
                      </a:r>
                      <a:r>
                        <a:rPr dirty="0" sz="1300" spc="-10" b="1">
                          <a:latin typeface="Meiryo UI"/>
                          <a:cs typeface="Meiryo UI"/>
                        </a:rPr>
                        <a:t>び</a:t>
                      </a:r>
                      <a:r>
                        <a:rPr dirty="0" sz="1300" spc="-5" b="1">
                          <a:latin typeface="Meiryo UI"/>
                          <a:cs typeface="Meiryo UI"/>
                        </a:rPr>
                        <a:t>や支援</a:t>
                      </a:r>
                      <a:r>
                        <a:rPr dirty="0" sz="1300" spc="-60" b="1">
                          <a:latin typeface="Meiryo UI"/>
                          <a:cs typeface="Meiryo UI"/>
                        </a:rPr>
                        <a:t> </a:t>
                      </a:r>
                      <a:r>
                        <a:rPr dirty="0" sz="1050" spc="30">
                          <a:latin typeface="Meiryo UI"/>
                          <a:cs typeface="Meiryo UI"/>
                        </a:rPr>
                        <a:t>～個々</a:t>
                      </a:r>
                      <a:r>
                        <a:rPr dirty="0" sz="1050" spc="10">
                          <a:latin typeface="Meiryo UI"/>
                          <a:cs typeface="Meiryo UI"/>
                        </a:rPr>
                        <a:t>の</a:t>
                      </a:r>
                      <a:r>
                        <a:rPr dirty="0" sz="1050" spc="30">
                          <a:latin typeface="Meiryo UI"/>
                          <a:cs typeface="Meiryo UI"/>
                        </a:rPr>
                        <a:t>子供</a:t>
                      </a:r>
                      <a:r>
                        <a:rPr dirty="0" sz="1050" spc="10">
                          <a:latin typeface="Meiryo UI"/>
                          <a:cs typeface="Meiryo UI"/>
                        </a:rPr>
                        <a:t>の</a:t>
                      </a:r>
                      <a:r>
                        <a:rPr dirty="0" sz="1050" spc="30">
                          <a:latin typeface="Meiryo UI"/>
                          <a:cs typeface="Meiryo UI"/>
                        </a:rPr>
                        <a:t>状況</a:t>
                      </a:r>
                      <a:r>
                        <a:rPr dirty="0" sz="1050" spc="20">
                          <a:latin typeface="Meiryo UI"/>
                          <a:cs typeface="Meiryo UI"/>
                        </a:rPr>
                        <a:t>を</a:t>
                      </a:r>
                      <a:r>
                        <a:rPr dirty="0" sz="1050" spc="30">
                          <a:latin typeface="Meiryo UI"/>
                          <a:cs typeface="Meiryo UI"/>
                        </a:rPr>
                        <a:t>客観的</a:t>
                      </a:r>
                      <a:r>
                        <a:rPr dirty="0" sz="1050" spc="15">
                          <a:latin typeface="Meiryo UI"/>
                          <a:cs typeface="Meiryo UI"/>
                        </a:rPr>
                        <a:t>・</a:t>
                      </a:r>
                      <a:r>
                        <a:rPr dirty="0" sz="1050" spc="30">
                          <a:latin typeface="Meiryo UI"/>
                          <a:cs typeface="Meiryo UI"/>
                        </a:rPr>
                        <a:t>継続的</a:t>
                      </a:r>
                      <a:r>
                        <a:rPr dirty="0" sz="1050" spc="20">
                          <a:latin typeface="Meiryo UI"/>
                          <a:cs typeface="Meiryo UI"/>
                        </a:rPr>
                        <a:t>に</a:t>
                      </a:r>
                      <a:r>
                        <a:rPr dirty="0" sz="1050" spc="30">
                          <a:latin typeface="Meiryo UI"/>
                          <a:cs typeface="Meiryo UI"/>
                        </a:rPr>
                        <a:t>把握</a:t>
                      </a:r>
                      <a:r>
                        <a:rPr dirty="0" sz="1050" spc="15">
                          <a:latin typeface="Meiryo UI"/>
                          <a:cs typeface="Meiryo UI"/>
                        </a:rPr>
                        <a:t>・</a:t>
                      </a:r>
                      <a:r>
                        <a:rPr dirty="0" sz="1050" spc="30">
                          <a:latin typeface="Meiryo UI"/>
                          <a:cs typeface="Meiryo UI"/>
                        </a:rPr>
                        <a:t>共有～</a:t>
                      </a:r>
                      <a:endParaRPr sz="1050">
                        <a:latin typeface="Meiryo UI"/>
                        <a:cs typeface="Meiryo UI"/>
                      </a:endParaRPr>
                    </a:p>
                    <a:p>
                      <a:pPr marL="429259">
                        <a:lnSpc>
                          <a:spcPct val="100000"/>
                        </a:lnSpc>
                        <a:spcBef>
                          <a:spcPts val="35"/>
                        </a:spcBef>
                      </a:pPr>
                      <a:r>
                        <a:rPr dirty="0" sz="1300" spc="-10" b="1">
                          <a:latin typeface="Meiryo UI"/>
                          <a:cs typeface="Meiryo UI"/>
                        </a:rPr>
                        <a:t>プロ</a:t>
                      </a:r>
                      <a:r>
                        <a:rPr dirty="0" sz="1300" spc="-5" b="1">
                          <a:latin typeface="Meiryo UI"/>
                          <a:cs typeface="Meiryo UI"/>
                        </a:rPr>
                        <a:t>ジェ</a:t>
                      </a:r>
                      <a:r>
                        <a:rPr dirty="0" sz="1300" spc="-10" b="1">
                          <a:latin typeface="Meiryo UI"/>
                          <a:cs typeface="Meiryo UI"/>
                        </a:rPr>
                        <a:t>クト</a:t>
                      </a:r>
                      <a:r>
                        <a:rPr dirty="0" sz="1300" spc="-5" b="1">
                          <a:latin typeface="Meiryo UI"/>
                          <a:cs typeface="Meiryo UI"/>
                        </a:rPr>
                        <a:t>型学習を通</a:t>
                      </a:r>
                      <a:r>
                        <a:rPr dirty="0" sz="1300" spc="-10" b="1">
                          <a:latin typeface="Meiryo UI"/>
                          <a:cs typeface="Meiryo UI"/>
                        </a:rPr>
                        <a:t>じ</a:t>
                      </a:r>
                      <a:r>
                        <a:rPr dirty="0" sz="1300" spc="-5" b="1">
                          <a:latin typeface="Meiryo UI"/>
                          <a:cs typeface="Meiryo UI"/>
                        </a:rPr>
                        <a:t>て創造性を育む</a:t>
                      </a:r>
                      <a:r>
                        <a:rPr dirty="0" sz="1300" spc="484" b="1">
                          <a:latin typeface="Meiryo UI"/>
                          <a:cs typeface="Meiryo UI"/>
                        </a:rPr>
                        <a:t> </a:t>
                      </a:r>
                      <a:r>
                        <a:rPr dirty="0" sz="1050" spc="15">
                          <a:latin typeface="Meiryo UI"/>
                          <a:cs typeface="Meiryo UI"/>
                        </a:rPr>
                        <a:t>~</a:t>
                      </a:r>
                      <a:r>
                        <a:rPr dirty="0" sz="1050" spc="30">
                          <a:latin typeface="Meiryo UI"/>
                          <a:cs typeface="Meiryo UI"/>
                        </a:rPr>
                        <a:t>文理分断</a:t>
                      </a:r>
                      <a:r>
                        <a:rPr dirty="0" sz="1050" spc="10">
                          <a:latin typeface="Meiryo UI"/>
                          <a:cs typeface="Meiryo UI"/>
                        </a:rPr>
                        <a:t>の</a:t>
                      </a:r>
                      <a:r>
                        <a:rPr dirty="0" sz="1050" spc="30">
                          <a:latin typeface="Meiryo UI"/>
                          <a:cs typeface="Meiryo UI"/>
                        </a:rPr>
                        <a:t>脱却</a:t>
                      </a:r>
                      <a:r>
                        <a:rPr dirty="0" sz="1050" spc="15">
                          <a:latin typeface="Meiryo UI"/>
                          <a:cs typeface="Meiryo UI"/>
                        </a:rPr>
                        <a:t>とPBL</a:t>
                      </a:r>
                      <a:r>
                        <a:rPr dirty="0" sz="1050" spc="20">
                          <a:latin typeface="Meiryo UI"/>
                          <a:cs typeface="Meiryo UI"/>
                        </a:rPr>
                        <a:t>によ</a:t>
                      </a:r>
                      <a:r>
                        <a:rPr dirty="0" sz="1050" spc="25">
                          <a:latin typeface="Meiryo UI"/>
                          <a:cs typeface="Meiryo UI"/>
                        </a:rPr>
                        <a:t>る</a:t>
                      </a:r>
                      <a:r>
                        <a:rPr dirty="0" sz="1050" spc="15">
                          <a:latin typeface="Meiryo UI"/>
                          <a:cs typeface="Meiryo UI"/>
                        </a:rPr>
                        <a:t>STEAM</a:t>
                      </a:r>
                      <a:r>
                        <a:rPr dirty="0" sz="1050" spc="30">
                          <a:latin typeface="Meiryo UI"/>
                          <a:cs typeface="Meiryo UI"/>
                        </a:rPr>
                        <a:t>教育</a:t>
                      </a:r>
                      <a:r>
                        <a:rPr dirty="0" sz="1050" spc="10">
                          <a:latin typeface="Meiryo UI"/>
                          <a:cs typeface="Meiryo UI"/>
                        </a:rPr>
                        <a:t>の</a:t>
                      </a:r>
                      <a:r>
                        <a:rPr dirty="0" sz="1050" spc="30">
                          <a:latin typeface="Meiryo UI"/>
                          <a:cs typeface="Meiryo UI"/>
                        </a:rPr>
                        <a:t>実現～</a:t>
                      </a:r>
                      <a:endParaRPr sz="1050">
                        <a:latin typeface="Meiryo UI"/>
                        <a:cs typeface="Meiryo UI"/>
                      </a:endParaRPr>
                    </a:p>
                    <a:p>
                      <a:pPr marL="429259">
                        <a:lnSpc>
                          <a:spcPct val="100000"/>
                        </a:lnSpc>
                        <a:spcBef>
                          <a:spcPts val="85"/>
                        </a:spcBef>
                      </a:pPr>
                      <a:r>
                        <a:rPr dirty="0" sz="1300" spc="-5" b="1">
                          <a:latin typeface="Meiryo UI"/>
                          <a:cs typeface="Meiryo UI"/>
                        </a:rPr>
                        <a:t>校務</a:t>
                      </a:r>
                      <a:r>
                        <a:rPr dirty="0" sz="1300" spc="-10" b="1">
                          <a:latin typeface="Meiryo UI"/>
                          <a:cs typeface="Meiryo UI"/>
                        </a:rPr>
                        <a:t>の</a:t>
                      </a:r>
                      <a:r>
                        <a:rPr dirty="0" sz="1300" spc="-5" b="1">
                          <a:latin typeface="Meiryo UI"/>
                          <a:cs typeface="Meiryo UI"/>
                        </a:rPr>
                        <a:t>効率化</a:t>
                      </a:r>
                      <a:r>
                        <a:rPr dirty="0" sz="1300" spc="-60" b="1">
                          <a:latin typeface="Meiryo UI"/>
                          <a:cs typeface="Meiryo UI"/>
                        </a:rPr>
                        <a:t> </a:t>
                      </a:r>
                      <a:r>
                        <a:rPr dirty="0" sz="1050" spc="30">
                          <a:latin typeface="Meiryo UI"/>
                          <a:cs typeface="Meiryo UI"/>
                        </a:rPr>
                        <a:t>～学校</a:t>
                      </a:r>
                      <a:r>
                        <a:rPr dirty="0" sz="1050" spc="20">
                          <a:latin typeface="Meiryo UI"/>
                          <a:cs typeface="Meiryo UI"/>
                        </a:rPr>
                        <a:t>に</a:t>
                      </a:r>
                      <a:r>
                        <a:rPr dirty="0" sz="1050" spc="10">
                          <a:latin typeface="Meiryo UI"/>
                          <a:cs typeface="Meiryo UI"/>
                        </a:rPr>
                        <a:t>おけ</a:t>
                      </a:r>
                      <a:r>
                        <a:rPr dirty="0" sz="1050" spc="25">
                          <a:latin typeface="Meiryo UI"/>
                          <a:cs typeface="Meiryo UI"/>
                        </a:rPr>
                        <a:t>る</a:t>
                      </a:r>
                      <a:r>
                        <a:rPr dirty="0" sz="1050" spc="30">
                          <a:latin typeface="Meiryo UI"/>
                          <a:cs typeface="Meiryo UI"/>
                        </a:rPr>
                        <a:t>事務</a:t>
                      </a:r>
                      <a:r>
                        <a:rPr dirty="0" sz="1050" spc="20">
                          <a:latin typeface="Meiryo UI"/>
                          <a:cs typeface="Meiryo UI"/>
                        </a:rPr>
                        <a:t>を</a:t>
                      </a:r>
                      <a:r>
                        <a:rPr dirty="0" sz="1050" spc="30">
                          <a:latin typeface="Meiryo UI"/>
                          <a:cs typeface="Meiryo UI"/>
                        </a:rPr>
                        <a:t>迅速</a:t>
                      </a:r>
                      <a:r>
                        <a:rPr dirty="0" sz="1050" spc="10">
                          <a:latin typeface="Meiryo UI"/>
                          <a:cs typeface="Meiryo UI"/>
                        </a:rPr>
                        <a:t>か</a:t>
                      </a:r>
                      <a:r>
                        <a:rPr dirty="0" sz="1050" spc="20">
                          <a:latin typeface="Meiryo UI"/>
                          <a:cs typeface="Meiryo UI"/>
                        </a:rPr>
                        <a:t>つ</a:t>
                      </a:r>
                      <a:r>
                        <a:rPr dirty="0" sz="1050" spc="30">
                          <a:latin typeface="Meiryo UI"/>
                          <a:cs typeface="Meiryo UI"/>
                        </a:rPr>
                        <a:t>便利</a:t>
                      </a:r>
                      <a:r>
                        <a:rPr dirty="0" sz="1050" spc="15">
                          <a:latin typeface="Meiryo UI"/>
                          <a:cs typeface="Meiryo UI"/>
                        </a:rPr>
                        <a:t>、</a:t>
                      </a:r>
                      <a:r>
                        <a:rPr dirty="0" sz="1050" spc="30">
                          <a:latin typeface="Meiryo UI"/>
                          <a:cs typeface="Meiryo UI"/>
                        </a:rPr>
                        <a:t>効率的</a:t>
                      </a:r>
                      <a:r>
                        <a:rPr dirty="0" sz="1050" spc="20">
                          <a:latin typeface="Meiryo UI"/>
                          <a:cs typeface="Meiryo UI"/>
                        </a:rPr>
                        <a:t>に</a:t>
                      </a:r>
                      <a:r>
                        <a:rPr dirty="0" sz="1050" spc="30">
                          <a:latin typeface="Meiryo UI"/>
                          <a:cs typeface="Meiryo UI"/>
                        </a:rPr>
                        <a:t>～</a:t>
                      </a:r>
                      <a:endParaRPr sz="1050">
                        <a:latin typeface="Meiryo UI"/>
                        <a:cs typeface="Meiryo UI"/>
                      </a:endParaRPr>
                    </a:p>
                    <a:p>
                      <a:pPr marL="429259">
                        <a:lnSpc>
                          <a:spcPct val="100000"/>
                        </a:lnSpc>
                        <a:spcBef>
                          <a:spcPts val="60"/>
                        </a:spcBef>
                      </a:pPr>
                      <a:r>
                        <a:rPr dirty="0" sz="1300" spc="-5" b="1">
                          <a:latin typeface="Meiryo UI"/>
                          <a:cs typeface="Meiryo UI"/>
                        </a:rPr>
                        <a:t>学</a:t>
                      </a:r>
                      <a:r>
                        <a:rPr dirty="0" sz="1300" spc="-10" b="1">
                          <a:latin typeface="Meiryo UI"/>
                          <a:cs typeface="Meiryo UI"/>
                        </a:rPr>
                        <a:t>びの</a:t>
                      </a:r>
                      <a:r>
                        <a:rPr dirty="0" sz="1300" spc="-5" b="1">
                          <a:latin typeface="Meiryo UI"/>
                          <a:cs typeface="Meiryo UI"/>
                        </a:rPr>
                        <a:t>知見</a:t>
                      </a:r>
                      <a:r>
                        <a:rPr dirty="0" sz="1300" spc="-10" b="1">
                          <a:latin typeface="Meiryo UI"/>
                          <a:cs typeface="Meiryo UI"/>
                        </a:rPr>
                        <a:t>の</a:t>
                      </a:r>
                      <a:r>
                        <a:rPr dirty="0" sz="1300" spc="-5" b="1">
                          <a:latin typeface="Meiryo UI"/>
                          <a:cs typeface="Meiryo UI"/>
                        </a:rPr>
                        <a:t>共有や生成</a:t>
                      </a:r>
                      <a:r>
                        <a:rPr dirty="0" sz="1300" spc="-15" b="1">
                          <a:latin typeface="Meiryo UI"/>
                          <a:cs typeface="Meiryo UI"/>
                        </a:rPr>
                        <a:t> </a:t>
                      </a:r>
                      <a:r>
                        <a:rPr dirty="0" sz="1050" spc="30">
                          <a:latin typeface="Meiryo UI"/>
                          <a:cs typeface="Meiryo UI"/>
                        </a:rPr>
                        <a:t>～教師</a:t>
                      </a:r>
                      <a:r>
                        <a:rPr dirty="0" sz="1050" spc="10">
                          <a:latin typeface="Meiryo UI"/>
                          <a:cs typeface="Meiryo UI"/>
                        </a:rPr>
                        <a:t>の</a:t>
                      </a:r>
                      <a:r>
                        <a:rPr dirty="0" sz="1050" spc="30">
                          <a:latin typeface="Meiryo UI"/>
                          <a:cs typeface="Meiryo UI"/>
                        </a:rPr>
                        <a:t>経験知</a:t>
                      </a:r>
                      <a:r>
                        <a:rPr dirty="0" sz="1050" spc="15">
                          <a:latin typeface="Meiryo UI"/>
                          <a:cs typeface="Meiryo UI"/>
                        </a:rPr>
                        <a:t>と</a:t>
                      </a:r>
                      <a:r>
                        <a:rPr dirty="0" sz="1050" spc="30">
                          <a:latin typeface="Meiryo UI"/>
                          <a:cs typeface="Meiryo UI"/>
                        </a:rPr>
                        <a:t>科学的視点</a:t>
                      </a:r>
                      <a:r>
                        <a:rPr dirty="0" sz="1050" spc="10">
                          <a:latin typeface="Meiryo UI"/>
                          <a:cs typeface="Meiryo UI"/>
                        </a:rPr>
                        <a:t>のベ</a:t>
                      </a:r>
                      <a:r>
                        <a:rPr dirty="0" sz="1050" spc="20">
                          <a:latin typeface="Meiryo UI"/>
                          <a:cs typeface="Meiryo UI"/>
                        </a:rPr>
                        <a:t>スト</a:t>
                      </a:r>
                      <a:r>
                        <a:rPr dirty="0" sz="1050" spc="15">
                          <a:latin typeface="Meiryo UI"/>
                          <a:cs typeface="Meiryo UI"/>
                        </a:rPr>
                        <a:t>ミ</a:t>
                      </a:r>
                      <a:r>
                        <a:rPr dirty="0" sz="1050" spc="10">
                          <a:latin typeface="Meiryo UI"/>
                          <a:cs typeface="Meiryo UI"/>
                        </a:rPr>
                        <a:t>ッ</a:t>
                      </a:r>
                      <a:r>
                        <a:rPr dirty="0" sz="1050" spc="15">
                          <a:latin typeface="Meiryo UI"/>
                          <a:cs typeface="Meiryo UI"/>
                        </a:rPr>
                        <a:t>ク</a:t>
                      </a:r>
                      <a:r>
                        <a:rPr dirty="0" sz="1050" spc="20">
                          <a:latin typeface="Meiryo UI"/>
                          <a:cs typeface="Meiryo UI"/>
                        </a:rPr>
                        <a:t>ス(EBPM</a:t>
                      </a:r>
                      <a:r>
                        <a:rPr dirty="0" sz="1050" spc="10">
                          <a:latin typeface="Meiryo UI"/>
                          <a:cs typeface="Meiryo UI"/>
                        </a:rPr>
                        <a:t>の</a:t>
                      </a:r>
                      <a:r>
                        <a:rPr dirty="0" sz="1050" spc="30">
                          <a:latin typeface="Meiryo UI"/>
                          <a:cs typeface="Meiryo UI"/>
                        </a:rPr>
                        <a:t>促進</a:t>
                      </a:r>
                      <a:r>
                        <a:rPr dirty="0" sz="1050" spc="15">
                          <a:latin typeface="Meiryo UI"/>
                          <a:cs typeface="Meiryo UI"/>
                        </a:rPr>
                        <a:t>)～</a:t>
                      </a:r>
                      <a:endParaRPr sz="1050">
                        <a:latin typeface="Meiryo UI"/>
                        <a:cs typeface="Meiryo UI"/>
                      </a:endParaRPr>
                    </a:p>
                  </a:txBody>
                  <a:tcPr marL="0" marR="0" marB="0" marT="11430">
                    <a:lnB w="28575">
                      <a:solidFill>
                        <a:srgbClr val="FFFFFF"/>
                      </a:solidFill>
                      <a:prstDash val="solid"/>
                    </a:lnB>
                  </a:tcPr>
                </a:tc>
                <a:tc hMerge="1">
                  <a:txBody>
                    <a:bodyPr/>
                    <a:lstStyle/>
                    <a:p>
                      <a:pPr/>
                    </a:p>
                  </a:txBody>
                  <a:tcPr marL="0" marR="0" marB="0" marT="0"/>
                </a:tc>
              </a:tr>
              <a:tr h="321563">
                <a:tc gridSpan="3">
                  <a:txBody>
                    <a:bodyPr/>
                    <a:lstStyle/>
                    <a:p>
                      <a:pPr marL="142875">
                        <a:lnSpc>
                          <a:spcPts val="1785"/>
                        </a:lnSpc>
                        <a:spcBef>
                          <a:spcPts val="645"/>
                        </a:spcBef>
                        <a:tabLst>
                          <a:tab pos="4079240" algn="l"/>
                        </a:tabLst>
                      </a:pPr>
                      <a:r>
                        <a:rPr dirty="0" sz="1500" b="1">
                          <a:solidFill>
                            <a:srgbClr val="FFFFFF"/>
                          </a:solidFill>
                          <a:latin typeface="Meiryo UI"/>
                          <a:cs typeface="Meiryo UI"/>
                        </a:rPr>
                        <a:t>児童生徒の端末整備支援</a:t>
                      </a:r>
                      <a:r>
                        <a:rPr dirty="0" sz="1500" b="1">
                          <a:solidFill>
                            <a:srgbClr val="FFFFFF"/>
                          </a:solidFill>
                          <a:latin typeface="Meiryo UI"/>
                          <a:cs typeface="Meiryo UI"/>
                        </a:rPr>
                        <a:t>	</a:t>
                      </a:r>
                      <a:r>
                        <a:rPr dirty="0" sz="1500" spc="-5" b="1">
                          <a:solidFill>
                            <a:srgbClr val="FFFFFF"/>
                          </a:solidFill>
                          <a:latin typeface="Meiryo UI"/>
                          <a:cs typeface="Meiryo UI"/>
                        </a:rPr>
                        <a:t>3</a:t>
                      </a:r>
                      <a:r>
                        <a:rPr dirty="0" sz="1500" b="1">
                          <a:solidFill>
                            <a:srgbClr val="FFFFFF"/>
                          </a:solidFill>
                          <a:latin typeface="Meiryo UI"/>
                          <a:cs typeface="Meiryo UI"/>
                        </a:rPr>
                        <a:t>,</a:t>
                      </a:r>
                      <a:r>
                        <a:rPr dirty="0" sz="1500" spc="-5" b="1">
                          <a:solidFill>
                            <a:srgbClr val="FFFFFF"/>
                          </a:solidFill>
                          <a:latin typeface="Meiryo UI"/>
                          <a:cs typeface="Meiryo UI"/>
                        </a:rPr>
                        <a:t>149</a:t>
                      </a:r>
                      <a:r>
                        <a:rPr dirty="0" sz="1500" b="1">
                          <a:solidFill>
                            <a:srgbClr val="FFFFFF"/>
                          </a:solidFill>
                          <a:latin typeface="Meiryo UI"/>
                          <a:cs typeface="Meiryo UI"/>
                        </a:rPr>
                        <a:t>億円</a:t>
                      </a:r>
                      <a:endParaRPr sz="1500">
                        <a:latin typeface="Meiryo UI"/>
                        <a:cs typeface="Meiryo UI"/>
                      </a:endParaRPr>
                    </a:p>
                  </a:txBody>
                  <a:tcPr marL="0" marR="0" marB="0" marT="81915">
                    <a:lnT w="28575">
                      <a:solidFill>
                        <a:srgbClr val="FFFFFF"/>
                      </a:solidFill>
                      <a:prstDash val="solid"/>
                    </a:lnT>
                    <a:solidFill>
                      <a:srgbClr val="77933B"/>
                    </a:solidFill>
                  </a:tcPr>
                </a:tc>
                <a:tc hMerge="1">
                  <a:txBody>
                    <a:bodyPr/>
                    <a:lstStyle/>
                    <a:p>
                      <a:pPr/>
                    </a:p>
                  </a:txBody>
                  <a:tcPr marL="0" marR="0" marB="0" marT="0"/>
                </a:tc>
                <a:tc hMerge="1">
                  <a:txBody>
                    <a:bodyPr/>
                    <a:lstStyle/>
                    <a:p>
                      <a:pPr/>
                    </a:p>
                  </a:txBody>
                  <a:tcPr marL="0" marR="0" marB="0" marT="0"/>
                </a:tc>
                <a:tc rowSpan="6">
                  <a:txBody>
                    <a:bodyPr/>
                    <a:lstStyle/>
                    <a:p>
                      <a:pPr>
                        <a:lnSpc>
                          <a:spcPct val="100000"/>
                        </a:lnSpc>
                      </a:pPr>
                      <a:endParaRPr sz="1100">
                        <a:latin typeface="Times New Roman"/>
                        <a:cs typeface="Times New Roman"/>
                      </a:endParaRPr>
                    </a:p>
                  </a:txBody>
                  <a:tcPr marL="0" marR="0" marB="0" marT="0">
                    <a:lnT w="28575">
                      <a:solidFill>
                        <a:srgbClr val="FFFFFF"/>
                      </a:solidFill>
                      <a:prstDash val="solid"/>
                    </a:lnT>
                  </a:tcPr>
                </a:tc>
              </a:tr>
              <a:tr h="2389632">
                <a:tc gridSpan="3">
                  <a:txBody>
                    <a:bodyPr/>
                    <a:lstStyle/>
                    <a:p>
                      <a:pPr marL="409575" indent="-250190">
                        <a:lnSpc>
                          <a:spcPts val="1345"/>
                        </a:lnSpc>
                        <a:spcBef>
                          <a:spcPts val="145"/>
                        </a:spcBef>
                        <a:buChar char="○"/>
                        <a:tabLst>
                          <a:tab pos="410209" algn="l"/>
                        </a:tabLst>
                      </a:pPr>
                      <a:r>
                        <a:rPr dirty="0" sz="1150" spc="20" b="1">
                          <a:latin typeface="Meiryo UI"/>
                          <a:cs typeface="Meiryo UI"/>
                        </a:rPr>
                        <a:t>「</a:t>
                      </a:r>
                      <a:r>
                        <a:rPr dirty="0" sz="1150" spc="25" b="1">
                          <a:latin typeface="Meiryo UI"/>
                          <a:cs typeface="Meiryo UI"/>
                        </a:rPr>
                        <a:t>1</a:t>
                      </a:r>
                      <a:r>
                        <a:rPr dirty="0" sz="1150" spc="35" b="1">
                          <a:latin typeface="Meiryo UI"/>
                          <a:cs typeface="Meiryo UI"/>
                        </a:rPr>
                        <a:t>人</a:t>
                      </a:r>
                      <a:r>
                        <a:rPr dirty="0" sz="1150" spc="25" b="1">
                          <a:latin typeface="Meiryo UI"/>
                          <a:cs typeface="Meiryo UI"/>
                        </a:rPr>
                        <a:t>1</a:t>
                      </a:r>
                      <a:r>
                        <a:rPr dirty="0" sz="1150" spc="35" b="1">
                          <a:latin typeface="Meiryo UI"/>
                          <a:cs typeface="Meiryo UI"/>
                        </a:rPr>
                        <a:t>台端末</a:t>
                      </a:r>
                      <a:r>
                        <a:rPr dirty="0" sz="1150" spc="20" b="1">
                          <a:latin typeface="Meiryo UI"/>
                          <a:cs typeface="Meiryo UI"/>
                        </a:rPr>
                        <a:t>」</a:t>
                      </a:r>
                      <a:r>
                        <a:rPr dirty="0" sz="1150" spc="30" b="1">
                          <a:latin typeface="Meiryo UI"/>
                          <a:cs typeface="Meiryo UI"/>
                        </a:rPr>
                        <a:t>の</a:t>
                      </a:r>
                      <a:r>
                        <a:rPr dirty="0" sz="1150" spc="35" b="1">
                          <a:latin typeface="Meiryo UI"/>
                          <a:cs typeface="Meiryo UI"/>
                        </a:rPr>
                        <a:t>実現</a:t>
                      </a:r>
                      <a:endParaRPr sz="1150">
                        <a:latin typeface="Meiryo UI"/>
                        <a:cs typeface="Meiryo UI"/>
                      </a:endParaRPr>
                    </a:p>
                    <a:p>
                      <a:pPr marL="301625" marR="103505" indent="-146685">
                        <a:lnSpc>
                          <a:spcPts val="1220"/>
                        </a:lnSpc>
                        <a:spcBef>
                          <a:spcPts val="90"/>
                        </a:spcBef>
                        <a:buSzPct val="90909"/>
                        <a:buChar char="◆"/>
                        <a:tabLst>
                          <a:tab pos="299720" algn="l"/>
                          <a:tab pos="930910" algn="l"/>
                          <a:tab pos="3408679" algn="l"/>
                          <a:tab pos="4396105" algn="l"/>
                        </a:tabLst>
                      </a:pPr>
                      <a:r>
                        <a:rPr dirty="0" sz="1100" spc="25">
                          <a:latin typeface="Meiryo UI"/>
                          <a:cs typeface="Meiryo UI"/>
                        </a:rPr>
                        <a:t>国公私立</a:t>
                      </a:r>
                      <a:r>
                        <a:rPr dirty="0" sz="1100" spc="20">
                          <a:latin typeface="Meiryo UI"/>
                          <a:cs typeface="Meiryo UI"/>
                        </a:rPr>
                        <a:t>の</a:t>
                      </a:r>
                      <a:r>
                        <a:rPr dirty="0" sz="1100" spc="25">
                          <a:latin typeface="Meiryo UI"/>
                          <a:cs typeface="Meiryo UI"/>
                        </a:rPr>
                        <a:t>小</a:t>
                      </a:r>
                      <a:r>
                        <a:rPr dirty="0" sz="1100" spc="10">
                          <a:latin typeface="Meiryo UI"/>
                          <a:cs typeface="Meiryo UI"/>
                        </a:rPr>
                        <a:t>・</a:t>
                      </a:r>
                      <a:r>
                        <a:rPr dirty="0" sz="1100" spc="25">
                          <a:latin typeface="Meiryo UI"/>
                          <a:cs typeface="Meiryo UI"/>
                        </a:rPr>
                        <a:t>中</a:t>
                      </a:r>
                      <a:r>
                        <a:rPr dirty="0" sz="1100" spc="10">
                          <a:latin typeface="Meiryo UI"/>
                          <a:cs typeface="Meiryo UI"/>
                        </a:rPr>
                        <a:t>・</a:t>
                      </a:r>
                      <a:r>
                        <a:rPr dirty="0" sz="1100" spc="35">
                          <a:latin typeface="Meiryo UI"/>
                          <a:cs typeface="Meiryo UI"/>
                        </a:rPr>
                        <a:t>特</a:t>
                      </a:r>
                      <a:r>
                        <a:rPr dirty="0" sz="1100" spc="25">
                          <a:latin typeface="Meiryo UI"/>
                          <a:cs typeface="Meiryo UI"/>
                        </a:rPr>
                        <a:t>支</a:t>
                      </a:r>
                      <a:r>
                        <a:rPr dirty="0" sz="1100" spc="35">
                          <a:latin typeface="Meiryo UI"/>
                          <a:cs typeface="Meiryo UI"/>
                        </a:rPr>
                        <a:t>等</a:t>
                      </a:r>
                      <a:r>
                        <a:rPr dirty="0" sz="1100" spc="25">
                          <a:latin typeface="Meiryo UI"/>
                          <a:cs typeface="Meiryo UI"/>
                        </a:rPr>
                        <a:t>義</a:t>
                      </a:r>
                      <a:r>
                        <a:rPr dirty="0" sz="1100" spc="35">
                          <a:latin typeface="Meiryo UI"/>
                          <a:cs typeface="Meiryo UI"/>
                        </a:rPr>
                        <a:t>務</a:t>
                      </a:r>
                      <a:r>
                        <a:rPr dirty="0" sz="1100" spc="25">
                          <a:latin typeface="Meiryo UI"/>
                          <a:cs typeface="Meiryo UI"/>
                        </a:rPr>
                        <a:t>教</a:t>
                      </a:r>
                      <a:r>
                        <a:rPr dirty="0" sz="1100" spc="35">
                          <a:latin typeface="Meiryo UI"/>
                          <a:cs typeface="Meiryo UI"/>
                        </a:rPr>
                        <a:t>育</a:t>
                      </a:r>
                      <a:r>
                        <a:rPr dirty="0" sz="1100" spc="25">
                          <a:latin typeface="Meiryo UI"/>
                          <a:cs typeface="Meiryo UI"/>
                        </a:rPr>
                        <a:t>段</a:t>
                      </a:r>
                      <a:r>
                        <a:rPr dirty="0" sz="1100" spc="35">
                          <a:latin typeface="Meiryo UI"/>
                          <a:cs typeface="Meiryo UI"/>
                        </a:rPr>
                        <a:t>階</a:t>
                      </a:r>
                      <a:r>
                        <a:rPr dirty="0" sz="1100" spc="20">
                          <a:latin typeface="Meiryo UI"/>
                          <a:cs typeface="Meiryo UI"/>
                        </a:rPr>
                        <a:t>の</a:t>
                      </a:r>
                      <a:r>
                        <a:rPr dirty="0" u="sng" sz="1100" spc="35" b="1">
                          <a:uFill>
                            <a:solidFill>
                              <a:srgbClr val="000000"/>
                            </a:solidFill>
                          </a:uFill>
                          <a:latin typeface="Meiryo UI"/>
                          <a:cs typeface="Meiryo UI"/>
                        </a:rPr>
                        <a:t>児</a:t>
                      </a:r>
                      <a:r>
                        <a:rPr dirty="0" u="sng" sz="1100" spc="25" b="1">
                          <a:uFill>
                            <a:solidFill>
                              <a:srgbClr val="000000"/>
                            </a:solidFill>
                          </a:uFill>
                          <a:latin typeface="Meiryo UI"/>
                          <a:cs typeface="Meiryo UI"/>
                        </a:rPr>
                        <a:t>童</a:t>
                      </a:r>
                      <a:r>
                        <a:rPr dirty="0" u="sng" sz="1100" spc="35" b="1">
                          <a:uFill>
                            <a:solidFill>
                              <a:srgbClr val="000000"/>
                            </a:solidFill>
                          </a:uFill>
                          <a:latin typeface="Meiryo UI"/>
                          <a:cs typeface="Meiryo UI"/>
                        </a:rPr>
                        <a:t>生徒</a:t>
                      </a:r>
                      <a:r>
                        <a:rPr dirty="0" u="sng" sz="1100" spc="15" b="1">
                          <a:uFill>
                            <a:solidFill>
                              <a:srgbClr val="000000"/>
                            </a:solidFill>
                          </a:uFill>
                          <a:latin typeface="Meiryo UI"/>
                          <a:cs typeface="Meiryo UI"/>
                        </a:rPr>
                        <a:t>が</a:t>
                      </a:r>
                      <a:r>
                        <a:rPr dirty="0" u="sng" sz="1100" spc="35" b="1">
                          <a:uFill>
                            <a:solidFill>
                              <a:srgbClr val="000000"/>
                            </a:solidFill>
                          </a:uFill>
                          <a:latin typeface="Meiryo UI"/>
                          <a:cs typeface="Meiryo UI"/>
                        </a:rPr>
                        <a:t>使</a:t>
                      </a:r>
                      <a:r>
                        <a:rPr dirty="0" u="sng" sz="1100" spc="25" b="1">
                          <a:uFill>
                            <a:solidFill>
                              <a:srgbClr val="000000"/>
                            </a:solidFill>
                          </a:uFill>
                          <a:latin typeface="Meiryo UI"/>
                          <a:cs typeface="Meiryo UI"/>
                        </a:rPr>
                        <a:t>用</a:t>
                      </a:r>
                      <a:r>
                        <a:rPr dirty="0" u="sng" sz="1100" spc="20" b="1">
                          <a:uFill>
                            <a:solidFill>
                              <a:srgbClr val="000000"/>
                            </a:solidFill>
                          </a:uFill>
                          <a:latin typeface="Meiryo UI"/>
                          <a:cs typeface="Meiryo UI"/>
                        </a:rPr>
                        <a:t>す</a:t>
                      </a:r>
                      <a:r>
                        <a:rPr dirty="0" u="sng" sz="1100" spc="25" b="1">
                          <a:uFill>
                            <a:solidFill>
                              <a:srgbClr val="000000"/>
                            </a:solidFill>
                          </a:uFill>
                          <a:latin typeface="Meiryo UI"/>
                          <a:cs typeface="Meiryo UI"/>
                        </a:rPr>
                        <a:t>る</a:t>
                      </a:r>
                      <a:r>
                        <a:rPr dirty="0" u="sng" sz="1100" spc="20" b="1">
                          <a:uFill>
                            <a:solidFill>
                              <a:srgbClr val="000000"/>
                            </a:solidFill>
                          </a:uFill>
                          <a:latin typeface="Meiryo UI"/>
                          <a:cs typeface="Meiryo UI"/>
                        </a:rPr>
                        <a:t>PC</a:t>
                      </a:r>
                      <a:r>
                        <a:rPr dirty="0" u="sng" sz="1100" spc="25" b="1">
                          <a:uFill>
                            <a:solidFill>
                              <a:srgbClr val="000000"/>
                            </a:solidFill>
                          </a:uFill>
                          <a:latin typeface="Meiryo UI"/>
                          <a:cs typeface="Meiryo UI"/>
                        </a:rPr>
                        <a:t>端</a:t>
                      </a:r>
                      <a:r>
                        <a:rPr dirty="0" u="sng" sz="1100" spc="35" b="1">
                          <a:uFill>
                            <a:solidFill>
                              <a:srgbClr val="000000"/>
                            </a:solidFill>
                          </a:uFill>
                          <a:latin typeface="Meiryo UI"/>
                          <a:cs typeface="Meiryo UI"/>
                        </a:rPr>
                        <a:t>末</a:t>
                      </a:r>
                      <a:r>
                        <a:rPr dirty="0" sz="1100" spc="25">
                          <a:latin typeface="Meiryo UI"/>
                          <a:cs typeface="Meiryo UI"/>
                        </a:rPr>
                        <a:t>整備 </a:t>
                      </a:r>
                      <a:r>
                        <a:rPr dirty="0" sz="1100" spc="95">
                          <a:latin typeface="Meiryo UI"/>
                          <a:cs typeface="Meiryo UI"/>
                        </a:rPr>
                        <a:t> </a:t>
                      </a:r>
                      <a:r>
                        <a:rPr dirty="0" baseline="-7575" sz="1650">
                          <a:latin typeface="Meiryo UI"/>
                          <a:cs typeface="Meiryo UI"/>
                        </a:rPr>
                        <a:t>を支援</a:t>
                      </a:r>
                      <a:r>
                        <a:rPr dirty="0" baseline="-7575" sz="1650">
                          <a:latin typeface="Meiryo UI"/>
                          <a:cs typeface="Meiryo UI"/>
                        </a:rPr>
                        <a:t>	</a:t>
                      </a:r>
                      <a:r>
                        <a:rPr dirty="0" sz="950">
                          <a:latin typeface="Meiryo UI"/>
                          <a:cs typeface="Meiryo UI"/>
                        </a:rPr>
                        <a:t>対象：国</a:t>
                      </a:r>
                      <a:r>
                        <a:rPr dirty="0" sz="950" spc="5">
                          <a:latin typeface="Meiryo UI"/>
                          <a:cs typeface="Meiryo UI"/>
                        </a:rPr>
                        <a:t>・</a:t>
                      </a:r>
                      <a:r>
                        <a:rPr dirty="0" sz="950">
                          <a:latin typeface="Meiryo UI"/>
                          <a:cs typeface="Meiryo UI"/>
                        </a:rPr>
                        <a:t>公</a:t>
                      </a:r>
                      <a:r>
                        <a:rPr dirty="0" sz="950" spc="5">
                          <a:latin typeface="Meiryo UI"/>
                          <a:cs typeface="Meiryo UI"/>
                        </a:rPr>
                        <a:t>・</a:t>
                      </a:r>
                      <a:r>
                        <a:rPr dirty="0" sz="950">
                          <a:latin typeface="Meiryo UI"/>
                          <a:cs typeface="Meiryo UI"/>
                        </a:rPr>
                        <a:t>私立</a:t>
                      </a:r>
                      <a:r>
                        <a:rPr dirty="0" sz="950" spc="-5">
                          <a:latin typeface="Meiryo UI"/>
                          <a:cs typeface="Meiryo UI"/>
                        </a:rPr>
                        <a:t>の</a:t>
                      </a:r>
                      <a:r>
                        <a:rPr dirty="0" sz="950">
                          <a:latin typeface="Meiryo UI"/>
                          <a:cs typeface="Meiryo UI"/>
                        </a:rPr>
                        <a:t>小</a:t>
                      </a:r>
                      <a:r>
                        <a:rPr dirty="0" sz="950" spc="5">
                          <a:latin typeface="Meiryo UI"/>
                          <a:cs typeface="Meiryo UI"/>
                        </a:rPr>
                        <a:t>・</a:t>
                      </a:r>
                      <a:r>
                        <a:rPr dirty="0" sz="950">
                          <a:latin typeface="Meiryo UI"/>
                          <a:cs typeface="Meiryo UI"/>
                        </a:rPr>
                        <a:t>中</a:t>
                      </a:r>
                      <a:r>
                        <a:rPr dirty="0" sz="950" spc="5">
                          <a:latin typeface="Meiryo UI"/>
                          <a:cs typeface="Meiryo UI"/>
                        </a:rPr>
                        <a:t>・</a:t>
                      </a:r>
                      <a:r>
                        <a:rPr dirty="0" sz="950">
                          <a:latin typeface="Meiryo UI"/>
                          <a:cs typeface="Meiryo UI"/>
                        </a:rPr>
                        <a:t>特支等</a:t>
                      </a:r>
                      <a:r>
                        <a:rPr dirty="0" sz="950">
                          <a:latin typeface="Meiryo UI"/>
                          <a:cs typeface="Meiryo UI"/>
                        </a:rPr>
                        <a:t>	</a:t>
                      </a:r>
                      <a:r>
                        <a:rPr dirty="0" baseline="-17543" sz="1425">
                          <a:solidFill>
                            <a:srgbClr val="BF0000"/>
                          </a:solidFill>
                          <a:latin typeface="Meiryo UI"/>
                          <a:cs typeface="Meiryo UI"/>
                        </a:rPr>
                        <a:t>令和元年度</a:t>
                      </a:r>
                      <a:r>
                        <a:rPr dirty="0" baseline="-17543" sz="1425">
                          <a:solidFill>
                            <a:srgbClr val="BF0000"/>
                          </a:solidFill>
                          <a:latin typeface="Meiryo UI"/>
                          <a:cs typeface="Meiryo UI"/>
                        </a:rPr>
                        <a:t>	</a:t>
                      </a:r>
                      <a:r>
                        <a:rPr dirty="0" baseline="-17543" sz="1425" spc="-7">
                          <a:solidFill>
                            <a:srgbClr val="BF0000"/>
                          </a:solidFill>
                          <a:latin typeface="Meiryo UI"/>
                          <a:cs typeface="Meiryo UI"/>
                        </a:rPr>
                        <a:t>1,022</a:t>
                      </a:r>
                      <a:r>
                        <a:rPr dirty="0" baseline="-17543" sz="1425">
                          <a:solidFill>
                            <a:srgbClr val="BF0000"/>
                          </a:solidFill>
                          <a:latin typeface="Meiryo UI"/>
                          <a:cs typeface="Meiryo UI"/>
                        </a:rPr>
                        <a:t>億円</a:t>
                      </a:r>
                      <a:endParaRPr baseline="-17543" sz="1425">
                        <a:latin typeface="Meiryo UI"/>
                        <a:cs typeface="Meiryo UI"/>
                      </a:endParaRPr>
                    </a:p>
                    <a:p>
                      <a:pPr marL="930910">
                        <a:lnSpc>
                          <a:spcPts val="1115"/>
                        </a:lnSpc>
                        <a:tabLst>
                          <a:tab pos="3408679" algn="l"/>
                        </a:tabLst>
                      </a:pPr>
                      <a:r>
                        <a:rPr dirty="0" sz="950" spc="20">
                          <a:latin typeface="Meiryo UI"/>
                          <a:cs typeface="Meiryo UI"/>
                        </a:rPr>
                        <a:t>国立</a:t>
                      </a:r>
                      <a:r>
                        <a:rPr dirty="0" sz="950" spc="10">
                          <a:latin typeface="Meiryo UI"/>
                          <a:cs typeface="Meiryo UI"/>
                        </a:rPr>
                        <a:t>、</a:t>
                      </a:r>
                      <a:r>
                        <a:rPr dirty="0" sz="950" spc="20">
                          <a:latin typeface="Meiryo UI"/>
                          <a:cs typeface="Meiryo UI"/>
                        </a:rPr>
                        <a:t>公立：定額</a:t>
                      </a:r>
                      <a:r>
                        <a:rPr dirty="0" sz="950" spc="5">
                          <a:latin typeface="Meiryo UI"/>
                          <a:cs typeface="Meiryo UI"/>
                        </a:rPr>
                        <a:t>(</a:t>
                      </a:r>
                      <a:r>
                        <a:rPr dirty="0" sz="950" spc="20">
                          <a:latin typeface="Meiryo UI"/>
                          <a:cs typeface="Meiryo UI"/>
                        </a:rPr>
                        <a:t>上限</a:t>
                      </a:r>
                      <a:r>
                        <a:rPr dirty="0" sz="950" spc="5">
                          <a:latin typeface="Meiryo UI"/>
                          <a:cs typeface="Meiryo UI"/>
                        </a:rPr>
                        <a:t>4.5</a:t>
                      </a:r>
                      <a:r>
                        <a:rPr dirty="0" sz="950" spc="20">
                          <a:latin typeface="Meiryo UI"/>
                          <a:cs typeface="Meiryo UI"/>
                        </a:rPr>
                        <a:t>万円</a:t>
                      </a:r>
                      <a:r>
                        <a:rPr dirty="0" sz="950" spc="5">
                          <a:latin typeface="Meiryo UI"/>
                          <a:cs typeface="Meiryo UI"/>
                        </a:rPr>
                        <a:t>)	</a:t>
                      </a:r>
                      <a:r>
                        <a:rPr dirty="0" baseline="-17543" sz="1425" spc="30">
                          <a:solidFill>
                            <a:srgbClr val="001F60"/>
                          </a:solidFill>
                          <a:latin typeface="Meiryo UI"/>
                          <a:cs typeface="Meiryo UI"/>
                        </a:rPr>
                        <a:t>令和２年度１次 </a:t>
                      </a:r>
                      <a:r>
                        <a:rPr dirty="0" baseline="-17543" sz="1425" spc="345">
                          <a:solidFill>
                            <a:srgbClr val="001F60"/>
                          </a:solidFill>
                          <a:latin typeface="Meiryo UI"/>
                          <a:cs typeface="Meiryo UI"/>
                        </a:rPr>
                        <a:t> </a:t>
                      </a:r>
                      <a:r>
                        <a:rPr dirty="0" baseline="-17543" sz="1425" spc="7">
                          <a:solidFill>
                            <a:srgbClr val="001F60"/>
                          </a:solidFill>
                          <a:latin typeface="Meiryo UI"/>
                          <a:cs typeface="Meiryo UI"/>
                        </a:rPr>
                        <a:t>1,951</a:t>
                      </a:r>
                      <a:r>
                        <a:rPr dirty="0" baseline="-17543" sz="1425" spc="30">
                          <a:solidFill>
                            <a:srgbClr val="001F60"/>
                          </a:solidFill>
                          <a:latin typeface="Meiryo UI"/>
                          <a:cs typeface="Meiryo UI"/>
                        </a:rPr>
                        <a:t>億円</a:t>
                      </a:r>
                      <a:endParaRPr baseline="-17543" sz="1425">
                        <a:latin typeface="Meiryo UI"/>
                        <a:cs typeface="Meiryo UI"/>
                      </a:endParaRPr>
                    </a:p>
                    <a:p>
                      <a:pPr marL="930910">
                        <a:lnSpc>
                          <a:spcPct val="100000"/>
                        </a:lnSpc>
                        <a:spcBef>
                          <a:spcPts val="35"/>
                        </a:spcBef>
                      </a:pPr>
                      <a:r>
                        <a:rPr dirty="0" sz="950">
                          <a:latin typeface="Meiryo UI"/>
                          <a:cs typeface="Meiryo UI"/>
                        </a:rPr>
                        <a:t>私立：</a:t>
                      </a:r>
                      <a:r>
                        <a:rPr dirty="0" sz="950" spc="-5">
                          <a:latin typeface="Meiryo UI"/>
                          <a:cs typeface="Meiryo UI"/>
                        </a:rPr>
                        <a:t>1/2</a:t>
                      </a:r>
                      <a:r>
                        <a:rPr dirty="0" sz="950">
                          <a:latin typeface="Meiryo UI"/>
                          <a:cs typeface="Meiryo UI"/>
                        </a:rPr>
                        <a:t>(上限</a:t>
                      </a:r>
                      <a:r>
                        <a:rPr dirty="0" sz="950" spc="-5">
                          <a:latin typeface="Meiryo UI"/>
                          <a:cs typeface="Meiryo UI"/>
                        </a:rPr>
                        <a:t>4.5</a:t>
                      </a:r>
                      <a:r>
                        <a:rPr dirty="0" sz="950">
                          <a:latin typeface="Meiryo UI"/>
                          <a:cs typeface="Meiryo UI"/>
                        </a:rPr>
                        <a:t>万円)</a:t>
                      </a:r>
                      <a:endParaRPr sz="950">
                        <a:latin typeface="Meiryo UI"/>
                        <a:cs typeface="Meiryo UI"/>
                      </a:endParaRPr>
                    </a:p>
                    <a:p>
                      <a:pPr marL="287655" marR="23495" indent="-287655">
                        <a:lnSpc>
                          <a:spcPct val="99700"/>
                        </a:lnSpc>
                        <a:spcBef>
                          <a:spcPts val="430"/>
                        </a:spcBef>
                        <a:buSzPct val="90909"/>
                        <a:buChar char="◆"/>
                        <a:tabLst>
                          <a:tab pos="287655" algn="l"/>
                          <a:tab pos="3580765" algn="l"/>
                        </a:tabLst>
                      </a:pPr>
                      <a:r>
                        <a:rPr dirty="0" sz="1100" spc="25">
                          <a:latin typeface="Meiryo UI"/>
                          <a:cs typeface="Meiryo UI"/>
                        </a:rPr>
                        <a:t>国公私立</a:t>
                      </a:r>
                      <a:r>
                        <a:rPr dirty="0" sz="1100" spc="20">
                          <a:latin typeface="Meiryo UI"/>
                          <a:cs typeface="Meiryo UI"/>
                        </a:rPr>
                        <a:t>の</a:t>
                      </a:r>
                      <a:r>
                        <a:rPr dirty="0" sz="1100" spc="25">
                          <a:latin typeface="Meiryo UI"/>
                          <a:cs typeface="Meiryo UI"/>
                        </a:rPr>
                        <a:t>高等学</a:t>
                      </a:r>
                      <a:r>
                        <a:rPr dirty="0" sz="1100" spc="35">
                          <a:latin typeface="Meiryo UI"/>
                          <a:cs typeface="Meiryo UI"/>
                        </a:rPr>
                        <a:t>校</a:t>
                      </a:r>
                      <a:r>
                        <a:rPr dirty="0" sz="1100" spc="25">
                          <a:latin typeface="Meiryo UI"/>
                          <a:cs typeface="Meiryo UI"/>
                        </a:rPr>
                        <a:t>段</a:t>
                      </a:r>
                      <a:r>
                        <a:rPr dirty="0" sz="1100" spc="35">
                          <a:latin typeface="Meiryo UI"/>
                          <a:cs typeface="Meiryo UI"/>
                        </a:rPr>
                        <a:t>階</a:t>
                      </a:r>
                      <a:r>
                        <a:rPr dirty="0" sz="1100" spc="20">
                          <a:latin typeface="Meiryo UI"/>
                          <a:cs typeface="Meiryo UI"/>
                        </a:rPr>
                        <a:t>の</a:t>
                      </a:r>
                      <a:r>
                        <a:rPr dirty="0" u="sng" sz="1100" spc="35" b="1">
                          <a:uFill>
                            <a:solidFill>
                              <a:srgbClr val="000000"/>
                            </a:solidFill>
                          </a:uFill>
                          <a:latin typeface="Meiryo UI"/>
                          <a:cs typeface="Meiryo UI"/>
                        </a:rPr>
                        <a:t>低</a:t>
                      </a:r>
                      <a:r>
                        <a:rPr dirty="0" u="sng" sz="1100" spc="25" b="1">
                          <a:uFill>
                            <a:solidFill>
                              <a:srgbClr val="000000"/>
                            </a:solidFill>
                          </a:uFill>
                          <a:latin typeface="Meiryo UI"/>
                          <a:cs typeface="Meiryo UI"/>
                        </a:rPr>
                        <a:t>所</a:t>
                      </a:r>
                      <a:r>
                        <a:rPr dirty="0" u="sng" sz="1100" spc="35" b="1">
                          <a:uFill>
                            <a:solidFill>
                              <a:srgbClr val="000000"/>
                            </a:solidFill>
                          </a:uFill>
                          <a:latin typeface="Meiryo UI"/>
                          <a:cs typeface="Meiryo UI"/>
                        </a:rPr>
                        <a:t>得</a:t>
                      </a:r>
                      <a:r>
                        <a:rPr dirty="0" u="sng" sz="1100" spc="25" b="1">
                          <a:uFill>
                            <a:solidFill>
                              <a:srgbClr val="000000"/>
                            </a:solidFill>
                          </a:uFill>
                          <a:latin typeface="Meiryo UI"/>
                          <a:cs typeface="Meiryo UI"/>
                        </a:rPr>
                        <a:t>世</a:t>
                      </a:r>
                      <a:r>
                        <a:rPr dirty="0" u="sng" sz="1100" spc="35" b="1">
                          <a:uFill>
                            <a:solidFill>
                              <a:srgbClr val="000000"/>
                            </a:solidFill>
                          </a:uFill>
                          <a:latin typeface="Meiryo UI"/>
                          <a:cs typeface="Meiryo UI"/>
                        </a:rPr>
                        <a:t>帯</a:t>
                      </a:r>
                      <a:r>
                        <a:rPr dirty="0" u="sng" sz="1100" spc="25" b="1">
                          <a:uFill>
                            <a:solidFill>
                              <a:srgbClr val="000000"/>
                            </a:solidFill>
                          </a:uFill>
                          <a:latin typeface="Meiryo UI"/>
                          <a:cs typeface="Meiryo UI"/>
                        </a:rPr>
                        <a:t>等</a:t>
                      </a:r>
                      <a:r>
                        <a:rPr dirty="0" u="sng" sz="1100" spc="30" b="1">
                          <a:uFill>
                            <a:solidFill>
                              <a:srgbClr val="000000"/>
                            </a:solidFill>
                          </a:uFill>
                          <a:latin typeface="Meiryo UI"/>
                          <a:cs typeface="Meiryo UI"/>
                        </a:rPr>
                        <a:t>の</a:t>
                      </a:r>
                      <a:r>
                        <a:rPr dirty="0" u="sng" sz="1100" spc="25" b="1">
                          <a:uFill>
                            <a:solidFill>
                              <a:srgbClr val="000000"/>
                            </a:solidFill>
                          </a:uFill>
                          <a:latin typeface="Meiryo UI"/>
                          <a:cs typeface="Meiryo UI"/>
                        </a:rPr>
                        <a:t>生</a:t>
                      </a:r>
                      <a:r>
                        <a:rPr dirty="0" u="sng" sz="1100" spc="35" b="1">
                          <a:uFill>
                            <a:solidFill>
                              <a:srgbClr val="000000"/>
                            </a:solidFill>
                          </a:uFill>
                          <a:latin typeface="Meiryo UI"/>
                          <a:cs typeface="Meiryo UI"/>
                        </a:rPr>
                        <a:t>徒</a:t>
                      </a:r>
                      <a:r>
                        <a:rPr dirty="0" u="sng" sz="1100" spc="30" b="1">
                          <a:uFill>
                            <a:solidFill>
                              <a:srgbClr val="000000"/>
                            </a:solidFill>
                          </a:uFill>
                          <a:latin typeface="Meiryo UI"/>
                          <a:cs typeface="Meiryo UI"/>
                        </a:rPr>
                        <a:t>が</a:t>
                      </a:r>
                      <a:r>
                        <a:rPr dirty="0" u="sng" sz="1100" spc="25" b="1">
                          <a:uFill>
                            <a:solidFill>
                              <a:srgbClr val="000000"/>
                            </a:solidFill>
                          </a:uFill>
                          <a:latin typeface="Meiryo UI"/>
                          <a:cs typeface="Meiryo UI"/>
                        </a:rPr>
                        <a:t>使用</a:t>
                      </a:r>
                      <a:r>
                        <a:rPr dirty="0" u="sng" sz="1100" spc="20" b="1">
                          <a:uFill>
                            <a:solidFill>
                              <a:srgbClr val="000000"/>
                            </a:solidFill>
                          </a:uFill>
                          <a:latin typeface="Meiryo UI"/>
                          <a:cs typeface="Meiryo UI"/>
                        </a:rPr>
                        <a:t>す</a:t>
                      </a:r>
                      <a:r>
                        <a:rPr dirty="0" u="sng" sz="1100" spc="25" b="1">
                          <a:uFill>
                            <a:solidFill>
                              <a:srgbClr val="000000"/>
                            </a:solidFill>
                          </a:uFill>
                          <a:latin typeface="Meiryo UI"/>
                          <a:cs typeface="Meiryo UI"/>
                        </a:rPr>
                        <a:t>るPC端</a:t>
                      </a:r>
                      <a:r>
                        <a:rPr dirty="0" u="sng" sz="1100" spc="35" b="1">
                          <a:uFill>
                            <a:solidFill>
                              <a:srgbClr val="000000"/>
                            </a:solidFill>
                          </a:uFill>
                          <a:latin typeface="Meiryo UI"/>
                          <a:cs typeface="Meiryo UI"/>
                        </a:rPr>
                        <a:t>末</a:t>
                      </a:r>
                      <a:r>
                        <a:rPr dirty="0" u="sng" sz="1100" spc="25" b="1">
                          <a:uFill>
                            <a:solidFill>
                              <a:srgbClr val="000000"/>
                            </a:solidFill>
                          </a:uFill>
                          <a:latin typeface="Meiryo UI"/>
                          <a:cs typeface="Meiryo UI"/>
                        </a:rPr>
                        <a:t>整備</a:t>
                      </a:r>
                      <a:r>
                        <a:rPr dirty="0" sz="1100" spc="20">
                          <a:latin typeface="Meiryo UI"/>
                          <a:cs typeface="Meiryo UI"/>
                        </a:rPr>
                        <a:t>を</a:t>
                      </a:r>
                      <a:r>
                        <a:rPr dirty="0" sz="1100" spc="35">
                          <a:latin typeface="Meiryo UI"/>
                          <a:cs typeface="Meiryo UI"/>
                        </a:rPr>
                        <a:t>支</a:t>
                      </a:r>
                      <a:r>
                        <a:rPr dirty="0" sz="1100" spc="25">
                          <a:latin typeface="Meiryo UI"/>
                          <a:cs typeface="Meiryo UI"/>
                        </a:rPr>
                        <a:t>援 </a:t>
                      </a:r>
                      <a:r>
                        <a:rPr dirty="0" sz="950" spc="20">
                          <a:latin typeface="Meiryo UI"/>
                          <a:cs typeface="Meiryo UI"/>
                        </a:rPr>
                        <a:t>対象：国</a:t>
                      </a:r>
                      <a:r>
                        <a:rPr dirty="0" sz="950" spc="15">
                          <a:latin typeface="Meiryo UI"/>
                          <a:cs typeface="Meiryo UI"/>
                        </a:rPr>
                        <a:t>・</a:t>
                      </a:r>
                      <a:r>
                        <a:rPr dirty="0" sz="950" spc="20">
                          <a:latin typeface="Meiryo UI"/>
                          <a:cs typeface="Meiryo UI"/>
                        </a:rPr>
                        <a:t>公</a:t>
                      </a:r>
                      <a:r>
                        <a:rPr dirty="0" sz="950" spc="15">
                          <a:latin typeface="Meiryo UI"/>
                          <a:cs typeface="Meiryo UI"/>
                        </a:rPr>
                        <a:t>・</a:t>
                      </a:r>
                      <a:r>
                        <a:rPr dirty="0" sz="950" spc="20">
                          <a:latin typeface="Meiryo UI"/>
                          <a:cs typeface="Meiryo UI"/>
                        </a:rPr>
                        <a:t>私立</a:t>
                      </a:r>
                      <a:r>
                        <a:rPr dirty="0" sz="950" spc="10">
                          <a:latin typeface="Meiryo UI"/>
                          <a:cs typeface="Meiryo UI"/>
                        </a:rPr>
                        <a:t>の</a:t>
                      </a:r>
                      <a:r>
                        <a:rPr dirty="0" sz="950" spc="20">
                          <a:latin typeface="Meiryo UI"/>
                          <a:cs typeface="Meiryo UI"/>
                        </a:rPr>
                        <a:t>高</a:t>
                      </a:r>
                      <a:r>
                        <a:rPr dirty="0" sz="950" spc="15">
                          <a:latin typeface="Meiryo UI"/>
                          <a:cs typeface="Meiryo UI"/>
                        </a:rPr>
                        <a:t>・</a:t>
                      </a:r>
                      <a:r>
                        <a:rPr dirty="0" sz="950" spc="20">
                          <a:latin typeface="Meiryo UI"/>
                          <a:cs typeface="Meiryo UI"/>
                        </a:rPr>
                        <a:t>特支等	</a:t>
                      </a:r>
                      <a:r>
                        <a:rPr dirty="0" baseline="-35087" sz="1425" spc="30">
                          <a:solidFill>
                            <a:srgbClr val="E46B0A"/>
                          </a:solidFill>
                          <a:latin typeface="Meiryo UI"/>
                          <a:cs typeface="Meiryo UI"/>
                        </a:rPr>
                        <a:t>令和２年度３次</a:t>
                      </a:r>
                      <a:r>
                        <a:rPr dirty="0" baseline="-35087" sz="1425" spc="427">
                          <a:solidFill>
                            <a:srgbClr val="E46B0A"/>
                          </a:solidFill>
                          <a:latin typeface="Meiryo UI"/>
                          <a:cs typeface="Meiryo UI"/>
                        </a:rPr>
                        <a:t> </a:t>
                      </a:r>
                      <a:r>
                        <a:rPr dirty="0" baseline="-35087" sz="1425" spc="7">
                          <a:solidFill>
                            <a:srgbClr val="E46B0A"/>
                          </a:solidFill>
                          <a:latin typeface="Meiryo UI"/>
                          <a:cs typeface="Meiryo UI"/>
                        </a:rPr>
                        <a:t>161</a:t>
                      </a:r>
                      <a:r>
                        <a:rPr dirty="0" baseline="-35087" sz="1425" spc="30">
                          <a:solidFill>
                            <a:srgbClr val="E46B0A"/>
                          </a:solidFill>
                          <a:latin typeface="Meiryo UI"/>
                          <a:cs typeface="Meiryo UI"/>
                        </a:rPr>
                        <a:t>億円 </a:t>
                      </a:r>
                      <a:r>
                        <a:rPr dirty="0" sz="950" spc="20">
                          <a:latin typeface="Meiryo UI"/>
                          <a:cs typeface="Meiryo UI"/>
                        </a:rPr>
                        <a:t>国立</a:t>
                      </a:r>
                      <a:r>
                        <a:rPr dirty="0" sz="950" spc="10">
                          <a:latin typeface="Meiryo UI"/>
                          <a:cs typeface="Meiryo UI"/>
                        </a:rPr>
                        <a:t>、</a:t>
                      </a:r>
                      <a:r>
                        <a:rPr dirty="0" sz="950" spc="20">
                          <a:latin typeface="Meiryo UI"/>
                          <a:cs typeface="Meiryo UI"/>
                        </a:rPr>
                        <a:t>公立：定額</a:t>
                      </a:r>
                      <a:r>
                        <a:rPr dirty="0" sz="950" spc="5">
                          <a:latin typeface="Meiryo UI"/>
                          <a:cs typeface="Meiryo UI"/>
                        </a:rPr>
                        <a:t>(</a:t>
                      </a:r>
                      <a:r>
                        <a:rPr dirty="0" sz="950" spc="20">
                          <a:latin typeface="Meiryo UI"/>
                          <a:cs typeface="Meiryo UI"/>
                        </a:rPr>
                        <a:t>上限</a:t>
                      </a:r>
                      <a:r>
                        <a:rPr dirty="0" sz="950" spc="5">
                          <a:latin typeface="Meiryo UI"/>
                          <a:cs typeface="Meiryo UI"/>
                        </a:rPr>
                        <a:t>4.5</a:t>
                      </a:r>
                      <a:r>
                        <a:rPr dirty="0" sz="950" spc="20">
                          <a:latin typeface="Meiryo UI"/>
                          <a:cs typeface="Meiryo UI"/>
                        </a:rPr>
                        <a:t>万円</a:t>
                      </a:r>
                      <a:r>
                        <a:rPr dirty="0" sz="950" spc="5">
                          <a:latin typeface="Meiryo UI"/>
                          <a:cs typeface="Meiryo UI"/>
                        </a:rPr>
                        <a:t>)</a:t>
                      </a:r>
                      <a:endParaRPr sz="950">
                        <a:latin typeface="Meiryo UI"/>
                        <a:cs typeface="Meiryo UI"/>
                      </a:endParaRPr>
                    </a:p>
                    <a:p>
                      <a:pPr marL="939800">
                        <a:lnSpc>
                          <a:spcPct val="100000"/>
                        </a:lnSpc>
                        <a:spcBef>
                          <a:spcPts val="35"/>
                        </a:spcBef>
                      </a:pPr>
                      <a:r>
                        <a:rPr dirty="0" sz="950" spc="20">
                          <a:latin typeface="Meiryo UI"/>
                          <a:cs typeface="Meiryo UI"/>
                        </a:rPr>
                        <a:t>私立：原則</a:t>
                      </a:r>
                      <a:r>
                        <a:rPr dirty="0" sz="950" spc="5">
                          <a:latin typeface="Meiryo UI"/>
                          <a:cs typeface="Meiryo UI"/>
                        </a:rPr>
                        <a:t>1/2</a:t>
                      </a:r>
                      <a:r>
                        <a:rPr dirty="0" sz="950" spc="-55">
                          <a:latin typeface="Meiryo UI"/>
                          <a:cs typeface="Meiryo UI"/>
                        </a:rPr>
                        <a:t> </a:t>
                      </a:r>
                      <a:r>
                        <a:rPr dirty="0" sz="950" spc="5">
                          <a:latin typeface="Meiryo UI"/>
                          <a:cs typeface="Meiryo UI"/>
                        </a:rPr>
                        <a:t>(</a:t>
                      </a:r>
                      <a:r>
                        <a:rPr dirty="0" sz="950" spc="20">
                          <a:latin typeface="Meiryo UI"/>
                          <a:cs typeface="Meiryo UI"/>
                        </a:rPr>
                        <a:t>上限</a:t>
                      </a:r>
                      <a:r>
                        <a:rPr dirty="0" sz="950" spc="5">
                          <a:latin typeface="Meiryo UI"/>
                          <a:cs typeface="Meiryo UI"/>
                        </a:rPr>
                        <a:t>4.5</a:t>
                      </a:r>
                      <a:r>
                        <a:rPr dirty="0" sz="950" spc="20">
                          <a:latin typeface="Meiryo UI"/>
                          <a:cs typeface="Meiryo UI"/>
                        </a:rPr>
                        <a:t>万円</a:t>
                      </a:r>
                      <a:r>
                        <a:rPr dirty="0" sz="950" spc="5">
                          <a:latin typeface="Meiryo UI"/>
                          <a:cs typeface="Meiryo UI"/>
                        </a:rPr>
                        <a:t>)</a:t>
                      </a:r>
                      <a:endParaRPr sz="950">
                        <a:latin typeface="Meiryo UI"/>
                        <a:cs typeface="Meiryo UI"/>
                      </a:endParaRPr>
                    </a:p>
                    <a:p>
                      <a:pPr marL="394335" indent="-250190">
                        <a:lnSpc>
                          <a:spcPct val="100000"/>
                        </a:lnSpc>
                        <a:spcBef>
                          <a:spcPts val="459"/>
                        </a:spcBef>
                        <a:buChar char="○"/>
                        <a:tabLst>
                          <a:tab pos="394970" algn="l"/>
                        </a:tabLst>
                      </a:pPr>
                      <a:r>
                        <a:rPr dirty="0" sz="1150" b="1">
                          <a:latin typeface="Meiryo UI"/>
                          <a:cs typeface="Meiryo UI"/>
                        </a:rPr>
                        <a:t>障害の</a:t>
                      </a:r>
                      <a:r>
                        <a:rPr dirty="0" sz="1150" spc="-5" b="1">
                          <a:latin typeface="Meiryo UI"/>
                          <a:cs typeface="Meiryo UI"/>
                        </a:rPr>
                        <a:t>あ</a:t>
                      </a:r>
                      <a:r>
                        <a:rPr dirty="0" sz="1150" spc="5" b="1">
                          <a:latin typeface="Meiryo UI"/>
                          <a:cs typeface="Meiryo UI"/>
                        </a:rPr>
                        <a:t>る</a:t>
                      </a:r>
                      <a:r>
                        <a:rPr dirty="0" sz="1150" b="1">
                          <a:latin typeface="Meiryo UI"/>
                          <a:cs typeface="Meiryo UI"/>
                        </a:rPr>
                        <a:t>児童生徒のた</a:t>
                      </a:r>
                      <a:r>
                        <a:rPr dirty="0" sz="1150" spc="5" b="1">
                          <a:latin typeface="Meiryo UI"/>
                          <a:cs typeface="Meiryo UI"/>
                        </a:rPr>
                        <a:t>め</a:t>
                      </a:r>
                      <a:r>
                        <a:rPr dirty="0" sz="1150" b="1">
                          <a:latin typeface="Meiryo UI"/>
                          <a:cs typeface="Meiryo UI"/>
                        </a:rPr>
                        <a:t>の入出力支援装置整備</a:t>
                      </a:r>
                      <a:endParaRPr sz="1150">
                        <a:latin typeface="Meiryo UI"/>
                        <a:cs typeface="Meiryo UI"/>
                      </a:endParaRPr>
                    </a:p>
                    <a:p>
                      <a:pPr marL="193040">
                        <a:lnSpc>
                          <a:spcPct val="100000"/>
                        </a:lnSpc>
                        <a:spcBef>
                          <a:spcPts val="50"/>
                        </a:spcBef>
                      </a:pPr>
                      <a:r>
                        <a:rPr dirty="0" sz="1100" spc="25">
                          <a:latin typeface="Meiryo UI"/>
                          <a:cs typeface="Meiryo UI"/>
                        </a:rPr>
                        <a:t>視覚</a:t>
                      </a:r>
                      <a:r>
                        <a:rPr dirty="0" sz="1100" spc="20">
                          <a:latin typeface="Meiryo UI"/>
                          <a:cs typeface="Meiryo UI"/>
                        </a:rPr>
                        <a:t>や</a:t>
                      </a:r>
                      <a:r>
                        <a:rPr dirty="0" sz="1100" spc="25">
                          <a:latin typeface="Meiryo UI"/>
                          <a:cs typeface="Meiryo UI"/>
                        </a:rPr>
                        <a:t>聴覚</a:t>
                      </a:r>
                      <a:r>
                        <a:rPr dirty="0" sz="1100" spc="5">
                          <a:latin typeface="Meiryo UI"/>
                          <a:cs typeface="Meiryo UI"/>
                        </a:rPr>
                        <a:t>、</a:t>
                      </a:r>
                      <a:r>
                        <a:rPr dirty="0" sz="1100" spc="25">
                          <a:latin typeface="Meiryo UI"/>
                          <a:cs typeface="Meiryo UI"/>
                        </a:rPr>
                        <a:t>身体等</a:t>
                      </a:r>
                      <a:r>
                        <a:rPr dirty="0" sz="1100" spc="20">
                          <a:latin typeface="Meiryo UI"/>
                          <a:cs typeface="Meiryo UI"/>
                        </a:rPr>
                        <a:t>に</a:t>
                      </a:r>
                      <a:r>
                        <a:rPr dirty="0" sz="1100" spc="35">
                          <a:latin typeface="Meiryo UI"/>
                          <a:cs typeface="Meiryo UI"/>
                        </a:rPr>
                        <a:t>障</a:t>
                      </a:r>
                      <a:r>
                        <a:rPr dirty="0" sz="1100" spc="25">
                          <a:latin typeface="Meiryo UI"/>
                          <a:cs typeface="Meiryo UI"/>
                        </a:rPr>
                        <a:t>害</a:t>
                      </a:r>
                      <a:r>
                        <a:rPr dirty="0" sz="1100" spc="35">
                          <a:latin typeface="Meiryo UI"/>
                          <a:cs typeface="Meiryo UI"/>
                        </a:rPr>
                        <a:t>の</a:t>
                      </a:r>
                      <a:r>
                        <a:rPr dirty="0" sz="1100" spc="20">
                          <a:latin typeface="Meiryo UI"/>
                          <a:cs typeface="Meiryo UI"/>
                        </a:rPr>
                        <a:t>ある</a:t>
                      </a:r>
                      <a:r>
                        <a:rPr dirty="0" sz="1100" spc="35">
                          <a:latin typeface="Meiryo UI"/>
                          <a:cs typeface="Meiryo UI"/>
                        </a:rPr>
                        <a:t>児</a:t>
                      </a:r>
                      <a:r>
                        <a:rPr dirty="0" sz="1100" spc="25">
                          <a:latin typeface="Meiryo UI"/>
                          <a:cs typeface="Meiryo UI"/>
                        </a:rPr>
                        <a:t>童</a:t>
                      </a:r>
                      <a:r>
                        <a:rPr dirty="0" sz="1100" spc="35">
                          <a:latin typeface="Meiryo UI"/>
                          <a:cs typeface="Meiryo UI"/>
                        </a:rPr>
                        <a:t>生徒が</a:t>
                      </a:r>
                      <a:r>
                        <a:rPr dirty="0" sz="1100" spc="5">
                          <a:latin typeface="Meiryo UI"/>
                          <a:cs typeface="Meiryo UI"/>
                        </a:rPr>
                        <a:t>、</a:t>
                      </a:r>
                      <a:r>
                        <a:rPr dirty="0" sz="1100" spc="35">
                          <a:latin typeface="Meiryo UI"/>
                          <a:cs typeface="Meiryo UI"/>
                        </a:rPr>
                        <a:t>端</a:t>
                      </a:r>
                      <a:r>
                        <a:rPr dirty="0" sz="1100" spc="25">
                          <a:latin typeface="Meiryo UI"/>
                          <a:cs typeface="Meiryo UI"/>
                        </a:rPr>
                        <a:t>末</a:t>
                      </a:r>
                      <a:r>
                        <a:rPr dirty="0" sz="1100" spc="35">
                          <a:latin typeface="Meiryo UI"/>
                          <a:cs typeface="Meiryo UI"/>
                        </a:rPr>
                        <a:t>の</a:t>
                      </a:r>
                      <a:r>
                        <a:rPr dirty="0" sz="1100" spc="25">
                          <a:latin typeface="Meiryo UI"/>
                          <a:cs typeface="Meiryo UI"/>
                        </a:rPr>
                        <a:t>使用</a:t>
                      </a:r>
                      <a:r>
                        <a:rPr dirty="0" sz="1100" spc="30">
                          <a:latin typeface="Meiryo UI"/>
                          <a:cs typeface="Meiryo UI"/>
                        </a:rPr>
                        <a:t>に</a:t>
                      </a:r>
                      <a:r>
                        <a:rPr dirty="0" sz="1100" spc="20">
                          <a:latin typeface="Meiryo UI"/>
                          <a:cs typeface="Meiryo UI"/>
                        </a:rPr>
                        <a:t>あ</a:t>
                      </a:r>
                      <a:r>
                        <a:rPr dirty="0" sz="1100" spc="30">
                          <a:latin typeface="Meiryo UI"/>
                          <a:cs typeface="Meiryo UI"/>
                        </a:rPr>
                        <a:t>た</a:t>
                      </a:r>
                      <a:r>
                        <a:rPr dirty="0" sz="1100" spc="10">
                          <a:latin typeface="Meiryo UI"/>
                          <a:cs typeface="Meiryo UI"/>
                        </a:rPr>
                        <a:t>っ</a:t>
                      </a:r>
                      <a:r>
                        <a:rPr dirty="0" sz="1100" spc="30">
                          <a:latin typeface="Meiryo UI"/>
                          <a:cs typeface="Meiryo UI"/>
                        </a:rPr>
                        <a:t>て</a:t>
                      </a:r>
                      <a:r>
                        <a:rPr dirty="0" sz="1100" spc="25">
                          <a:latin typeface="Meiryo UI"/>
                          <a:cs typeface="Meiryo UI"/>
                        </a:rPr>
                        <a:t>必</a:t>
                      </a:r>
                      <a:r>
                        <a:rPr dirty="0" sz="1100" spc="35">
                          <a:latin typeface="Meiryo UI"/>
                          <a:cs typeface="Meiryo UI"/>
                        </a:rPr>
                        <a:t>要</a:t>
                      </a:r>
                      <a:r>
                        <a:rPr dirty="0" sz="1100" spc="25">
                          <a:latin typeface="Meiryo UI"/>
                          <a:cs typeface="Meiryo UI"/>
                        </a:rPr>
                        <a:t>と</a:t>
                      </a:r>
                      <a:r>
                        <a:rPr dirty="0" sz="1100" spc="15">
                          <a:latin typeface="Meiryo UI"/>
                          <a:cs typeface="Meiryo UI"/>
                        </a:rPr>
                        <a:t>な</a:t>
                      </a:r>
                      <a:r>
                        <a:rPr dirty="0" sz="1100" spc="20">
                          <a:latin typeface="Meiryo UI"/>
                          <a:cs typeface="Meiryo UI"/>
                        </a:rPr>
                        <a:t>る</a:t>
                      </a:r>
                      <a:endParaRPr sz="1100">
                        <a:latin typeface="Meiryo UI"/>
                        <a:cs typeface="Meiryo UI"/>
                      </a:endParaRPr>
                    </a:p>
                    <a:p>
                      <a:pPr algn="just" marL="337820" marR="107314" indent="-144780">
                        <a:lnSpc>
                          <a:spcPct val="100800"/>
                        </a:lnSpc>
                        <a:spcBef>
                          <a:spcPts val="100"/>
                        </a:spcBef>
                        <a:tabLst>
                          <a:tab pos="3594735" algn="l"/>
                        </a:tabLst>
                      </a:pPr>
                      <a:r>
                        <a:rPr dirty="0" u="sng" baseline="2525" sz="1650" spc="37" b="1">
                          <a:uFill>
                            <a:solidFill>
                              <a:srgbClr val="000000"/>
                            </a:solidFill>
                          </a:uFill>
                          <a:latin typeface="Meiryo UI"/>
                          <a:cs typeface="Meiryo UI"/>
                        </a:rPr>
                        <a:t>障害に対応</a:t>
                      </a:r>
                      <a:r>
                        <a:rPr dirty="0" u="sng" baseline="2525" sz="1650" spc="30" b="1">
                          <a:uFill>
                            <a:solidFill>
                              <a:srgbClr val="000000"/>
                            </a:solidFill>
                          </a:uFill>
                          <a:latin typeface="Meiryo UI"/>
                          <a:cs typeface="Meiryo UI"/>
                        </a:rPr>
                        <a:t>し</a:t>
                      </a:r>
                      <a:r>
                        <a:rPr dirty="0" u="sng" baseline="2525" sz="1650" spc="15" b="1">
                          <a:uFill>
                            <a:solidFill>
                              <a:srgbClr val="000000"/>
                            </a:solidFill>
                          </a:uFill>
                          <a:latin typeface="Meiryo UI"/>
                          <a:cs typeface="Meiryo UI"/>
                        </a:rPr>
                        <a:t>た</a:t>
                      </a:r>
                      <a:r>
                        <a:rPr dirty="0" u="sng" baseline="2525" sz="1650" spc="37" b="1">
                          <a:uFill>
                            <a:solidFill>
                              <a:srgbClr val="000000"/>
                            </a:solidFill>
                          </a:uFill>
                          <a:latin typeface="Meiryo UI"/>
                          <a:cs typeface="Meiryo UI"/>
                        </a:rPr>
                        <a:t>入出力</a:t>
                      </a:r>
                      <a:r>
                        <a:rPr dirty="0" u="sng" baseline="2525" sz="1650" spc="52" b="1">
                          <a:uFill>
                            <a:solidFill>
                              <a:srgbClr val="000000"/>
                            </a:solidFill>
                          </a:uFill>
                          <a:latin typeface="Meiryo UI"/>
                          <a:cs typeface="Meiryo UI"/>
                        </a:rPr>
                        <a:t>支</a:t>
                      </a:r>
                      <a:r>
                        <a:rPr dirty="0" u="sng" baseline="2525" sz="1650" spc="37" b="1">
                          <a:uFill>
                            <a:solidFill>
                              <a:srgbClr val="000000"/>
                            </a:solidFill>
                          </a:uFill>
                          <a:latin typeface="Meiryo UI"/>
                          <a:cs typeface="Meiryo UI"/>
                        </a:rPr>
                        <a:t>援</a:t>
                      </a:r>
                      <a:r>
                        <a:rPr dirty="0" u="sng" baseline="2525" sz="1650" spc="52" b="1">
                          <a:uFill>
                            <a:solidFill>
                              <a:srgbClr val="000000"/>
                            </a:solidFill>
                          </a:uFill>
                          <a:latin typeface="Meiryo UI"/>
                          <a:cs typeface="Meiryo UI"/>
                        </a:rPr>
                        <a:t>装</a:t>
                      </a:r>
                      <a:r>
                        <a:rPr dirty="0" u="sng" baseline="2525" sz="1650" spc="37" b="1">
                          <a:uFill>
                            <a:solidFill>
                              <a:srgbClr val="000000"/>
                            </a:solidFill>
                          </a:uFill>
                          <a:latin typeface="Meiryo UI"/>
                          <a:cs typeface="Meiryo UI"/>
                        </a:rPr>
                        <a:t>置</a:t>
                      </a:r>
                      <a:r>
                        <a:rPr dirty="0" u="sng" baseline="2525" sz="1650" spc="44" b="1">
                          <a:uFill>
                            <a:solidFill>
                              <a:srgbClr val="000000"/>
                            </a:solidFill>
                          </a:uFill>
                          <a:latin typeface="Meiryo UI"/>
                          <a:cs typeface="Meiryo UI"/>
                        </a:rPr>
                        <a:t>の</a:t>
                      </a:r>
                      <a:r>
                        <a:rPr dirty="0" u="sng" baseline="2525" sz="1650" spc="37" b="1">
                          <a:uFill>
                            <a:solidFill>
                              <a:srgbClr val="000000"/>
                            </a:solidFill>
                          </a:uFill>
                          <a:latin typeface="Meiryo UI"/>
                          <a:cs typeface="Meiryo UI"/>
                        </a:rPr>
                        <a:t>整備を</a:t>
                      </a:r>
                      <a:r>
                        <a:rPr dirty="0" u="sng" baseline="2525" sz="1650" spc="52" b="1">
                          <a:uFill>
                            <a:solidFill>
                              <a:srgbClr val="000000"/>
                            </a:solidFill>
                          </a:uFill>
                          <a:latin typeface="Meiryo UI"/>
                          <a:cs typeface="Meiryo UI"/>
                        </a:rPr>
                        <a:t>支</a:t>
                      </a:r>
                      <a:r>
                        <a:rPr dirty="0" u="sng" baseline="2525" sz="1650" spc="37" b="1">
                          <a:uFill>
                            <a:solidFill>
                              <a:srgbClr val="000000"/>
                            </a:solidFill>
                          </a:uFill>
                          <a:latin typeface="Meiryo UI"/>
                          <a:cs typeface="Meiryo UI"/>
                        </a:rPr>
                        <a:t>援</a:t>
                      </a:r>
                      <a:r>
                        <a:rPr dirty="0" baseline="2525" sz="1650" spc="37" b="1">
                          <a:latin typeface="Meiryo UI"/>
                          <a:cs typeface="Meiryo UI"/>
                        </a:rPr>
                        <a:t>	</a:t>
                      </a:r>
                      <a:r>
                        <a:rPr dirty="0" sz="950" spc="20">
                          <a:solidFill>
                            <a:srgbClr val="001F60"/>
                          </a:solidFill>
                          <a:latin typeface="Meiryo UI"/>
                          <a:cs typeface="Meiryo UI"/>
                        </a:rPr>
                        <a:t>令和２年度１次</a:t>
                      </a:r>
                      <a:r>
                        <a:rPr dirty="0" sz="950" spc="235">
                          <a:solidFill>
                            <a:srgbClr val="001F60"/>
                          </a:solidFill>
                          <a:latin typeface="Meiryo UI"/>
                          <a:cs typeface="Meiryo UI"/>
                        </a:rPr>
                        <a:t> </a:t>
                      </a:r>
                      <a:r>
                        <a:rPr dirty="0" sz="950" spc="5">
                          <a:solidFill>
                            <a:srgbClr val="001F60"/>
                          </a:solidFill>
                          <a:latin typeface="Meiryo UI"/>
                          <a:cs typeface="Meiryo UI"/>
                        </a:rPr>
                        <a:t>11</a:t>
                      </a:r>
                      <a:r>
                        <a:rPr dirty="0" sz="950" spc="20">
                          <a:solidFill>
                            <a:srgbClr val="001F60"/>
                          </a:solidFill>
                          <a:latin typeface="Meiryo UI"/>
                          <a:cs typeface="Meiryo UI"/>
                        </a:rPr>
                        <a:t>億円 </a:t>
                      </a:r>
                      <a:r>
                        <a:rPr dirty="0" sz="950" spc="20">
                          <a:latin typeface="Meiryo UI"/>
                          <a:cs typeface="Meiryo UI"/>
                        </a:rPr>
                        <a:t>対象：国</a:t>
                      </a:r>
                      <a:r>
                        <a:rPr dirty="0" sz="950" spc="15">
                          <a:latin typeface="Meiryo UI"/>
                          <a:cs typeface="Meiryo UI"/>
                        </a:rPr>
                        <a:t>・</a:t>
                      </a:r>
                      <a:r>
                        <a:rPr dirty="0" sz="950" spc="20">
                          <a:latin typeface="Meiryo UI"/>
                          <a:cs typeface="Meiryo UI"/>
                        </a:rPr>
                        <a:t>公</a:t>
                      </a:r>
                      <a:r>
                        <a:rPr dirty="0" sz="950" spc="15">
                          <a:latin typeface="Meiryo UI"/>
                          <a:cs typeface="Meiryo UI"/>
                        </a:rPr>
                        <a:t>・</a:t>
                      </a:r>
                      <a:r>
                        <a:rPr dirty="0" sz="950" spc="20">
                          <a:latin typeface="Meiryo UI"/>
                          <a:cs typeface="Meiryo UI"/>
                        </a:rPr>
                        <a:t>私立</a:t>
                      </a:r>
                      <a:r>
                        <a:rPr dirty="0" sz="950" spc="10">
                          <a:latin typeface="Meiryo UI"/>
                          <a:cs typeface="Meiryo UI"/>
                        </a:rPr>
                        <a:t>の</a:t>
                      </a:r>
                      <a:r>
                        <a:rPr dirty="0" sz="950" spc="20">
                          <a:latin typeface="Meiryo UI"/>
                          <a:cs typeface="Meiryo UI"/>
                        </a:rPr>
                        <a:t>小</a:t>
                      </a:r>
                      <a:r>
                        <a:rPr dirty="0" sz="950" spc="15">
                          <a:latin typeface="Meiryo UI"/>
                          <a:cs typeface="Meiryo UI"/>
                        </a:rPr>
                        <a:t>・</a:t>
                      </a:r>
                      <a:r>
                        <a:rPr dirty="0" sz="950" spc="20">
                          <a:latin typeface="Meiryo UI"/>
                          <a:cs typeface="Meiryo UI"/>
                        </a:rPr>
                        <a:t>中</a:t>
                      </a:r>
                      <a:r>
                        <a:rPr dirty="0" sz="950" spc="15">
                          <a:latin typeface="Meiryo UI"/>
                          <a:cs typeface="Meiryo UI"/>
                        </a:rPr>
                        <a:t>・</a:t>
                      </a:r>
                      <a:r>
                        <a:rPr dirty="0" sz="950" spc="20">
                          <a:latin typeface="Meiryo UI"/>
                          <a:cs typeface="Meiryo UI"/>
                        </a:rPr>
                        <a:t>高</a:t>
                      </a:r>
                      <a:r>
                        <a:rPr dirty="0" sz="950" spc="15">
                          <a:latin typeface="Meiryo UI"/>
                          <a:cs typeface="Meiryo UI"/>
                        </a:rPr>
                        <a:t>・</a:t>
                      </a:r>
                      <a:r>
                        <a:rPr dirty="0" sz="950" spc="20">
                          <a:latin typeface="Meiryo UI"/>
                          <a:cs typeface="Meiryo UI"/>
                        </a:rPr>
                        <a:t>特支等	</a:t>
                      </a:r>
                      <a:r>
                        <a:rPr dirty="0" sz="950" spc="20">
                          <a:solidFill>
                            <a:srgbClr val="E46B0A"/>
                          </a:solidFill>
                          <a:latin typeface="Meiryo UI"/>
                          <a:cs typeface="Meiryo UI"/>
                        </a:rPr>
                        <a:t>令和２年度３次 </a:t>
                      </a:r>
                      <a:r>
                        <a:rPr dirty="0" sz="950" spc="195">
                          <a:solidFill>
                            <a:srgbClr val="E46B0A"/>
                          </a:solidFill>
                          <a:latin typeface="Meiryo UI"/>
                          <a:cs typeface="Meiryo UI"/>
                        </a:rPr>
                        <a:t> </a:t>
                      </a:r>
                      <a:r>
                        <a:rPr dirty="0" sz="950" spc="5">
                          <a:solidFill>
                            <a:srgbClr val="E46B0A"/>
                          </a:solidFill>
                          <a:latin typeface="Meiryo UI"/>
                          <a:cs typeface="Meiryo UI"/>
                        </a:rPr>
                        <a:t>4</a:t>
                      </a:r>
                      <a:r>
                        <a:rPr dirty="0" sz="950" spc="20">
                          <a:solidFill>
                            <a:srgbClr val="E46B0A"/>
                          </a:solidFill>
                          <a:latin typeface="Meiryo UI"/>
                          <a:cs typeface="Meiryo UI"/>
                        </a:rPr>
                        <a:t>億円 </a:t>
                      </a:r>
                      <a:r>
                        <a:rPr dirty="0" sz="950" spc="20">
                          <a:latin typeface="Meiryo UI"/>
                          <a:cs typeface="Meiryo UI"/>
                        </a:rPr>
                        <a:t>国立</a:t>
                      </a:r>
                      <a:r>
                        <a:rPr dirty="0" sz="950" spc="10">
                          <a:latin typeface="Meiryo UI"/>
                          <a:cs typeface="Meiryo UI"/>
                        </a:rPr>
                        <a:t>、</a:t>
                      </a:r>
                      <a:r>
                        <a:rPr dirty="0" sz="950" spc="20">
                          <a:latin typeface="Meiryo UI"/>
                          <a:cs typeface="Meiryo UI"/>
                        </a:rPr>
                        <a:t>公立：定額</a:t>
                      </a:r>
                      <a:r>
                        <a:rPr dirty="0" sz="950" spc="280">
                          <a:latin typeface="Meiryo UI"/>
                          <a:cs typeface="Meiryo UI"/>
                        </a:rPr>
                        <a:t> </a:t>
                      </a:r>
                      <a:r>
                        <a:rPr dirty="0" sz="950" spc="20">
                          <a:latin typeface="Meiryo UI"/>
                          <a:cs typeface="Meiryo UI"/>
                        </a:rPr>
                        <a:t>私立</a:t>
                      </a:r>
                      <a:r>
                        <a:rPr dirty="0" sz="950" spc="10">
                          <a:latin typeface="Meiryo UI"/>
                          <a:cs typeface="Meiryo UI"/>
                        </a:rPr>
                        <a:t>：1/2</a:t>
                      </a:r>
                      <a:endParaRPr sz="950">
                        <a:latin typeface="Meiryo UI"/>
                        <a:cs typeface="Meiryo UI"/>
                      </a:endParaRPr>
                    </a:p>
                  </a:txBody>
                  <a:tcPr marL="0" marR="0" marB="0" marT="18415">
                    <a:lnL w="53975">
                      <a:solidFill>
                        <a:srgbClr val="77933B"/>
                      </a:solidFill>
                      <a:prstDash val="solid"/>
                    </a:lnL>
                    <a:lnR w="53975">
                      <a:solidFill>
                        <a:srgbClr val="77933B"/>
                      </a:solidFill>
                      <a:prstDash val="solid"/>
                    </a:lnR>
                    <a:lnB w="53975">
                      <a:solidFill>
                        <a:srgbClr val="77933B"/>
                      </a:solidFill>
                      <a:prstDash val="solid"/>
                    </a:lnB>
                  </a:tcPr>
                </a:tc>
                <a:tc hMerge="1">
                  <a:txBody>
                    <a:bodyPr/>
                    <a:lstStyle/>
                    <a:p>
                      <a:pPr/>
                    </a:p>
                  </a:txBody>
                  <a:tcPr marL="0" marR="0" marB="0" marT="0"/>
                </a:tc>
                <a:tc hMerge="1">
                  <a:txBody>
                    <a:bodyPr/>
                    <a:lstStyle/>
                    <a:p>
                      <a:pPr/>
                    </a:p>
                  </a:txBody>
                  <a:tcPr marL="0" marR="0" marB="0" marT="0"/>
                </a:tc>
                <a:tc vMerge="1">
                  <a:txBody>
                    <a:bodyPr/>
                    <a:lstStyle/>
                    <a:p>
                      <a:pPr/>
                    </a:p>
                  </a:txBody>
                  <a:tcPr marL="0" marR="0" marB="0" marT="0">
                    <a:lnT w="28575">
                      <a:solidFill>
                        <a:srgbClr val="FFFFFF"/>
                      </a:solidFill>
                      <a:prstDash val="solid"/>
                    </a:lnT>
                  </a:tcPr>
                </a:tc>
              </a:tr>
              <a:tr h="329945">
                <a:tc gridSpan="3">
                  <a:txBody>
                    <a:bodyPr/>
                    <a:lstStyle/>
                    <a:p>
                      <a:pPr marL="130810">
                        <a:lnSpc>
                          <a:spcPct val="100000"/>
                        </a:lnSpc>
                        <a:spcBef>
                          <a:spcPts val="585"/>
                        </a:spcBef>
                        <a:tabLst>
                          <a:tab pos="4088765" algn="l"/>
                        </a:tabLst>
                      </a:pPr>
                      <a:r>
                        <a:rPr dirty="0" sz="1500" b="1">
                          <a:solidFill>
                            <a:srgbClr val="FFFFFF"/>
                          </a:solidFill>
                          <a:latin typeface="Meiryo UI"/>
                          <a:cs typeface="Meiryo UI"/>
                        </a:rPr>
                        <a:t>学校</a:t>
                      </a:r>
                      <a:r>
                        <a:rPr dirty="0" sz="1500" spc="-5" b="1">
                          <a:solidFill>
                            <a:srgbClr val="FFFFFF"/>
                          </a:solidFill>
                          <a:latin typeface="Meiryo UI"/>
                          <a:cs typeface="Meiryo UI"/>
                        </a:rPr>
                        <a:t>ネッ</a:t>
                      </a:r>
                      <a:r>
                        <a:rPr dirty="0" sz="1500" b="1">
                          <a:solidFill>
                            <a:srgbClr val="FFFFFF"/>
                          </a:solidFill>
                          <a:latin typeface="Meiryo UI"/>
                          <a:cs typeface="Meiryo UI"/>
                        </a:rPr>
                        <a:t>ト</a:t>
                      </a:r>
                      <a:r>
                        <a:rPr dirty="0" sz="1500" spc="-5" b="1">
                          <a:solidFill>
                            <a:srgbClr val="FFFFFF"/>
                          </a:solidFill>
                          <a:latin typeface="Meiryo UI"/>
                          <a:cs typeface="Meiryo UI"/>
                        </a:rPr>
                        <a:t>ワー</a:t>
                      </a:r>
                      <a:r>
                        <a:rPr dirty="0" sz="1500" b="1">
                          <a:solidFill>
                            <a:srgbClr val="FFFFFF"/>
                          </a:solidFill>
                          <a:latin typeface="Meiryo UI"/>
                          <a:cs typeface="Meiryo UI"/>
                        </a:rPr>
                        <a:t>ク環境の全校整備</a:t>
                      </a:r>
                      <a:r>
                        <a:rPr dirty="0" sz="1500" b="1">
                          <a:solidFill>
                            <a:srgbClr val="FFFFFF"/>
                          </a:solidFill>
                          <a:latin typeface="Meiryo UI"/>
                          <a:cs typeface="Meiryo UI"/>
                        </a:rPr>
                        <a:t>	</a:t>
                      </a:r>
                      <a:r>
                        <a:rPr dirty="0" sz="1500" spc="-5" b="1">
                          <a:solidFill>
                            <a:srgbClr val="FFFFFF"/>
                          </a:solidFill>
                          <a:latin typeface="Meiryo UI"/>
                          <a:cs typeface="Meiryo UI"/>
                        </a:rPr>
                        <a:t>1</a:t>
                      </a:r>
                      <a:r>
                        <a:rPr dirty="0" sz="1500" b="1">
                          <a:solidFill>
                            <a:srgbClr val="FFFFFF"/>
                          </a:solidFill>
                          <a:latin typeface="Meiryo UI"/>
                          <a:cs typeface="Meiryo UI"/>
                        </a:rPr>
                        <a:t>,</a:t>
                      </a:r>
                      <a:r>
                        <a:rPr dirty="0" sz="1500" spc="-5" b="1">
                          <a:solidFill>
                            <a:srgbClr val="FFFFFF"/>
                          </a:solidFill>
                          <a:latin typeface="Meiryo UI"/>
                          <a:cs typeface="Meiryo UI"/>
                        </a:rPr>
                        <a:t>367</a:t>
                      </a:r>
                      <a:r>
                        <a:rPr dirty="0" sz="1500" b="1">
                          <a:solidFill>
                            <a:srgbClr val="FFFFFF"/>
                          </a:solidFill>
                          <a:latin typeface="Meiryo UI"/>
                          <a:cs typeface="Meiryo UI"/>
                        </a:rPr>
                        <a:t>億円</a:t>
                      </a:r>
                      <a:endParaRPr sz="1500">
                        <a:latin typeface="Meiryo UI"/>
                        <a:cs typeface="Meiryo UI"/>
                      </a:endParaRPr>
                    </a:p>
                  </a:txBody>
                  <a:tcPr marL="0" marR="0" marB="0" marT="74295">
                    <a:solidFill>
                      <a:srgbClr val="77933B"/>
                    </a:solidFill>
                  </a:tcPr>
                </a:tc>
                <a:tc hMerge="1">
                  <a:txBody>
                    <a:bodyPr/>
                    <a:lstStyle/>
                    <a:p>
                      <a:pPr/>
                    </a:p>
                  </a:txBody>
                  <a:tcPr marL="0" marR="0" marB="0" marT="0"/>
                </a:tc>
                <a:tc hMerge="1">
                  <a:txBody>
                    <a:bodyPr/>
                    <a:lstStyle/>
                    <a:p>
                      <a:pPr/>
                    </a:p>
                  </a:txBody>
                  <a:tcPr marL="0" marR="0" marB="0" marT="0"/>
                </a:tc>
                <a:tc vMerge="1">
                  <a:txBody>
                    <a:bodyPr/>
                    <a:lstStyle/>
                    <a:p>
                      <a:pPr/>
                    </a:p>
                  </a:txBody>
                  <a:tcPr marL="0" marR="0" marB="0" marT="0">
                    <a:lnT w="28575">
                      <a:solidFill>
                        <a:srgbClr val="FFFFFF"/>
                      </a:solidFill>
                      <a:prstDash val="solid"/>
                    </a:lnT>
                  </a:tcPr>
                </a:tc>
              </a:tr>
              <a:tr h="717047">
                <a:tc gridSpan="3">
                  <a:txBody>
                    <a:bodyPr/>
                    <a:lstStyle/>
                    <a:p>
                      <a:pPr marL="421640" indent="-241300">
                        <a:lnSpc>
                          <a:spcPct val="100000"/>
                        </a:lnSpc>
                        <a:spcBef>
                          <a:spcPts val="225"/>
                        </a:spcBef>
                        <a:buChar char="○"/>
                        <a:tabLst>
                          <a:tab pos="422275" algn="l"/>
                        </a:tabLst>
                      </a:pPr>
                      <a:r>
                        <a:rPr dirty="0" sz="1100">
                          <a:latin typeface="Meiryo UI"/>
                          <a:cs typeface="Meiryo UI"/>
                        </a:rPr>
                        <a:t>小・中・特別支援・高等学</a:t>
                      </a:r>
                      <a:r>
                        <a:rPr dirty="0" sz="1100" spc="10">
                          <a:latin typeface="Meiryo UI"/>
                          <a:cs typeface="Meiryo UI"/>
                        </a:rPr>
                        <a:t>校</a:t>
                      </a:r>
                      <a:r>
                        <a:rPr dirty="0" sz="1100">
                          <a:latin typeface="Meiryo UI"/>
                          <a:cs typeface="Meiryo UI"/>
                        </a:rPr>
                        <a:t>に</a:t>
                      </a:r>
                      <a:r>
                        <a:rPr dirty="0" sz="1100" spc="15">
                          <a:latin typeface="Meiryo UI"/>
                          <a:cs typeface="Meiryo UI"/>
                        </a:rPr>
                        <a:t>お</a:t>
                      </a:r>
                      <a:r>
                        <a:rPr dirty="0" sz="1100">
                          <a:latin typeface="Meiryo UI"/>
                          <a:cs typeface="Meiryo UI"/>
                        </a:rPr>
                        <a:t>ける</a:t>
                      </a:r>
                      <a:r>
                        <a:rPr dirty="0" u="sng" sz="1100" spc="10" b="1">
                          <a:uFill>
                            <a:solidFill>
                              <a:srgbClr val="000000"/>
                            </a:solidFill>
                          </a:uFill>
                          <a:latin typeface="Meiryo UI"/>
                          <a:cs typeface="Meiryo UI"/>
                        </a:rPr>
                        <a:t>校</a:t>
                      </a:r>
                      <a:r>
                        <a:rPr dirty="0" u="sng" sz="1100" b="1">
                          <a:uFill>
                            <a:solidFill>
                              <a:srgbClr val="000000"/>
                            </a:solidFill>
                          </a:uFill>
                          <a:latin typeface="Meiryo UI"/>
                          <a:cs typeface="Meiryo UI"/>
                        </a:rPr>
                        <a:t>内</a:t>
                      </a:r>
                      <a:r>
                        <a:rPr dirty="0" u="sng" sz="1100" spc="10" b="1">
                          <a:uFill>
                            <a:solidFill>
                              <a:srgbClr val="000000"/>
                            </a:solidFill>
                          </a:uFill>
                          <a:latin typeface="Meiryo UI"/>
                          <a:cs typeface="Meiryo UI"/>
                        </a:rPr>
                        <a:t>Ｌ</a:t>
                      </a:r>
                      <a:r>
                        <a:rPr dirty="0" u="sng" sz="1100" b="1">
                          <a:uFill>
                            <a:solidFill>
                              <a:srgbClr val="000000"/>
                            </a:solidFill>
                          </a:uFill>
                          <a:latin typeface="Meiryo UI"/>
                          <a:cs typeface="Meiryo UI"/>
                        </a:rPr>
                        <a:t>Ａ</a:t>
                      </a:r>
                      <a:r>
                        <a:rPr dirty="0" u="sng" sz="1100" spc="10" b="1">
                          <a:uFill>
                            <a:solidFill>
                              <a:srgbClr val="000000"/>
                            </a:solidFill>
                          </a:uFill>
                          <a:latin typeface="Meiryo UI"/>
                          <a:cs typeface="Meiryo UI"/>
                        </a:rPr>
                        <a:t>Ｎ</a:t>
                      </a:r>
                      <a:r>
                        <a:rPr dirty="0" u="sng" sz="1100" b="1">
                          <a:uFill>
                            <a:solidFill>
                              <a:srgbClr val="000000"/>
                            </a:solidFill>
                          </a:uFill>
                          <a:latin typeface="Meiryo UI"/>
                          <a:cs typeface="Meiryo UI"/>
                        </a:rPr>
                        <a:t>環</a:t>
                      </a:r>
                      <a:r>
                        <a:rPr dirty="0" u="sng" sz="1100" spc="10" b="1">
                          <a:uFill>
                            <a:solidFill>
                              <a:srgbClr val="000000"/>
                            </a:solidFill>
                          </a:uFill>
                          <a:latin typeface="Meiryo UI"/>
                          <a:cs typeface="Meiryo UI"/>
                        </a:rPr>
                        <a:t>境</a:t>
                      </a:r>
                      <a:r>
                        <a:rPr dirty="0" u="sng" sz="1100" spc="-5" b="1">
                          <a:uFill>
                            <a:solidFill>
                              <a:srgbClr val="000000"/>
                            </a:solidFill>
                          </a:uFill>
                          <a:latin typeface="Meiryo UI"/>
                          <a:cs typeface="Meiryo UI"/>
                        </a:rPr>
                        <a:t>の</a:t>
                      </a:r>
                      <a:r>
                        <a:rPr dirty="0" u="sng" sz="1100" spc="10" b="1">
                          <a:uFill>
                            <a:solidFill>
                              <a:srgbClr val="000000"/>
                            </a:solidFill>
                          </a:uFill>
                          <a:latin typeface="Meiryo UI"/>
                          <a:cs typeface="Meiryo UI"/>
                        </a:rPr>
                        <a:t>整</a:t>
                      </a:r>
                      <a:r>
                        <a:rPr dirty="0" u="sng" sz="1100" b="1">
                          <a:uFill>
                            <a:solidFill>
                              <a:srgbClr val="000000"/>
                            </a:solidFill>
                          </a:uFill>
                          <a:latin typeface="Meiryo UI"/>
                          <a:cs typeface="Meiryo UI"/>
                        </a:rPr>
                        <a:t>備</a:t>
                      </a:r>
                      <a:r>
                        <a:rPr dirty="0" u="sng" sz="1100" spc="5" b="1">
                          <a:uFill>
                            <a:solidFill>
                              <a:srgbClr val="000000"/>
                            </a:solidFill>
                          </a:uFill>
                          <a:latin typeface="Meiryo UI"/>
                          <a:cs typeface="Meiryo UI"/>
                        </a:rPr>
                        <a:t>を</a:t>
                      </a:r>
                      <a:r>
                        <a:rPr dirty="0" u="sng" sz="1100" b="1">
                          <a:uFill>
                            <a:solidFill>
                              <a:srgbClr val="000000"/>
                            </a:solidFill>
                          </a:uFill>
                          <a:latin typeface="Meiryo UI"/>
                          <a:cs typeface="Meiryo UI"/>
                        </a:rPr>
                        <a:t>支援</a:t>
                      </a:r>
                      <a:endParaRPr sz="1100">
                        <a:latin typeface="Meiryo UI"/>
                        <a:cs typeface="Meiryo UI"/>
                      </a:endParaRPr>
                    </a:p>
                    <a:p>
                      <a:pPr marL="229870">
                        <a:lnSpc>
                          <a:spcPct val="100000"/>
                        </a:lnSpc>
                        <a:spcBef>
                          <a:spcPts val="120"/>
                        </a:spcBef>
                        <a:tabLst>
                          <a:tab pos="3614420" algn="l"/>
                          <a:tab pos="4396105" algn="l"/>
                        </a:tabLst>
                      </a:pPr>
                      <a:r>
                        <a:rPr dirty="0" u="sng" baseline="5050" sz="1650" b="1">
                          <a:uFill>
                            <a:solidFill>
                              <a:srgbClr val="000000"/>
                            </a:solidFill>
                          </a:uFill>
                          <a:latin typeface="Meiryo UI"/>
                          <a:cs typeface="Meiryo UI"/>
                        </a:rPr>
                        <a:t>加えて電源</a:t>
                      </a:r>
                      <a:r>
                        <a:rPr dirty="0" u="sng" baseline="5050" sz="1650" spc="-7" b="1">
                          <a:uFill>
                            <a:solidFill>
                              <a:srgbClr val="000000"/>
                            </a:solidFill>
                          </a:uFill>
                          <a:latin typeface="Meiryo UI"/>
                          <a:cs typeface="Meiryo UI"/>
                        </a:rPr>
                        <a:t>キ</a:t>
                      </a:r>
                      <a:r>
                        <a:rPr dirty="0" u="sng" baseline="5050" sz="1650" b="1">
                          <a:uFill>
                            <a:solidFill>
                              <a:srgbClr val="000000"/>
                            </a:solidFill>
                          </a:uFill>
                          <a:latin typeface="Meiryo UI"/>
                          <a:cs typeface="Meiryo UI"/>
                        </a:rPr>
                        <a:t>ャビ</a:t>
                      </a:r>
                      <a:r>
                        <a:rPr dirty="0" u="sng" baseline="5050" sz="1650" spc="-15" b="1">
                          <a:uFill>
                            <a:solidFill>
                              <a:srgbClr val="000000"/>
                            </a:solidFill>
                          </a:uFill>
                          <a:latin typeface="Meiryo UI"/>
                          <a:cs typeface="Meiryo UI"/>
                        </a:rPr>
                        <a:t>ネ</a:t>
                      </a:r>
                      <a:r>
                        <a:rPr dirty="0" u="sng" baseline="5050" sz="1650" spc="-7" b="1">
                          <a:uFill>
                            <a:solidFill>
                              <a:srgbClr val="000000"/>
                            </a:solidFill>
                          </a:uFill>
                          <a:latin typeface="Meiryo UI"/>
                          <a:cs typeface="Meiryo UI"/>
                        </a:rPr>
                        <a:t>ッ</a:t>
                      </a:r>
                      <a:r>
                        <a:rPr dirty="0" u="sng" baseline="5050" sz="1650" b="1">
                          <a:uFill>
                            <a:solidFill>
                              <a:srgbClr val="000000"/>
                            </a:solidFill>
                          </a:uFill>
                          <a:latin typeface="Meiryo UI"/>
                          <a:cs typeface="Meiryo UI"/>
                        </a:rPr>
                        <a:t>ト整</a:t>
                      </a:r>
                      <a:r>
                        <a:rPr dirty="0" u="sng" baseline="5050" sz="1650" spc="15" b="1">
                          <a:uFill>
                            <a:solidFill>
                              <a:srgbClr val="000000"/>
                            </a:solidFill>
                          </a:uFill>
                          <a:latin typeface="Meiryo UI"/>
                          <a:cs typeface="Meiryo UI"/>
                        </a:rPr>
                        <a:t>備</a:t>
                      </a:r>
                      <a:r>
                        <a:rPr dirty="0" u="sng" baseline="5050" sz="1650" spc="-7" b="1">
                          <a:uFill>
                            <a:solidFill>
                              <a:srgbClr val="000000"/>
                            </a:solidFill>
                          </a:uFill>
                          <a:latin typeface="Meiryo UI"/>
                          <a:cs typeface="Meiryo UI"/>
                        </a:rPr>
                        <a:t>の</a:t>
                      </a:r>
                      <a:r>
                        <a:rPr dirty="0" u="sng" baseline="5050" sz="1650" spc="15" b="1">
                          <a:uFill>
                            <a:solidFill>
                              <a:srgbClr val="000000"/>
                            </a:solidFill>
                          </a:uFill>
                          <a:latin typeface="Meiryo UI"/>
                          <a:cs typeface="Meiryo UI"/>
                        </a:rPr>
                        <a:t>支</a:t>
                      </a:r>
                      <a:r>
                        <a:rPr dirty="0" u="sng" baseline="5050" sz="1650" b="1">
                          <a:uFill>
                            <a:solidFill>
                              <a:srgbClr val="000000"/>
                            </a:solidFill>
                          </a:uFill>
                          <a:latin typeface="Meiryo UI"/>
                          <a:cs typeface="Meiryo UI"/>
                        </a:rPr>
                        <a:t>援</a:t>
                      </a:r>
                      <a:r>
                        <a:rPr dirty="0" baseline="5050" sz="1650" b="1">
                          <a:latin typeface="Meiryo UI"/>
                          <a:cs typeface="Meiryo UI"/>
                        </a:rPr>
                        <a:t>	</a:t>
                      </a:r>
                      <a:r>
                        <a:rPr dirty="0" sz="950">
                          <a:solidFill>
                            <a:srgbClr val="BF0000"/>
                          </a:solidFill>
                          <a:latin typeface="Meiryo UI"/>
                          <a:cs typeface="Meiryo UI"/>
                        </a:rPr>
                        <a:t>令和元年度</a:t>
                      </a:r>
                      <a:r>
                        <a:rPr dirty="0" sz="950">
                          <a:solidFill>
                            <a:srgbClr val="BF0000"/>
                          </a:solidFill>
                          <a:latin typeface="Meiryo UI"/>
                          <a:cs typeface="Meiryo UI"/>
                        </a:rPr>
                        <a:t>	</a:t>
                      </a:r>
                      <a:r>
                        <a:rPr dirty="0" sz="950" spc="-5">
                          <a:solidFill>
                            <a:srgbClr val="BF0000"/>
                          </a:solidFill>
                          <a:latin typeface="Meiryo UI"/>
                          <a:cs typeface="Meiryo UI"/>
                        </a:rPr>
                        <a:t>1,296</a:t>
                      </a:r>
                      <a:r>
                        <a:rPr dirty="0" sz="950">
                          <a:solidFill>
                            <a:srgbClr val="BF0000"/>
                          </a:solidFill>
                          <a:latin typeface="Meiryo UI"/>
                          <a:cs typeface="Meiryo UI"/>
                        </a:rPr>
                        <a:t>億円</a:t>
                      </a:r>
                      <a:endParaRPr sz="950">
                        <a:latin typeface="Meiryo UI"/>
                        <a:cs typeface="Meiryo UI"/>
                      </a:endParaRPr>
                    </a:p>
                    <a:p>
                      <a:pPr marL="358140" marR="92710">
                        <a:lnSpc>
                          <a:spcPts val="1160"/>
                        </a:lnSpc>
                        <a:spcBef>
                          <a:spcPts val="40"/>
                        </a:spcBef>
                        <a:tabLst>
                          <a:tab pos="1430655" algn="l"/>
                          <a:tab pos="3614420" algn="l"/>
                        </a:tabLst>
                      </a:pPr>
                      <a:r>
                        <a:rPr dirty="0" sz="950" spc="20">
                          <a:latin typeface="Meiryo UI"/>
                          <a:cs typeface="Meiryo UI"/>
                        </a:rPr>
                        <a:t>対象：国</a:t>
                      </a:r>
                      <a:r>
                        <a:rPr dirty="0" sz="950" spc="15">
                          <a:latin typeface="Meiryo UI"/>
                          <a:cs typeface="Meiryo UI"/>
                        </a:rPr>
                        <a:t>・</a:t>
                      </a:r>
                      <a:r>
                        <a:rPr dirty="0" sz="950" spc="20">
                          <a:latin typeface="Meiryo UI"/>
                          <a:cs typeface="Meiryo UI"/>
                        </a:rPr>
                        <a:t>公</a:t>
                      </a:r>
                      <a:r>
                        <a:rPr dirty="0" sz="950" spc="15">
                          <a:latin typeface="Meiryo UI"/>
                          <a:cs typeface="Meiryo UI"/>
                        </a:rPr>
                        <a:t>・</a:t>
                      </a:r>
                      <a:r>
                        <a:rPr dirty="0" sz="950" spc="20">
                          <a:latin typeface="Meiryo UI"/>
                          <a:cs typeface="Meiryo UI"/>
                        </a:rPr>
                        <a:t>私立</a:t>
                      </a:r>
                      <a:r>
                        <a:rPr dirty="0" sz="950" spc="10">
                          <a:latin typeface="Meiryo UI"/>
                          <a:cs typeface="Meiryo UI"/>
                        </a:rPr>
                        <a:t>の</a:t>
                      </a:r>
                      <a:r>
                        <a:rPr dirty="0" sz="950" spc="20">
                          <a:latin typeface="Meiryo UI"/>
                          <a:cs typeface="Meiryo UI"/>
                        </a:rPr>
                        <a:t>小</a:t>
                      </a:r>
                      <a:r>
                        <a:rPr dirty="0" sz="950" spc="15">
                          <a:latin typeface="Meiryo UI"/>
                          <a:cs typeface="Meiryo UI"/>
                        </a:rPr>
                        <a:t>・</a:t>
                      </a:r>
                      <a:r>
                        <a:rPr dirty="0" sz="950" spc="20">
                          <a:latin typeface="Meiryo UI"/>
                          <a:cs typeface="Meiryo UI"/>
                        </a:rPr>
                        <a:t>中</a:t>
                      </a:r>
                      <a:r>
                        <a:rPr dirty="0" sz="950" spc="15">
                          <a:latin typeface="Meiryo UI"/>
                          <a:cs typeface="Meiryo UI"/>
                        </a:rPr>
                        <a:t>・</a:t>
                      </a:r>
                      <a:r>
                        <a:rPr dirty="0" sz="950" spc="20">
                          <a:latin typeface="Meiryo UI"/>
                          <a:cs typeface="Meiryo UI"/>
                        </a:rPr>
                        <a:t>高</a:t>
                      </a:r>
                      <a:r>
                        <a:rPr dirty="0" sz="950" spc="15">
                          <a:latin typeface="Meiryo UI"/>
                          <a:cs typeface="Meiryo UI"/>
                        </a:rPr>
                        <a:t>・</a:t>
                      </a:r>
                      <a:r>
                        <a:rPr dirty="0" sz="950" spc="20">
                          <a:latin typeface="Meiryo UI"/>
                          <a:cs typeface="Meiryo UI"/>
                        </a:rPr>
                        <a:t>特支等	</a:t>
                      </a:r>
                      <a:r>
                        <a:rPr dirty="0" sz="950" spc="20">
                          <a:solidFill>
                            <a:srgbClr val="001F60"/>
                          </a:solidFill>
                          <a:latin typeface="Meiryo UI"/>
                          <a:cs typeface="Meiryo UI"/>
                        </a:rPr>
                        <a:t>令和２年度１次</a:t>
                      </a:r>
                      <a:r>
                        <a:rPr dirty="0" sz="950" spc="235">
                          <a:solidFill>
                            <a:srgbClr val="001F60"/>
                          </a:solidFill>
                          <a:latin typeface="Meiryo UI"/>
                          <a:cs typeface="Meiryo UI"/>
                        </a:rPr>
                        <a:t> </a:t>
                      </a:r>
                      <a:r>
                        <a:rPr dirty="0" sz="950" spc="5">
                          <a:solidFill>
                            <a:srgbClr val="001F60"/>
                          </a:solidFill>
                          <a:latin typeface="Meiryo UI"/>
                          <a:cs typeface="Meiryo UI"/>
                        </a:rPr>
                        <a:t>71</a:t>
                      </a:r>
                      <a:r>
                        <a:rPr dirty="0" sz="950" spc="20">
                          <a:solidFill>
                            <a:srgbClr val="001F60"/>
                          </a:solidFill>
                          <a:latin typeface="Meiryo UI"/>
                          <a:cs typeface="Meiryo UI"/>
                        </a:rPr>
                        <a:t>億円 </a:t>
                      </a:r>
                      <a:r>
                        <a:rPr dirty="0" sz="950" spc="20">
                          <a:latin typeface="Meiryo UI"/>
                          <a:cs typeface="Meiryo UI"/>
                        </a:rPr>
                        <a:t>公立</a:t>
                      </a:r>
                      <a:r>
                        <a:rPr dirty="0" sz="950" spc="10">
                          <a:latin typeface="Meiryo UI"/>
                          <a:cs typeface="Meiryo UI"/>
                        </a:rPr>
                        <a:t>、</a:t>
                      </a:r>
                      <a:r>
                        <a:rPr dirty="0" sz="950" spc="20">
                          <a:latin typeface="Meiryo UI"/>
                          <a:cs typeface="Meiryo UI"/>
                        </a:rPr>
                        <a:t>私立</a:t>
                      </a:r>
                      <a:r>
                        <a:rPr dirty="0" sz="950" spc="10">
                          <a:latin typeface="Meiryo UI"/>
                          <a:cs typeface="Meiryo UI"/>
                        </a:rPr>
                        <a:t>：1/2	</a:t>
                      </a:r>
                      <a:r>
                        <a:rPr dirty="0" sz="950" spc="20">
                          <a:latin typeface="Meiryo UI"/>
                          <a:cs typeface="Meiryo UI"/>
                        </a:rPr>
                        <a:t>国立：定額</a:t>
                      </a:r>
                      <a:endParaRPr sz="950">
                        <a:latin typeface="Meiryo UI"/>
                        <a:cs typeface="Meiryo UI"/>
                      </a:endParaRPr>
                    </a:p>
                  </a:txBody>
                  <a:tcPr marL="0" marR="0" marB="0" marT="28575">
                    <a:lnL w="53975">
                      <a:solidFill>
                        <a:srgbClr val="77933B"/>
                      </a:solidFill>
                      <a:prstDash val="solid"/>
                    </a:lnL>
                    <a:lnR w="53975">
                      <a:solidFill>
                        <a:srgbClr val="77933B"/>
                      </a:solidFill>
                      <a:prstDash val="solid"/>
                    </a:lnR>
                    <a:lnB w="53975">
                      <a:solidFill>
                        <a:srgbClr val="77933B"/>
                      </a:solidFill>
                      <a:prstDash val="solid"/>
                    </a:lnB>
                  </a:tcPr>
                </a:tc>
                <a:tc hMerge="1">
                  <a:txBody>
                    <a:bodyPr/>
                    <a:lstStyle/>
                    <a:p>
                      <a:pPr/>
                    </a:p>
                  </a:txBody>
                  <a:tcPr marL="0" marR="0" marB="0" marT="0"/>
                </a:tc>
                <a:tc hMerge="1">
                  <a:txBody>
                    <a:bodyPr/>
                    <a:lstStyle/>
                    <a:p>
                      <a:pPr/>
                    </a:p>
                  </a:txBody>
                  <a:tcPr marL="0" marR="0" marB="0" marT="0"/>
                </a:tc>
                <a:tc vMerge="1">
                  <a:txBody>
                    <a:bodyPr/>
                    <a:lstStyle/>
                    <a:p>
                      <a:pPr/>
                    </a:p>
                  </a:txBody>
                  <a:tcPr marL="0" marR="0" marB="0" marT="0">
                    <a:lnT w="28575">
                      <a:solidFill>
                        <a:srgbClr val="FFFFFF"/>
                      </a:solidFill>
                      <a:prstDash val="solid"/>
                    </a:lnT>
                  </a:tcPr>
                </a:tc>
              </a:tr>
              <a:tr h="336041">
                <a:tc gridSpan="3">
                  <a:txBody>
                    <a:bodyPr/>
                    <a:lstStyle/>
                    <a:p>
                      <a:pPr marL="92710">
                        <a:lnSpc>
                          <a:spcPct val="100000"/>
                        </a:lnSpc>
                        <a:spcBef>
                          <a:spcPts val="645"/>
                        </a:spcBef>
                      </a:pPr>
                      <a:r>
                        <a:rPr dirty="0" sz="1500" b="1">
                          <a:solidFill>
                            <a:srgbClr val="FFFFFF"/>
                          </a:solidFill>
                          <a:latin typeface="Meiryo UI"/>
                          <a:cs typeface="Meiryo UI"/>
                        </a:rPr>
                        <a:t>学習系</a:t>
                      </a:r>
                      <a:r>
                        <a:rPr dirty="0" sz="1500" spc="-5" b="1">
                          <a:solidFill>
                            <a:srgbClr val="FFFFFF"/>
                          </a:solidFill>
                          <a:latin typeface="Meiryo UI"/>
                          <a:cs typeface="Meiryo UI"/>
                        </a:rPr>
                        <a:t>ネッ</a:t>
                      </a:r>
                      <a:r>
                        <a:rPr dirty="0" sz="1500" b="1">
                          <a:solidFill>
                            <a:srgbClr val="FFFFFF"/>
                          </a:solidFill>
                          <a:latin typeface="Meiryo UI"/>
                          <a:cs typeface="Meiryo UI"/>
                        </a:rPr>
                        <a:t>ト</a:t>
                      </a:r>
                      <a:r>
                        <a:rPr dirty="0" sz="1500" spc="-5" b="1">
                          <a:solidFill>
                            <a:srgbClr val="FFFFFF"/>
                          </a:solidFill>
                          <a:latin typeface="Meiryo UI"/>
                          <a:cs typeface="Meiryo UI"/>
                        </a:rPr>
                        <a:t>ワー</a:t>
                      </a:r>
                      <a:r>
                        <a:rPr dirty="0" sz="1500" b="1">
                          <a:solidFill>
                            <a:srgbClr val="FFFFFF"/>
                          </a:solidFill>
                          <a:latin typeface="Meiryo UI"/>
                          <a:cs typeface="Meiryo UI"/>
                        </a:rPr>
                        <a:t>ク</a:t>
                      </a:r>
                      <a:r>
                        <a:rPr dirty="0" sz="1500" spc="5" b="1">
                          <a:solidFill>
                            <a:srgbClr val="FFFFFF"/>
                          </a:solidFill>
                          <a:latin typeface="Meiryo UI"/>
                          <a:cs typeface="Meiryo UI"/>
                        </a:rPr>
                        <a:t>に</a:t>
                      </a:r>
                      <a:r>
                        <a:rPr dirty="0" sz="1500" spc="-5" b="1">
                          <a:solidFill>
                            <a:srgbClr val="FFFFFF"/>
                          </a:solidFill>
                          <a:latin typeface="Meiryo UI"/>
                          <a:cs typeface="Meiryo UI"/>
                        </a:rPr>
                        <a:t>お</a:t>
                      </a:r>
                      <a:r>
                        <a:rPr dirty="0" sz="1500" b="1">
                          <a:solidFill>
                            <a:srgbClr val="FFFFFF"/>
                          </a:solidFill>
                          <a:latin typeface="Meiryo UI"/>
                          <a:cs typeface="Meiryo UI"/>
                        </a:rPr>
                        <a:t>け</a:t>
                      </a:r>
                      <a:r>
                        <a:rPr dirty="0" sz="1500" spc="-5" b="1">
                          <a:solidFill>
                            <a:srgbClr val="FFFFFF"/>
                          </a:solidFill>
                          <a:latin typeface="Meiryo UI"/>
                          <a:cs typeface="Meiryo UI"/>
                        </a:rPr>
                        <a:t>る</a:t>
                      </a:r>
                      <a:r>
                        <a:rPr dirty="0" sz="1500" b="1">
                          <a:solidFill>
                            <a:srgbClr val="FFFFFF"/>
                          </a:solidFill>
                          <a:latin typeface="Meiryo UI"/>
                          <a:cs typeface="Meiryo UI"/>
                        </a:rPr>
                        <a:t>通信環境の円滑化</a:t>
                      </a:r>
                      <a:endParaRPr sz="1500">
                        <a:latin typeface="Meiryo UI"/>
                        <a:cs typeface="Meiryo UI"/>
                      </a:endParaRPr>
                    </a:p>
                  </a:txBody>
                  <a:tcPr marL="0" marR="0" marB="0" marT="81915">
                    <a:solidFill>
                      <a:srgbClr val="77933B"/>
                    </a:solidFill>
                  </a:tcPr>
                </a:tc>
                <a:tc hMerge="1">
                  <a:txBody>
                    <a:bodyPr/>
                    <a:lstStyle/>
                    <a:p>
                      <a:pPr/>
                    </a:p>
                  </a:txBody>
                  <a:tcPr marL="0" marR="0" marB="0" marT="0"/>
                </a:tc>
                <a:tc hMerge="1">
                  <a:txBody>
                    <a:bodyPr/>
                    <a:lstStyle/>
                    <a:p>
                      <a:pPr/>
                    </a:p>
                  </a:txBody>
                  <a:tcPr marL="0" marR="0" marB="0" marT="0"/>
                </a:tc>
                <a:tc vMerge="1">
                  <a:txBody>
                    <a:bodyPr/>
                    <a:lstStyle/>
                    <a:p>
                      <a:pPr/>
                    </a:p>
                  </a:txBody>
                  <a:tcPr marL="0" marR="0" marB="0" marT="0">
                    <a:lnT w="28575">
                      <a:solidFill>
                        <a:srgbClr val="FFFFFF"/>
                      </a:solidFill>
                      <a:prstDash val="solid"/>
                    </a:lnT>
                  </a:tcPr>
                </a:tc>
              </a:tr>
              <a:tr h="706374">
                <a:tc gridSpan="3">
                  <a:txBody>
                    <a:bodyPr/>
                    <a:lstStyle/>
                    <a:p>
                      <a:pPr marL="219075" marR="135890" indent="-50800">
                        <a:lnSpc>
                          <a:spcPct val="102699"/>
                        </a:lnSpc>
                        <a:spcBef>
                          <a:spcPts val="45"/>
                        </a:spcBef>
                        <a:buChar char="○"/>
                        <a:tabLst>
                          <a:tab pos="410209" algn="l"/>
                        </a:tabLst>
                      </a:pPr>
                      <a:r>
                        <a:rPr dirty="0" sz="1100" spc="25">
                          <a:latin typeface="Meiryo UI"/>
                          <a:cs typeface="Meiryo UI"/>
                        </a:rPr>
                        <a:t>各学校</a:t>
                      </a:r>
                      <a:r>
                        <a:rPr dirty="0" sz="1100" spc="20">
                          <a:latin typeface="Meiryo UI"/>
                          <a:cs typeface="Meiryo UI"/>
                        </a:rPr>
                        <a:t>か</a:t>
                      </a:r>
                      <a:r>
                        <a:rPr dirty="0" sz="1100" spc="15">
                          <a:latin typeface="Meiryo UI"/>
                          <a:cs typeface="Meiryo UI"/>
                        </a:rPr>
                        <a:t>ら</a:t>
                      </a:r>
                      <a:r>
                        <a:rPr dirty="0" sz="1100" spc="25">
                          <a:latin typeface="Meiryo UI"/>
                          <a:cs typeface="Meiryo UI"/>
                        </a:rPr>
                        <a:t>回線</a:t>
                      </a:r>
                      <a:r>
                        <a:rPr dirty="0" sz="1100" spc="20">
                          <a:latin typeface="Meiryo UI"/>
                          <a:cs typeface="Meiryo UI"/>
                        </a:rPr>
                        <a:t>を</a:t>
                      </a:r>
                      <a:r>
                        <a:rPr dirty="0" sz="1100" spc="25">
                          <a:latin typeface="Meiryo UI"/>
                          <a:cs typeface="Meiryo UI"/>
                        </a:rPr>
                        <a:t>一旦集約</a:t>
                      </a:r>
                      <a:r>
                        <a:rPr dirty="0" sz="1100" spc="30">
                          <a:latin typeface="Meiryo UI"/>
                          <a:cs typeface="Meiryo UI"/>
                        </a:rPr>
                        <a:t>し</a:t>
                      </a:r>
                      <a:r>
                        <a:rPr dirty="0" sz="1100" spc="20">
                          <a:latin typeface="Meiryo UI"/>
                          <a:cs typeface="Meiryo UI"/>
                        </a:rPr>
                        <a:t>て</a:t>
                      </a:r>
                      <a:r>
                        <a:rPr dirty="0" sz="1100" spc="30">
                          <a:latin typeface="Meiryo UI"/>
                          <a:cs typeface="Meiryo UI"/>
                        </a:rPr>
                        <a:t>イ</a:t>
                      </a:r>
                      <a:r>
                        <a:rPr dirty="0" sz="1100" spc="15">
                          <a:latin typeface="Meiryo UI"/>
                          <a:cs typeface="Meiryo UI"/>
                        </a:rPr>
                        <a:t>ン</a:t>
                      </a:r>
                      <a:r>
                        <a:rPr dirty="0" sz="1100" spc="25">
                          <a:latin typeface="Meiryo UI"/>
                          <a:cs typeface="Meiryo UI"/>
                        </a:rPr>
                        <a:t>タ</a:t>
                      </a:r>
                      <a:r>
                        <a:rPr dirty="0" sz="1100" spc="35">
                          <a:latin typeface="Meiryo UI"/>
                          <a:cs typeface="Meiryo UI"/>
                        </a:rPr>
                        <a:t>ーネ</a:t>
                      </a:r>
                      <a:r>
                        <a:rPr dirty="0" sz="1100" spc="10">
                          <a:latin typeface="Meiryo UI"/>
                          <a:cs typeface="Meiryo UI"/>
                        </a:rPr>
                        <a:t>ッ</a:t>
                      </a:r>
                      <a:r>
                        <a:rPr dirty="0" sz="1100" spc="20">
                          <a:latin typeface="Meiryo UI"/>
                          <a:cs typeface="Meiryo UI"/>
                        </a:rPr>
                        <a:t>ト</a:t>
                      </a:r>
                      <a:r>
                        <a:rPr dirty="0" sz="1100" spc="25">
                          <a:latin typeface="Meiryo UI"/>
                          <a:cs typeface="Meiryo UI"/>
                        </a:rPr>
                        <a:t>接続</a:t>
                      </a:r>
                      <a:r>
                        <a:rPr dirty="0" sz="1100" spc="20">
                          <a:latin typeface="Meiryo UI"/>
                          <a:cs typeface="Meiryo UI"/>
                        </a:rPr>
                        <a:t>す</a:t>
                      </a:r>
                      <a:r>
                        <a:rPr dirty="0" sz="1100" spc="35">
                          <a:latin typeface="Meiryo UI"/>
                          <a:cs typeface="Meiryo UI"/>
                        </a:rPr>
                        <a:t>る</a:t>
                      </a:r>
                      <a:r>
                        <a:rPr dirty="0" sz="1100" spc="25">
                          <a:latin typeface="Meiryo UI"/>
                          <a:cs typeface="Meiryo UI"/>
                        </a:rPr>
                        <a:t>方法</a:t>
                      </a:r>
                      <a:r>
                        <a:rPr dirty="0" sz="1100" spc="30">
                          <a:latin typeface="Meiryo UI"/>
                          <a:cs typeface="Meiryo UI"/>
                        </a:rPr>
                        <a:t>を</a:t>
                      </a:r>
                      <a:r>
                        <a:rPr dirty="0" sz="1100" spc="10">
                          <a:latin typeface="Meiryo UI"/>
                          <a:cs typeface="Meiryo UI"/>
                        </a:rPr>
                        <a:t>とっ</a:t>
                      </a:r>
                      <a:r>
                        <a:rPr dirty="0" sz="1100" spc="30">
                          <a:latin typeface="Meiryo UI"/>
                          <a:cs typeface="Meiryo UI"/>
                        </a:rPr>
                        <a:t>て</a:t>
                      </a:r>
                      <a:r>
                        <a:rPr dirty="0" sz="1100" spc="20">
                          <a:latin typeface="Meiryo UI"/>
                          <a:cs typeface="Meiryo UI"/>
                        </a:rPr>
                        <a:t>い</a:t>
                      </a:r>
                      <a:r>
                        <a:rPr dirty="0" sz="1100" spc="35">
                          <a:latin typeface="Meiryo UI"/>
                          <a:cs typeface="Meiryo UI"/>
                        </a:rPr>
                        <a:t>る</a:t>
                      </a:r>
                      <a:r>
                        <a:rPr dirty="0" sz="1100" spc="25">
                          <a:latin typeface="Meiryo UI"/>
                          <a:cs typeface="Meiryo UI"/>
                        </a:rPr>
                        <a:t>自</a:t>
                      </a:r>
                      <a:r>
                        <a:rPr dirty="0" sz="1100" spc="35">
                          <a:latin typeface="Meiryo UI"/>
                          <a:cs typeface="Meiryo UI"/>
                        </a:rPr>
                        <a:t>治</a:t>
                      </a:r>
                      <a:r>
                        <a:rPr dirty="0" sz="1100" spc="25">
                          <a:latin typeface="Meiryo UI"/>
                          <a:cs typeface="Meiryo UI"/>
                        </a:rPr>
                        <a:t>体</a:t>
                      </a:r>
                      <a:r>
                        <a:rPr dirty="0" sz="1100" spc="20">
                          <a:latin typeface="Meiryo UI"/>
                          <a:cs typeface="Meiryo UI"/>
                        </a:rPr>
                        <a:t>に </a:t>
                      </a:r>
                      <a:r>
                        <a:rPr dirty="0" sz="1100" spc="25">
                          <a:latin typeface="Meiryo UI"/>
                          <a:cs typeface="Meiryo UI"/>
                        </a:rPr>
                        <a:t>対</a:t>
                      </a:r>
                      <a:r>
                        <a:rPr dirty="0" sz="1100" spc="20">
                          <a:latin typeface="Meiryo UI"/>
                          <a:cs typeface="Meiryo UI"/>
                        </a:rPr>
                        <a:t>して</a:t>
                      </a:r>
                      <a:r>
                        <a:rPr dirty="0" sz="1100" spc="5">
                          <a:latin typeface="Meiryo UI"/>
                          <a:cs typeface="Meiryo UI"/>
                        </a:rPr>
                        <a:t>、</a:t>
                      </a:r>
                      <a:r>
                        <a:rPr dirty="0" u="sng" sz="1100" spc="25" b="1">
                          <a:uFill>
                            <a:solidFill>
                              <a:srgbClr val="000000"/>
                            </a:solidFill>
                          </a:uFill>
                          <a:latin typeface="Meiryo UI"/>
                          <a:cs typeface="Meiryo UI"/>
                        </a:rPr>
                        <a:t>学習系</a:t>
                      </a:r>
                      <a:r>
                        <a:rPr dirty="0" u="sng" sz="1100" spc="10" b="1">
                          <a:uFill>
                            <a:solidFill>
                              <a:srgbClr val="000000"/>
                            </a:solidFill>
                          </a:uFill>
                          <a:latin typeface="Meiryo UI"/>
                          <a:cs typeface="Meiryo UI"/>
                        </a:rPr>
                        <a:t>ネッ</a:t>
                      </a:r>
                      <a:r>
                        <a:rPr dirty="0" u="sng" sz="1100" spc="30" b="1">
                          <a:uFill>
                            <a:solidFill>
                              <a:srgbClr val="000000"/>
                            </a:solidFill>
                          </a:uFill>
                          <a:latin typeface="Meiryo UI"/>
                          <a:cs typeface="Meiryo UI"/>
                        </a:rPr>
                        <a:t>ト</a:t>
                      </a:r>
                      <a:r>
                        <a:rPr dirty="0" u="sng" sz="1100" spc="15" b="1">
                          <a:uFill>
                            <a:solidFill>
                              <a:srgbClr val="000000"/>
                            </a:solidFill>
                          </a:uFill>
                          <a:latin typeface="Meiryo UI"/>
                          <a:cs typeface="Meiryo UI"/>
                        </a:rPr>
                        <a:t>ワ</a:t>
                      </a:r>
                      <a:r>
                        <a:rPr dirty="0" u="sng" sz="1100" spc="20" b="1">
                          <a:uFill>
                            <a:solidFill>
                              <a:srgbClr val="000000"/>
                            </a:solidFill>
                          </a:uFill>
                          <a:latin typeface="Meiryo UI"/>
                          <a:cs typeface="Meiryo UI"/>
                        </a:rPr>
                        <a:t>ーク</a:t>
                      </a:r>
                      <a:r>
                        <a:rPr dirty="0" u="sng" sz="1100" spc="25" b="1">
                          <a:uFill>
                            <a:solidFill>
                              <a:srgbClr val="000000"/>
                            </a:solidFill>
                          </a:uFill>
                          <a:latin typeface="Meiryo UI"/>
                          <a:cs typeface="Meiryo UI"/>
                        </a:rPr>
                        <a:t>を</a:t>
                      </a:r>
                      <a:r>
                        <a:rPr dirty="0" u="sng" sz="1100" spc="35" b="1">
                          <a:uFill>
                            <a:solidFill>
                              <a:srgbClr val="000000"/>
                            </a:solidFill>
                          </a:uFill>
                          <a:latin typeface="Meiryo UI"/>
                          <a:cs typeface="Meiryo UI"/>
                        </a:rPr>
                        <a:t>学校</a:t>
                      </a:r>
                      <a:r>
                        <a:rPr dirty="0" u="sng" sz="1100" spc="15" b="1">
                          <a:uFill>
                            <a:solidFill>
                              <a:srgbClr val="000000"/>
                            </a:solidFill>
                          </a:uFill>
                          <a:latin typeface="Meiryo UI"/>
                          <a:cs typeface="Meiryo UI"/>
                        </a:rPr>
                        <a:t>か</a:t>
                      </a:r>
                      <a:r>
                        <a:rPr dirty="0" u="sng" sz="1100" spc="20" b="1">
                          <a:uFill>
                            <a:solidFill>
                              <a:srgbClr val="000000"/>
                            </a:solidFill>
                          </a:uFill>
                          <a:latin typeface="Meiryo UI"/>
                          <a:cs typeface="Meiryo UI"/>
                        </a:rPr>
                        <a:t>ら</a:t>
                      </a:r>
                      <a:r>
                        <a:rPr dirty="0" u="sng" sz="1100" spc="35" b="1">
                          <a:uFill>
                            <a:solidFill>
                              <a:srgbClr val="000000"/>
                            </a:solidFill>
                          </a:uFill>
                          <a:latin typeface="Meiryo UI"/>
                          <a:cs typeface="Meiryo UI"/>
                        </a:rPr>
                        <a:t>直</a:t>
                      </a:r>
                      <a:r>
                        <a:rPr dirty="0" u="sng" sz="1100" spc="25" b="1">
                          <a:uFill>
                            <a:solidFill>
                              <a:srgbClr val="000000"/>
                            </a:solidFill>
                          </a:uFill>
                          <a:latin typeface="Meiryo UI"/>
                          <a:cs typeface="Meiryo UI"/>
                        </a:rPr>
                        <a:t>接イ</a:t>
                      </a:r>
                      <a:r>
                        <a:rPr dirty="0" u="sng" sz="1100" spc="20" b="1">
                          <a:uFill>
                            <a:solidFill>
                              <a:srgbClr val="000000"/>
                            </a:solidFill>
                          </a:uFill>
                          <a:latin typeface="Meiryo UI"/>
                          <a:cs typeface="Meiryo UI"/>
                        </a:rPr>
                        <a:t>ン</a:t>
                      </a:r>
                      <a:r>
                        <a:rPr dirty="0" u="sng" sz="1100" spc="15" b="1">
                          <a:uFill>
                            <a:solidFill>
                              <a:srgbClr val="000000"/>
                            </a:solidFill>
                          </a:uFill>
                          <a:latin typeface="Meiryo UI"/>
                          <a:cs typeface="Meiryo UI"/>
                        </a:rPr>
                        <a:t>タ</a:t>
                      </a:r>
                      <a:r>
                        <a:rPr dirty="0" u="sng" sz="1100" spc="30" b="1">
                          <a:uFill>
                            <a:solidFill>
                              <a:srgbClr val="000000"/>
                            </a:solidFill>
                          </a:uFill>
                          <a:latin typeface="Meiryo UI"/>
                          <a:cs typeface="Meiryo UI"/>
                        </a:rPr>
                        <a:t>ー</a:t>
                      </a:r>
                      <a:r>
                        <a:rPr dirty="0" u="sng" sz="1100" spc="25" b="1">
                          <a:uFill>
                            <a:solidFill>
                              <a:srgbClr val="000000"/>
                            </a:solidFill>
                          </a:uFill>
                          <a:latin typeface="Meiryo UI"/>
                          <a:cs typeface="Meiryo UI"/>
                        </a:rPr>
                        <a:t>ネ</a:t>
                      </a:r>
                      <a:r>
                        <a:rPr dirty="0" u="sng" sz="1100" spc="10" b="1">
                          <a:uFill>
                            <a:solidFill>
                              <a:srgbClr val="000000"/>
                            </a:solidFill>
                          </a:uFill>
                          <a:latin typeface="Meiryo UI"/>
                          <a:cs typeface="Meiryo UI"/>
                        </a:rPr>
                        <a:t>ッ</a:t>
                      </a:r>
                      <a:r>
                        <a:rPr dirty="0" u="sng" sz="1100" spc="20" b="1">
                          <a:uFill>
                            <a:solidFill>
                              <a:srgbClr val="000000"/>
                            </a:solidFill>
                          </a:uFill>
                          <a:latin typeface="Meiryo UI"/>
                          <a:cs typeface="Meiryo UI"/>
                        </a:rPr>
                        <a:t>ト</a:t>
                      </a:r>
                      <a:r>
                        <a:rPr dirty="0" u="sng" sz="1100" spc="25" b="1">
                          <a:uFill>
                            <a:solidFill>
                              <a:srgbClr val="000000"/>
                            </a:solidFill>
                          </a:uFill>
                          <a:latin typeface="Meiryo UI"/>
                          <a:cs typeface="Meiryo UI"/>
                        </a:rPr>
                        <a:t>へ接続</a:t>
                      </a:r>
                      <a:r>
                        <a:rPr dirty="0" u="sng" sz="1100" spc="20" b="1">
                          <a:uFill>
                            <a:solidFill>
                              <a:srgbClr val="000000"/>
                            </a:solidFill>
                          </a:uFill>
                          <a:latin typeface="Meiryo UI"/>
                          <a:cs typeface="Meiryo UI"/>
                        </a:rPr>
                        <a:t>す</a:t>
                      </a:r>
                      <a:r>
                        <a:rPr dirty="0" u="sng" sz="1100" spc="25" b="1">
                          <a:uFill>
                            <a:solidFill>
                              <a:srgbClr val="000000"/>
                            </a:solidFill>
                          </a:uFill>
                          <a:latin typeface="Meiryo UI"/>
                          <a:cs typeface="Meiryo UI"/>
                        </a:rPr>
                        <a:t>る</a:t>
                      </a:r>
                      <a:r>
                        <a:rPr dirty="0" u="sng" sz="1100" spc="35" b="1">
                          <a:uFill>
                            <a:solidFill>
                              <a:srgbClr val="000000"/>
                            </a:solidFill>
                          </a:uFill>
                          <a:latin typeface="Meiryo UI"/>
                          <a:cs typeface="Meiryo UI"/>
                        </a:rPr>
                        <a:t>方</a:t>
                      </a:r>
                      <a:r>
                        <a:rPr dirty="0" u="sng" sz="1100" spc="25" b="1">
                          <a:uFill>
                            <a:solidFill>
                              <a:srgbClr val="000000"/>
                            </a:solidFill>
                          </a:uFill>
                          <a:latin typeface="Meiryo UI"/>
                          <a:cs typeface="Meiryo UI"/>
                        </a:rPr>
                        <a:t>式に</a:t>
                      </a:r>
                      <a:r>
                        <a:rPr dirty="0" u="sng" sz="1100" spc="35" b="1">
                          <a:uFill>
                            <a:solidFill>
                              <a:srgbClr val="000000"/>
                            </a:solidFill>
                          </a:uFill>
                          <a:latin typeface="Meiryo UI"/>
                          <a:cs typeface="Meiryo UI"/>
                        </a:rPr>
                        <a:t>改</a:t>
                      </a:r>
                      <a:r>
                        <a:rPr dirty="0" u="sng" sz="1100" spc="15" b="1">
                          <a:uFill>
                            <a:solidFill>
                              <a:srgbClr val="000000"/>
                            </a:solidFill>
                          </a:uFill>
                          <a:latin typeface="Meiryo UI"/>
                          <a:cs typeface="Meiryo UI"/>
                        </a:rPr>
                        <a:t>め</a:t>
                      </a:r>
                      <a:r>
                        <a:rPr dirty="0" u="sng" sz="1100" spc="20" b="1">
                          <a:uFill>
                            <a:solidFill>
                              <a:srgbClr val="000000"/>
                            </a:solidFill>
                          </a:uFill>
                          <a:latin typeface="Meiryo UI"/>
                          <a:cs typeface="Meiryo UI"/>
                        </a:rPr>
                        <a:t>る</a:t>
                      </a:r>
                      <a:endParaRPr sz="1100">
                        <a:latin typeface="Meiryo UI"/>
                        <a:cs typeface="Meiryo UI"/>
                      </a:endParaRPr>
                    </a:p>
                    <a:p>
                      <a:pPr marL="328930" marR="114935" indent="-111760">
                        <a:lnSpc>
                          <a:spcPct val="84100"/>
                        </a:lnSpc>
                        <a:spcBef>
                          <a:spcPts val="459"/>
                        </a:spcBef>
                        <a:tabLst>
                          <a:tab pos="2219960" algn="l"/>
                          <a:tab pos="3274695" algn="l"/>
                        </a:tabLst>
                      </a:pPr>
                      <a:r>
                        <a:rPr dirty="0" u="sng" baseline="10101" sz="1650" spc="-15" b="1">
                          <a:uFill>
                            <a:solidFill>
                              <a:srgbClr val="000000"/>
                            </a:solidFill>
                          </a:uFill>
                          <a:latin typeface="Meiryo UI"/>
                          <a:cs typeface="Meiryo UI"/>
                        </a:rPr>
                        <a:t>た</a:t>
                      </a:r>
                      <a:r>
                        <a:rPr dirty="0" u="sng" baseline="10101" sz="1650" spc="-7" b="1">
                          <a:uFill>
                            <a:solidFill>
                              <a:srgbClr val="000000"/>
                            </a:solidFill>
                          </a:uFill>
                          <a:latin typeface="Meiryo UI"/>
                          <a:cs typeface="Meiryo UI"/>
                        </a:rPr>
                        <a:t>めの</a:t>
                      </a:r>
                      <a:r>
                        <a:rPr dirty="0" u="sng" baseline="10101" sz="1650" b="1">
                          <a:uFill>
                            <a:solidFill>
                              <a:srgbClr val="000000"/>
                            </a:solidFill>
                          </a:uFill>
                          <a:latin typeface="Meiryo UI"/>
                          <a:cs typeface="Meiryo UI"/>
                        </a:rPr>
                        <a:t>整備</a:t>
                      </a:r>
                      <a:r>
                        <a:rPr dirty="0" u="sng" baseline="10101" sz="1650" spc="7" b="1">
                          <a:uFill>
                            <a:solidFill>
                              <a:srgbClr val="000000"/>
                            </a:solidFill>
                          </a:uFill>
                          <a:latin typeface="Meiryo UI"/>
                          <a:cs typeface="Meiryo UI"/>
                        </a:rPr>
                        <a:t>を</a:t>
                      </a:r>
                      <a:r>
                        <a:rPr dirty="0" u="sng" baseline="10101" sz="1650" b="1">
                          <a:uFill>
                            <a:solidFill>
                              <a:srgbClr val="000000"/>
                            </a:solidFill>
                          </a:uFill>
                          <a:latin typeface="Meiryo UI"/>
                          <a:cs typeface="Meiryo UI"/>
                        </a:rPr>
                        <a:t>支援</a:t>
                      </a:r>
                      <a:r>
                        <a:rPr dirty="0" baseline="10101" sz="1650" b="1">
                          <a:latin typeface="Meiryo UI"/>
                          <a:cs typeface="Meiryo UI"/>
                        </a:rPr>
                        <a:t>		</a:t>
                      </a:r>
                      <a:r>
                        <a:rPr dirty="0" sz="950">
                          <a:solidFill>
                            <a:srgbClr val="E46B0A"/>
                          </a:solidFill>
                          <a:latin typeface="Meiryo UI"/>
                          <a:cs typeface="Meiryo UI"/>
                        </a:rPr>
                        <a:t>学校施設環境改善交付金</a:t>
                      </a:r>
                      <a:r>
                        <a:rPr dirty="0" sz="950" spc="-5">
                          <a:solidFill>
                            <a:srgbClr val="E46B0A"/>
                          </a:solidFill>
                          <a:latin typeface="Meiryo UI"/>
                          <a:cs typeface="Meiryo UI"/>
                        </a:rPr>
                        <a:t>の</a:t>
                      </a:r>
                      <a:r>
                        <a:rPr dirty="0" sz="950">
                          <a:solidFill>
                            <a:srgbClr val="E46B0A"/>
                          </a:solidFill>
                          <a:latin typeface="Meiryo UI"/>
                          <a:cs typeface="Meiryo UI"/>
                        </a:rPr>
                        <a:t>内数 </a:t>
                      </a:r>
                      <a:r>
                        <a:rPr dirty="0" sz="950" spc="20">
                          <a:latin typeface="Meiryo UI"/>
                          <a:cs typeface="Meiryo UI"/>
                        </a:rPr>
                        <a:t>対象：公立</a:t>
                      </a:r>
                      <a:r>
                        <a:rPr dirty="0" sz="950" spc="10">
                          <a:latin typeface="Meiryo UI"/>
                          <a:cs typeface="Meiryo UI"/>
                        </a:rPr>
                        <a:t>の</a:t>
                      </a:r>
                      <a:r>
                        <a:rPr dirty="0" sz="950" spc="20">
                          <a:latin typeface="Meiryo UI"/>
                          <a:cs typeface="Meiryo UI"/>
                        </a:rPr>
                        <a:t>小</a:t>
                      </a:r>
                      <a:r>
                        <a:rPr dirty="0" sz="950" spc="15">
                          <a:latin typeface="Meiryo UI"/>
                          <a:cs typeface="Meiryo UI"/>
                        </a:rPr>
                        <a:t>・</a:t>
                      </a:r>
                      <a:r>
                        <a:rPr dirty="0" sz="950" spc="20">
                          <a:latin typeface="Meiryo UI"/>
                          <a:cs typeface="Meiryo UI"/>
                        </a:rPr>
                        <a:t>中</a:t>
                      </a:r>
                      <a:r>
                        <a:rPr dirty="0" sz="950" spc="15">
                          <a:latin typeface="Meiryo UI"/>
                          <a:cs typeface="Meiryo UI"/>
                        </a:rPr>
                        <a:t>・</a:t>
                      </a:r>
                      <a:r>
                        <a:rPr dirty="0" sz="950" spc="20">
                          <a:latin typeface="Meiryo UI"/>
                          <a:cs typeface="Meiryo UI"/>
                        </a:rPr>
                        <a:t>高</a:t>
                      </a:r>
                      <a:r>
                        <a:rPr dirty="0" sz="950" spc="15">
                          <a:latin typeface="Meiryo UI"/>
                          <a:cs typeface="Meiryo UI"/>
                        </a:rPr>
                        <a:t>・</a:t>
                      </a:r>
                      <a:r>
                        <a:rPr dirty="0" sz="950" spc="20">
                          <a:latin typeface="Meiryo UI"/>
                          <a:cs typeface="Meiryo UI"/>
                        </a:rPr>
                        <a:t>特支等	公立</a:t>
                      </a:r>
                      <a:r>
                        <a:rPr dirty="0" sz="950" spc="10">
                          <a:latin typeface="Meiryo UI"/>
                          <a:cs typeface="Meiryo UI"/>
                        </a:rPr>
                        <a:t>：1/3</a:t>
                      </a:r>
                      <a:endParaRPr sz="950">
                        <a:latin typeface="Meiryo UI"/>
                        <a:cs typeface="Meiryo UI"/>
                      </a:endParaRPr>
                    </a:p>
                  </a:txBody>
                  <a:tcPr marL="0" marR="0" marB="0" marT="5715">
                    <a:lnL w="53975">
                      <a:solidFill>
                        <a:srgbClr val="77933B"/>
                      </a:solidFill>
                      <a:prstDash val="solid"/>
                    </a:lnL>
                    <a:lnR w="53975">
                      <a:solidFill>
                        <a:srgbClr val="77933B"/>
                      </a:solidFill>
                      <a:prstDash val="solid"/>
                    </a:lnR>
                    <a:lnB w="53975">
                      <a:solidFill>
                        <a:srgbClr val="77933B"/>
                      </a:solidFill>
                      <a:prstDash val="solid"/>
                    </a:lnB>
                  </a:tcPr>
                </a:tc>
                <a:tc hMerge="1">
                  <a:txBody>
                    <a:bodyPr/>
                    <a:lstStyle/>
                    <a:p>
                      <a:pPr/>
                    </a:p>
                  </a:txBody>
                  <a:tcPr marL="0" marR="0" marB="0" marT="0"/>
                </a:tc>
                <a:tc hMerge="1">
                  <a:txBody>
                    <a:bodyPr/>
                    <a:lstStyle/>
                    <a:p>
                      <a:pPr/>
                    </a:p>
                  </a:txBody>
                  <a:tcPr marL="0" marR="0" marB="0" marT="0"/>
                </a:tc>
                <a:tc vMerge="1">
                  <a:txBody>
                    <a:bodyPr/>
                    <a:lstStyle/>
                    <a:p>
                      <a:pPr/>
                    </a:p>
                  </a:txBody>
                  <a:tcPr marL="0" marR="0" marB="0" marT="0">
                    <a:lnT w="28575">
                      <a:solidFill>
                        <a:srgbClr val="FFFFFF"/>
                      </a:solidFill>
                      <a:prstDash val="solid"/>
                    </a:lnT>
                  </a:tcPr>
                </a:tc>
              </a:tr>
            </a:tbl>
          </a:graphicData>
        </a:graphic>
      </p:graphicFrame>
      <p:sp>
        <p:nvSpPr>
          <p:cNvPr id="28" name="object 28"/>
          <p:cNvSpPr txBox="1"/>
          <p:nvPr/>
        </p:nvSpPr>
        <p:spPr>
          <a:xfrm>
            <a:off x="7881619" y="119583"/>
            <a:ext cx="2715260" cy="849630"/>
          </a:xfrm>
          <a:prstGeom prst="rect">
            <a:avLst/>
          </a:prstGeom>
        </p:spPr>
        <p:txBody>
          <a:bodyPr wrap="square" lIns="0" tIns="12065" rIns="0" bIns="0" rtlCol="0" vert="horz">
            <a:spAutoFit/>
          </a:bodyPr>
          <a:lstStyle/>
          <a:p>
            <a:pPr algn="just" marL="169545" marR="5080" indent="245110">
              <a:lnSpc>
                <a:spcPct val="123900"/>
              </a:lnSpc>
              <a:spcBef>
                <a:spcPts val="95"/>
              </a:spcBef>
            </a:pPr>
            <a:r>
              <a:rPr dirty="0" sz="1150" spc="35">
                <a:solidFill>
                  <a:srgbClr val="BF0000"/>
                </a:solidFill>
                <a:latin typeface="Meiryo UI"/>
                <a:cs typeface="Meiryo UI"/>
              </a:rPr>
              <a:t>令和元年度補正予算額</a:t>
            </a:r>
            <a:r>
              <a:rPr dirty="0" sz="1150" spc="-25">
                <a:solidFill>
                  <a:srgbClr val="BF0000"/>
                </a:solidFill>
                <a:latin typeface="Meiryo UI"/>
                <a:cs typeface="Meiryo UI"/>
              </a:rPr>
              <a:t> </a:t>
            </a:r>
            <a:r>
              <a:rPr dirty="0" sz="1150" spc="10">
                <a:solidFill>
                  <a:srgbClr val="BF0000"/>
                </a:solidFill>
                <a:latin typeface="Meiryo UI"/>
                <a:cs typeface="Meiryo UI"/>
              </a:rPr>
              <a:t>2,318</a:t>
            </a:r>
            <a:r>
              <a:rPr dirty="0" sz="1150" spc="35">
                <a:solidFill>
                  <a:srgbClr val="BF0000"/>
                </a:solidFill>
                <a:latin typeface="Meiryo UI"/>
                <a:cs typeface="Meiryo UI"/>
              </a:rPr>
              <a:t>億円 </a:t>
            </a:r>
            <a:r>
              <a:rPr dirty="0" sz="1150" spc="35">
                <a:solidFill>
                  <a:srgbClr val="001F60"/>
                </a:solidFill>
                <a:latin typeface="Meiryo UI"/>
                <a:cs typeface="Meiryo UI"/>
              </a:rPr>
              <a:t>令和</a:t>
            </a:r>
            <a:r>
              <a:rPr dirty="0" sz="1150" spc="10">
                <a:solidFill>
                  <a:srgbClr val="001F60"/>
                </a:solidFill>
                <a:latin typeface="Meiryo UI"/>
                <a:cs typeface="Meiryo UI"/>
              </a:rPr>
              <a:t>2</a:t>
            </a:r>
            <a:r>
              <a:rPr dirty="0" sz="1150" spc="35">
                <a:solidFill>
                  <a:srgbClr val="001F60"/>
                </a:solidFill>
                <a:latin typeface="Meiryo UI"/>
                <a:cs typeface="Meiryo UI"/>
              </a:rPr>
              <a:t>年度１次補正予算額</a:t>
            </a:r>
            <a:r>
              <a:rPr dirty="0" sz="1150" spc="-10">
                <a:solidFill>
                  <a:srgbClr val="001F60"/>
                </a:solidFill>
                <a:latin typeface="Meiryo UI"/>
                <a:cs typeface="Meiryo UI"/>
              </a:rPr>
              <a:t> </a:t>
            </a:r>
            <a:r>
              <a:rPr dirty="0" sz="1150" spc="10">
                <a:solidFill>
                  <a:srgbClr val="001F60"/>
                </a:solidFill>
                <a:latin typeface="Meiryo UI"/>
                <a:cs typeface="Meiryo UI"/>
              </a:rPr>
              <a:t>2,292</a:t>
            </a:r>
            <a:r>
              <a:rPr dirty="0" sz="1150" spc="35">
                <a:solidFill>
                  <a:srgbClr val="001F60"/>
                </a:solidFill>
                <a:latin typeface="Meiryo UI"/>
                <a:cs typeface="Meiryo UI"/>
              </a:rPr>
              <a:t>億円 </a:t>
            </a:r>
            <a:r>
              <a:rPr dirty="0" sz="1150" spc="35">
                <a:solidFill>
                  <a:srgbClr val="E46B0A"/>
                </a:solidFill>
                <a:latin typeface="Meiryo UI"/>
                <a:cs typeface="Meiryo UI"/>
              </a:rPr>
              <a:t>令和</a:t>
            </a:r>
            <a:r>
              <a:rPr dirty="0" sz="1150" spc="10">
                <a:solidFill>
                  <a:srgbClr val="E46B0A"/>
                </a:solidFill>
                <a:latin typeface="Meiryo UI"/>
                <a:cs typeface="Meiryo UI"/>
              </a:rPr>
              <a:t>2</a:t>
            </a:r>
            <a:r>
              <a:rPr dirty="0" sz="1150" spc="35">
                <a:solidFill>
                  <a:srgbClr val="E46B0A"/>
                </a:solidFill>
                <a:latin typeface="Meiryo UI"/>
                <a:cs typeface="Meiryo UI"/>
              </a:rPr>
              <a:t>年度３次補正予算額</a:t>
            </a:r>
            <a:r>
              <a:rPr dirty="0" sz="1150" spc="375">
                <a:solidFill>
                  <a:srgbClr val="E46B0A"/>
                </a:solidFill>
                <a:latin typeface="Meiryo UI"/>
                <a:cs typeface="Meiryo UI"/>
              </a:rPr>
              <a:t> </a:t>
            </a:r>
            <a:r>
              <a:rPr dirty="0" sz="1150" spc="10">
                <a:solidFill>
                  <a:srgbClr val="E46B0A"/>
                </a:solidFill>
                <a:latin typeface="Meiryo UI"/>
                <a:cs typeface="Meiryo UI"/>
              </a:rPr>
              <a:t>209</a:t>
            </a:r>
            <a:r>
              <a:rPr dirty="0" sz="1150" spc="35">
                <a:solidFill>
                  <a:srgbClr val="E46B0A"/>
                </a:solidFill>
                <a:latin typeface="Meiryo UI"/>
                <a:cs typeface="Meiryo UI"/>
              </a:rPr>
              <a:t>億円</a:t>
            </a:r>
            <a:endParaRPr sz="1150">
              <a:latin typeface="Meiryo UI"/>
              <a:cs typeface="Meiryo UI"/>
            </a:endParaRPr>
          </a:p>
          <a:p>
            <a:pPr marL="12700">
              <a:lnSpc>
                <a:spcPct val="100000"/>
              </a:lnSpc>
              <a:spcBef>
                <a:spcPts val="340"/>
              </a:spcBef>
            </a:pPr>
            <a:r>
              <a:rPr dirty="0" sz="850" spc="10">
                <a:latin typeface="Meiryo UI"/>
                <a:cs typeface="Meiryo UI"/>
              </a:rPr>
              <a:t>※</a:t>
            </a:r>
            <a:r>
              <a:rPr dirty="0" sz="850" spc="5">
                <a:latin typeface="Meiryo UI"/>
                <a:cs typeface="Meiryo UI"/>
              </a:rPr>
              <a:t>「</a:t>
            </a:r>
            <a:r>
              <a:rPr dirty="0" sz="850" spc="10">
                <a:latin typeface="Meiryo UI"/>
                <a:cs typeface="Meiryo UI"/>
              </a:rPr>
              <a:t>通信環境の円滑化</a:t>
            </a:r>
            <a:r>
              <a:rPr dirty="0" sz="850" spc="5">
                <a:latin typeface="Meiryo UI"/>
                <a:cs typeface="Meiryo UI"/>
              </a:rPr>
              <a:t>」</a:t>
            </a:r>
            <a:r>
              <a:rPr dirty="0" sz="850" spc="10">
                <a:latin typeface="Meiryo UI"/>
                <a:cs typeface="Meiryo UI"/>
              </a:rPr>
              <a:t>は学校施設環境改善交付金の内数</a:t>
            </a:r>
            <a:endParaRPr sz="850">
              <a:latin typeface="Meiryo UI"/>
              <a:cs typeface="Meiryo UI"/>
            </a:endParaRPr>
          </a:p>
        </p:txBody>
      </p:sp>
      <p:graphicFrame>
        <p:nvGraphicFramePr>
          <p:cNvPr id="29" name="object 29"/>
          <p:cNvGraphicFramePr>
            <a:graphicFrameLocks noGrp="1"/>
          </p:cNvGraphicFramePr>
          <p:nvPr/>
        </p:nvGraphicFramePr>
        <p:xfrm>
          <a:off x="5410961" y="3565397"/>
          <a:ext cx="5222240" cy="3855720"/>
        </p:xfrm>
        <a:graphic>
          <a:graphicData uri="http://schemas.openxmlformats.org/drawingml/2006/table">
            <a:tbl>
              <a:tblPr firstRow="1" bandRow="1">
                <a:tableStyleId>{2D5ABB26-0587-4C30-8999-92F81FD0307C}</a:tableStyleId>
              </a:tblPr>
              <a:tblGrid>
                <a:gridCol w="5160010"/>
              </a:tblGrid>
              <a:tr h="307848">
                <a:tc>
                  <a:txBody>
                    <a:bodyPr/>
                    <a:lstStyle/>
                    <a:p>
                      <a:pPr algn="r" marR="17780">
                        <a:lnSpc>
                          <a:spcPct val="100000"/>
                        </a:lnSpc>
                        <a:spcBef>
                          <a:spcPts val="425"/>
                        </a:spcBef>
                        <a:tabLst>
                          <a:tab pos="4245610" algn="l"/>
                        </a:tabLst>
                      </a:pPr>
                      <a:r>
                        <a:rPr dirty="0" sz="1500" spc="10" b="1">
                          <a:solidFill>
                            <a:srgbClr val="FFFFFF"/>
                          </a:solidFill>
                          <a:latin typeface="Meiryo UI"/>
                          <a:cs typeface="Meiryo UI"/>
                        </a:rPr>
                        <a:t>ＧＩＧＡ</a:t>
                      </a:r>
                      <a:r>
                        <a:rPr dirty="0" sz="1500" spc="5" b="1">
                          <a:solidFill>
                            <a:srgbClr val="FFFFFF"/>
                          </a:solidFill>
                          <a:latin typeface="Meiryo UI"/>
                          <a:cs typeface="Meiryo UI"/>
                        </a:rPr>
                        <a:t>スクー</a:t>
                      </a:r>
                      <a:r>
                        <a:rPr dirty="0" sz="1500" spc="15" b="1">
                          <a:solidFill>
                            <a:srgbClr val="FFFFFF"/>
                          </a:solidFill>
                          <a:latin typeface="Meiryo UI"/>
                          <a:cs typeface="Meiryo UI"/>
                        </a:rPr>
                        <a:t>ル</a:t>
                      </a:r>
                      <a:r>
                        <a:rPr dirty="0" sz="1500" b="1">
                          <a:solidFill>
                            <a:srgbClr val="FFFFFF"/>
                          </a:solidFill>
                          <a:latin typeface="Meiryo UI"/>
                          <a:cs typeface="Meiryo UI"/>
                        </a:rPr>
                        <a:t>サ</a:t>
                      </a:r>
                      <a:r>
                        <a:rPr dirty="0" sz="1500" spc="5" b="1">
                          <a:solidFill>
                            <a:srgbClr val="FFFFFF"/>
                          </a:solidFill>
                          <a:latin typeface="Meiryo UI"/>
                          <a:cs typeface="Meiryo UI"/>
                        </a:rPr>
                        <a:t>ポーター</a:t>
                      </a:r>
                      <a:r>
                        <a:rPr dirty="0" sz="1500" spc="10" b="1">
                          <a:solidFill>
                            <a:srgbClr val="FFFFFF"/>
                          </a:solidFill>
                          <a:latin typeface="Meiryo UI"/>
                          <a:cs typeface="Meiryo UI"/>
                        </a:rPr>
                        <a:t>の配置促進	</a:t>
                      </a:r>
                      <a:r>
                        <a:rPr dirty="0" sz="1500" b="1">
                          <a:solidFill>
                            <a:srgbClr val="FFFFFF"/>
                          </a:solidFill>
                          <a:latin typeface="Meiryo UI"/>
                          <a:cs typeface="Meiryo UI"/>
                        </a:rPr>
                        <a:t>105</a:t>
                      </a:r>
                      <a:r>
                        <a:rPr dirty="0" sz="1500" spc="10" b="1">
                          <a:solidFill>
                            <a:srgbClr val="FFFFFF"/>
                          </a:solidFill>
                          <a:latin typeface="Meiryo UI"/>
                          <a:cs typeface="Meiryo UI"/>
                        </a:rPr>
                        <a:t>億円</a:t>
                      </a:r>
                      <a:endParaRPr sz="1500">
                        <a:latin typeface="Meiryo UI"/>
                        <a:cs typeface="Meiryo UI"/>
                      </a:endParaRPr>
                    </a:p>
                  </a:txBody>
                  <a:tcPr marL="0" marR="0" marB="0" marT="53975">
                    <a:solidFill>
                      <a:srgbClr val="77933B"/>
                    </a:solidFill>
                  </a:tcPr>
                </a:tc>
              </a:tr>
              <a:tr h="590549">
                <a:tc>
                  <a:txBody>
                    <a:bodyPr/>
                    <a:lstStyle/>
                    <a:p>
                      <a:pPr marL="283210" marR="285750" indent="-96520">
                        <a:lnSpc>
                          <a:spcPts val="1210"/>
                        </a:lnSpc>
                        <a:spcBef>
                          <a:spcPts val="440"/>
                        </a:spcBef>
                        <a:buChar char="○"/>
                        <a:tabLst>
                          <a:tab pos="428625" algn="l"/>
                          <a:tab pos="1412240" algn="l"/>
                        </a:tabLst>
                      </a:pPr>
                      <a:r>
                        <a:rPr dirty="0" sz="1100" spc="25">
                          <a:latin typeface="Meiryo UI"/>
                          <a:cs typeface="Meiryo UI"/>
                        </a:rPr>
                        <a:t>急速</a:t>
                      </a:r>
                      <a:r>
                        <a:rPr dirty="0" sz="1100" spc="15">
                          <a:latin typeface="Meiryo UI"/>
                          <a:cs typeface="Meiryo UI"/>
                        </a:rPr>
                        <a:t>な</a:t>
                      </a:r>
                      <a:r>
                        <a:rPr dirty="0" sz="1100" spc="25">
                          <a:latin typeface="Meiryo UI"/>
                          <a:cs typeface="Meiryo UI"/>
                        </a:rPr>
                        <a:t>学校</a:t>
                      </a:r>
                      <a:r>
                        <a:rPr dirty="0" sz="1100" spc="10">
                          <a:latin typeface="Meiryo UI"/>
                          <a:cs typeface="Meiryo UI"/>
                        </a:rPr>
                        <a:t>ICT</a:t>
                      </a:r>
                      <a:r>
                        <a:rPr dirty="0" sz="1100" spc="25">
                          <a:latin typeface="Meiryo UI"/>
                          <a:cs typeface="Meiryo UI"/>
                        </a:rPr>
                        <a:t>化</a:t>
                      </a:r>
                      <a:r>
                        <a:rPr dirty="0" sz="1100" spc="20">
                          <a:latin typeface="Meiryo UI"/>
                          <a:cs typeface="Meiryo UI"/>
                        </a:rPr>
                        <a:t>を</a:t>
                      </a:r>
                      <a:r>
                        <a:rPr dirty="0" sz="1100" spc="25">
                          <a:latin typeface="Meiryo UI"/>
                          <a:cs typeface="Meiryo UI"/>
                        </a:rPr>
                        <a:t>進</a:t>
                      </a:r>
                      <a:r>
                        <a:rPr dirty="0" sz="1100" spc="20">
                          <a:latin typeface="Meiryo UI"/>
                          <a:cs typeface="Meiryo UI"/>
                        </a:rPr>
                        <a:t>める</a:t>
                      </a:r>
                      <a:r>
                        <a:rPr dirty="0" sz="1100" spc="25">
                          <a:latin typeface="Meiryo UI"/>
                          <a:cs typeface="Meiryo UI"/>
                        </a:rPr>
                        <a:t>自治</a:t>
                      </a:r>
                      <a:r>
                        <a:rPr dirty="0" sz="1100" spc="35">
                          <a:latin typeface="Meiryo UI"/>
                          <a:cs typeface="Meiryo UI"/>
                        </a:rPr>
                        <a:t>体等</a:t>
                      </a:r>
                      <a:r>
                        <a:rPr dirty="0" sz="1100" spc="20">
                          <a:latin typeface="Meiryo UI"/>
                          <a:cs typeface="Meiryo UI"/>
                        </a:rPr>
                        <a:t>の</a:t>
                      </a:r>
                      <a:r>
                        <a:rPr dirty="0" u="sng" sz="1100" spc="25" b="1">
                          <a:uFill>
                            <a:solidFill>
                              <a:srgbClr val="000000"/>
                            </a:solidFill>
                          </a:uFill>
                          <a:latin typeface="Meiryo UI"/>
                          <a:cs typeface="Meiryo UI"/>
                        </a:rPr>
                        <a:t>ICT環</a:t>
                      </a:r>
                      <a:r>
                        <a:rPr dirty="0" u="sng" sz="1100" spc="35" b="1">
                          <a:uFill>
                            <a:solidFill>
                              <a:srgbClr val="000000"/>
                            </a:solidFill>
                          </a:uFill>
                          <a:latin typeface="Meiryo UI"/>
                          <a:cs typeface="Meiryo UI"/>
                        </a:rPr>
                        <a:t>境</a:t>
                      </a:r>
                      <a:r>
                        <a:rPr dirty="0" u="sng" sz="1100" spc="25" b="1">
                          <a:uFill>
                            <a:solidFill>
                              <a:srgbClr val="000000"/>
                            </a:solidFill>
                          </a:uFill>
                          <a:latin typeface="Meiryo UI"/>
                          <a:cs typeface="Meiryo UI"/>
                        </a:rPr>
                        <a:t>整</a:t>
                      </a:r>
                      <a:r>
                        <a:rPr dirty="0" u="sng" sz="1100" spc="35" b="1">
                          <a:uFill>
                            <a:solidFill>
                              <a:srgbClr val="000000"/>
                            </a:solidFill>
                          </a:uFill>
                          <a:latin typeface="Meiryo UI"/>
                          <a:cs typeface="Meiryo UI"/>
                        </a:rPr>
                        <a:t>備</a:t>
                      </a:r>
                      <a:r>
                        <a:rPr dirty="0" u="sng" sz="1100" spc="25" b="1">
                          <a:uFill>
                            <a:solidFill>
                              <a:srgbClr val="000000"/>
                            </a:solidFill>
                          </a:uFill>
                          <a:latin typeface="Meiryo UI"/>
                          <a:cs typeface="Meiryo UI"/>
                        </a:rPr>
                        <a:t>等</a:t>
                      </a:r>
                      <a:r>
                        <a:rPr dirty="0" u="sng" sz="1100" spc="30" b="1">
                          <a:uFill>
                            <a:solidFill>
                              <a:srgbClr val="000000"/>
                            </a:solidFill>
                          </a:uFill>
                          <a:latin typeface="Meiryo UI"/>
                          <a:cs typeface="Meiryo UI"/>
                        </a:rPr>
                        <a:t>の</a:t>
                      </a:r>
                      <a:r>
                        <a:rPr dirty="0" u="sng" sz="1100" spc="25" b="1">
                          <a:uFill>
                            <a:solidFill>
                              <a:srgbClr val="000000"/>
                            </a:solidFill>
                          </a:uFill>
                          <a:latin typeface="Meiryo UI"/>
                          <a:cs typeface="Meiryo UI"/>
                        </a:rPr>
                        <a:t>知見を有</a:t>
                      </a:r>
                      <a:r>
                        <a:rPr dirty="0" u="sng" sz="1100" spc="20" b="1">
                          <a:uFill>
                            <a:solidFill>
                              <a:srgbClr val="000000"/>
                            </a:solidFill>
                          </a:uFill>
                          <a:latin typeface="Meiryo UI"/>
                          <a:cs typeface="Meiryo UI"/>
                        </a:rPr>
                        <a:t>す</a:t>
                      </a:r>
                      <a:r>
                        <a:rPr dirty="0" u="sng" sz="1100" spc="25" b="1">
                          <a:uFill>
                            <a:solidFill>
                              <a:srgbClr val="000000"/>
                            </a:solidFill>
                          </a:uFill>
                          <a:latin typeface="Meiryo UI"/>
                          <a:cs typeface="Meiryo UI"/>
                        </a:rPr>
                        <a:t>る</a:t>
                      </a:r>
                      <a:r>
                        <a:rPr dirty="0" u="sng" sz="1100" spc="35" b="1">
                          <a:uFill>
                            <a:solidFill>
                              <a:srgbClr val="000000"/>
                            </a:solidFill>
                          </a:uFill>
                          <a:latin typeface="Meiryo UI"/>
                          <a:cs typeface="Meiryo UI"/>
                        </a:rPr>
                        <a:t>者</a:t>
                      </a:r>
                      <a:r>
                        <a:rPr dirty="0" u="sng" sz="1100" spc="25" b="1">
                          <a:uFill>
                            <a:solidFill>
                              <a:srgbClr val="000000"/>
                            </a:solidFill>
                          </a:uFill>
                          <a:latin typeface="Meiryo UI"/>
                          <a:cs typeface="Meiryo UI"/>
                        </a:rPr>
                        <a:t>の</a:t>
                      </a:r>
                      <a:r>
                        <a:rPr dirty="0" u="sng" baseline="-7575" sz="1650" spc="-1642" b="1">
                          <a:uFill>
                            <a:solidFill>
                              <a:srgbClr val="000000"/>
                            </a:solidFill>
                          </a:uFill>
                          <a:latin typeface="Meiryo UI"/>
                          <a:cs typeface="Meiryo UI"/>
                        </a:rPr>
                        <a:t>配 </a:t>
                      </a:r>
                      <a:r>
                        <a:rPr dirty="0" u="sng" baseline="-7575" sz="1650" spc="37" b="1">
                          <a:uFill>
                            <a:solidFill>
                              <a:srgbClr val="000000"/>
                            </a:solidFill>
                          </a:uFill>
                          <a:latin typeface="Meiryo UI"/>
                          <a:cs typeface="Meiryo UI"/>
                        </a:rPr>
                        <a:t>置経費を支援</a:t>
                      </a:r>
                      <a:r>
                        <a:rPr dirty="0" baseline="-7575" sz="1650" spc="37" b="1">
                          <a:latin typeface="Meiryo UI"/>
                          <a:cs typeface="Meiryo UI"/>
                        </a:rPr>
                        <a:t>	</a:t>
                      </a:r>
                      <a:r>
                        <a:rPr dirty="0" sz="950" spc="20">
                          <a:latin typeface="Meiryo UI"/>
                          <a:cs typeface="Meiryo UI"/>
                        </a:rPr>
                        <a:t>対象：国</a:t>
                      </a:r>
                      <a:r>
                        <a:rPr dirty="0" sz="950" spc="15">
                          <a:latin typeface="Meiryo UI"/>
                          <a:cs typeface="Meiryo UI"/>
                        </a:rPr>
                        <a:t>・</a:t>
                      </a:r>
                      <a:r>
                        <a:rPr dirty="0" sz="950" spc="20">
                          <a:latin typeface="Meiryo UI"/>
                          <a:cs typeface="Meiryo UI"/>
                        </a:rPr>
                        <a:t>公</a:t>
                      </a:r>
                      <a:r>
                        <a:rPr dirty="0" sz="950" spc="15">
                          <a:latin typeface="Meiryo UI"/>
                          <a:cs typeface="Meiryo UI"/>
                        </a:rPr>
                        <a:t>・</a:t>
                      </a:r>
                      <a:r>
                        <a:rPr dirty="0" sz="950" spc="20">
                          <a:latin typeface="Meiryo UI"/>
                          <a:cs typeface="Meiryo UI"/>
                        </a:rPr>
                        <a:t>私立</a:t>
                      </a:r>
                      <a:r>
                        <a:rPr dirty="0" sz="950" spc="10">
                          <a:latin typeface="Meiryo UI"/>
                          <a:cs typeface="Meiryo UI"/>
                        </a:rPr>
                        <a:t>の</a:t>
                      </a:r>
                      <a:r>
                        <a:rPr dirty="0" sz="950" spc="20">
                          <a:latin typeface="Meiryo UI"/>
                          <a:cs typeface="Meiryo UI"/>
                        </a:rPr>
                        <a:t>小</a:t>
                      </a:r>
                      <a:r>
                        <a:rPr dirty="0" sz="950" spc="15">
                          <a:latin typeface="Meiryo UI"/>
                          <a:cs typeface="Meiryo UI"/>
                        </a:rPr>
                        <a:t>・</a:t>
                      </a:r>
                      <a:r>
                        <a:rPr dirty="0" sz="950" spc="20">
                          <a:latin typeface="Meiryo UI"/>
                          <a:cs typeface="Meiryo UI"/>
                        </a:rPr>
                        <a:t>中</a:t>
                      </a:r>
                      <a:r>
                        <a:rPr dirty="0" sz="950" spc="15">
                          <a:latin typeface="Meiryo UI"/>
                          <a:cs typeface="Meiryo UI"/>
                        </a:rPr>
                        <a:t>・</a:t>
                      </a:r>
                      <a:r>
                        <a:rPr dirty="0" sz="950" spc="20">
                          <a:latin typeface="Meiryo UI"/>
                          <a:cs typeface="Meiryo UI"/>
                        </a:rPr>
                        <a:t>高</a:t>
                      </a:r>
                      <a:r>
                        <a:rPr dirty="0" sz="950" spc="15">
                          <a:latin typeface="Meiryo UI"/>
                          <a:cs typeface="Meiryo UI"/>
                        </a:rPr>
                        <a:t>・</a:t>
                      </a:r>
                      <a:r>
                        <a:rPr dirty="0" sz="950" spc="20">
                          <a:latin typeface="Meiryo UI"/>
                          <a:cs typeface="Meiryo UI"/>
                        </a:rPr>
                        <a:t>特支等</a:t>
                      </a:r>
                      <a:endParaRPr sz="950">
                        <a:latin typeface="Meiryo UI"/>
                        <a:cs typeface="Meiryo UI"/>
                      </a:endParaRPr>
                    </a:p>
                    <a:p>
                      <a:pPr marL="1412240">
                        <a:lnSpc>
                          <a:spcPts val="1125"/>
                        </a:lnSpc>
                        <a:tabLst>
                          <a:tab pos="2485390" algn="l"/>
                          <a:tab pos="3578225" algn="l"/>
                        </a:tabLst>
                      </a:pPr>
                      <a:r>
                        <a:rPr dirty="0" sz="950" spc="20">
                          <a:latin typeface="Meiryo UI"/>
                          <a:cs typeface="Meiryo UI"/>
                        </a:rPr>
                        <a:t>公立</a:t>
                      </a:r>
                      <a:r>
                        <a:rPr dirty="0" sz="950" spc="10">
                          <a:latin typeface="Meiryo UI"/>
                          <a:cs typeface="Meiryo UI"/>
                        </a:rPr>
                        <a:t>、</a:t>
                      </a:r>
                      <a:r>
                        <a:rPr dirty="0" sz="950" spc="20">
                          <a:latin typeface="Meiryo UI"/>
                          <a:cs typeface="Meiryo UI"/>
                        </a:rPr>
                        <a:t>私立</a:t>
                      </a:r>
                      <a:r>
                        <a:rPr dirty="0" sz="950" spc="10">
                          <a:latin typeface="Meiryo UI"/>
                          <a:cs typeface="Meiryo UI"/>
                        </a:rPr>
                        <a:t>：1/2	</a:t>
                      </a:r>
                      <a:r>
                        <a:rPr dirty="0" sz="950" spc="20">
                          <a:latin typeface="Meiryo UI"/>
                          <a:cs typeface="Meiryo UI"/>
                        </a:rPr>
                        <a:t>国立：定額	</a:t>
                      </a:r>
                      <a:r>
                        <a:rPr dirty="0" sz="950" spc="20">
                          <a:solidFill>
                            <a:srgbClr val="001F60"/>
                          </a:solidFill>
                          <a:latin typeface="Meiryo UI"/>
                          <a:cs typeface="Meiryo UI"/>
                        </a:rPr>
                        <a:t>令和２年度１次 </a:t>
                      </a:r>
                      <a:r>
                        <a:rPr dirty="0" sz="950" spc="229">
                          <a:solidFill>
                            <a:srgbClr val="001F60"/>
                          </a:solidFill>
                          <a:latin typeface="Meiryo UI"/>
                          <a:cs typeface="Meiryo UI"/>
                        </a:rPr>
                        <a:t> </a:t>
                      </a:r>
                      <a:r>
                        <a:rPr dirty="0" sz="950" spc="5">
                          <a:solidFill>
                            <a:srgbClr val="001F60"/>
                          </a:solidFill>
                          <a:latin typeface="Meiryo UI"/>
                          <a:cs typeface="Meiryo UI"/>
                        </a:rPr>
                        <a:t>105</a:t>
                      </a:r>
                      <a:r>
                        <a:rPr dirty="0" sz="950" spc="20">
                          <a:solidFill>
                            <a:srgbClr val="001F60"/>
                          </a:solidFill>
                          <a:latin typeface="Meiryo UI"/>
                          <a:cs typeface="Meiryo UI"/>
                        </a:rPr>
                        <a:t>億円</a:t>
                      </a:r>
                      <a:endParaRPr sz="950">
                        <a:latin typeface="Meiryo UI"/>
                        <a:cs typeface="Meiryo UI"/>
                      </a:endParaRPr>
                    </a:p>
                  </a:txBody>
                  <a:tcPr marL="0" marR="0" marB="0" marT="55880">
                    <a:lnL w="53975">
                      <a:solidFill>
                        <a:srgbClr val="77933B"/>
                      </a:solidFill>
                      <a:prstDash val="solid"/>
                    </a:lnL>
                    <a:lnR w="53975">
                      <a:solidFill>
                        <a:srgbClr val="77933B"/>
                      </a:solidFill>
                      <a:prstDash val="solid"/>
                    </a:lnR>
                    <a:lnB w="76200">
                      <a:solidFill>
                        <a:srgbClr val="77933B"/>
                      </a:solidFill>
                      <a:prstDash val="solid"/>
                    </a:lnB>
                  </a:tcPr>
                </a:tc>
              </a:tr>
              <a:tr h="356615">
                <a:tc>
                  <a:txBody>
                    <a:bodyPr/>
                    <a:lstStyle/>
                    <a:p>
                      <a:pPr algn="r" marR="28575">
                        <a:lnSpc>
                          <a:spcPct val="100000"/>
                        </a:lnSpc>
                        <a:spcBef>
                          <a:spcPts val="755"/>
                        </a:spcBef>
                        <a:tabLst>
                          <a:tab pos="4220845" algn="l"/>
                        </a:tabLst>
                      </a:pPr>
                      <a:r>
                        <a:rPr dirty="0" sz="1500" b="1">
                          <a:solidFill>
                            <a:srgbClr val="FFFFFF"/>
                          </a:solidFill>
                          <a:latin typeface="Meiryo UI"/>
                          <a:cs typeface="Meiryo UI"/>
                        </a:rPr>
                        <a:t>緊急時</a:t>
                      </a:r>
                      <a:r>
                        <a:rPr dirty="0" sz="1500" spc="5" b="1">
                          <a:solidFill>
                            <a:srgbClr val="FFFFFF"/>
                          </a:solidFill>
                          <a:latin typeface="Meiryo UI"/>
                          <a:cs typeface="Meiryo UI"/>
                        </a:rPr>
                        <a:t>に</a:t>
                      </a:r>
                      <a:r>
                        <a:rPr dirty="0" sz="1500" spc="-5" b="1">
                          <a:solidFill>
                            <a:srgbClr val="FFFFFF"/>
                          </a:solidFill>
                          <a:latin typeface="Meiryo UI"/>
                          <a:cs typeface="Meiryo UI"/>
                        </a:rPr>
                        <a:t>お</a:t>
                      </a:r>
                      <a:r>
                        <a:rPr dirty="0" sz="1500" b="1">
                          <a:solidFill>
                            <a:srgbClr val="FFFFFF"/>
                          </a:solidFill>
                          <a:latin typeface="Meiryo UI"/>
                          <a:cs typeface="Meiryo UI"/>
                        </a:rPr>
                        <a:t>け</a:t>
                      </a:r>
                      <a:r>
                        <a:rPr dirty="0" sz="1500" spc="-5" b="1">
                          <a:solidFill>
                            <a:srgbClr val="FFFFFF"/>
                          </a:solidFill>
                          <a:latin typeface="Meiryo UI"/>
                          <a:cs typeface="Meiryo UI"/>
                        </a:rPr>
                        <a:t>る</a:t>
                      </a:r>
                      <a:r>
                        <a:rPr dirty="0" sz="1500" b="1">
                          <a:solidFill>
                            <a:srgbClr val="FFFFFF"/>
                          </a:solidFill>
                          <a:latin typeface="Meiryo UI"/>
                          <a:cs typeface="Meiryo UI"/>
                        </a:rPr>
                        <a:t>家庭でのオンラ</a:t>
                      </a:r>
                      <a:r>
                        <a:rPr dirty="0" sz="1500" spc="-10" b="1">
                          <a:solidFill>
                            <a:srgbClr val="FFFFFF"/>
                          </a:solidFill>
                          <a:latin typeface="Meiryo UI"/>
                          <a:cs typeface="Meiryo UI"/>
                        </a:rPr>
                        <a:t>イ</a:t>
                      </a:r>
                      <a:r>
                        <a:rPr dirty="0" sz="1500" b="1">
                          <a:solidFill>
                            <a:srgbClr val="FFFFFF"/>
                          </a:solidFill>
                          <a:latin typeface="Meiryo UI"/>
                          <a:cs typeface="Meiryo UI"/>
                        </a:rPr>
                        <a:t>ン学習環境の整備</a:t>
                      </a:r>
                      <a:r>
                        <a:rPr dirty="0" sz="1500" b="1">
                          <a:solidFill>
                            <a:srgbClr val="FFFFFF"/>
                          </a:solidFill>
                          <a:latin typeface="Meiryo UI"/>
                          <a:cs typeface="Meiryo UI"/>
                        </a:rPr>
                        <a:t>	</a:t>
                      </a:r>
                      <a:r>
                        <a:rPr dirty="0" sz="1500" spc="-5" b="1">
                          <a:solidFill>
                            <a:srgbClr val="FFFFFF"/>
                          </a:solidFill>
                          <a:latin typeface="Meiryo UI"/>
                          <a:cs typeface="Meiryo UI"/>
                        </a:rPr>
                        <a:t>197</a:t>
                      </a:r>
                      <a:r>
                        <a:rPr dirty="0" sz="1500" b="1">
                          <a:solidFill>
                            <a:srgbClr val="FFFFFF"/>
                          </a:solidFill>
                          <a:latin typeface="Meiryo UI"/>
                          <a:cs typeface="Meiryo UI"/>
                        </a:rPr>
                        <a:t>億円</a:t>
                      </a:r>
                      <a:endParaRPr sz="1500">
                        <a:latin typeface="Meiryo UI"/>
                        <a:cs typeface="Meiryo UI"/>
                      </a:endParaRPr>
                    </a:p>
                  </a:txBody>
                  <a:tcPr marL="0" marR="0" marB="0" marT="95885">
                    <a:solidFill>
                      <a:srgbClr val="77933B"/>
                    </a:solidFill>
                  </a:tcPr>
                </a:tc>
              </a:tr>
              <a:tr h="2580137">
                <a:tc>
                  <a:txBody>
                    <a:bodyPr/>
                    <a:lstStyle/>
                    <a:p>
                      <a:pPr marL="397510" indent="-250825">
                        <a:lnSpc>
                          <a:spcPts val="1370"/>
                        </a:lnSpc>
                        <a:spcBef>
                          <a:spcPts val="110"/>
                        </a:spcBef>
                        <a:buChar char="○"/>
                        <a:tabLst>
                          <a:tab pos="398145" algn="l"/>
                        </a:tabLst>
                      </a:pPr>
                      <a:r>
                        <a:rPr dirty="0" sz="1150" b="1">
                          <a:latin typeface="Meiryo UI"/>
                          <a:cs typeface="Meiryo UI"/>
                        </a:rPr>
                        <a:t>家庭学習のた</a:t>
                      </a:r>
                      <a:r>
                        <a:rPr dirty="0" sz="1150" spc="5" b="1">
                          <a:latin typeface="Meiryo UI"/>
                          <a:cs typeface="Meiryo UI"/>
                        </a:rPr>
                        <a:t>め</a:t>
                      </a:r>
                      <a:r>
                        <a:rPr dirty="0" sz="1150" b="1">
                          <a:latin typeface="Meiryo UI"/>
                          <a:cs typeface="Meiryo UI"/>
                        </a:rPr>
                        <a:t>の通信機器整備支援</a:t>
                      </a:r>
                      <a:endParaRPr sz="1150">
                        <a:latin typeface="Meiryo UI"/>
                        <a:cs typeface="Meiryo UI"/>
                      </a:endParaRPr>
                    </a:p>
                    <a:p>
                      <a:pPr marL="231140">
                        <a:lnSpc>
                          <a:spcPts val="1310"/>
                        </a:lnSpc>
                      </a:pPr>
                      <a:r>
                        <a:rPr dirty="0" sz="1100" spc="10">
                          <a:latin typeface="Meiryo UI"/>
                          <a:cs typeface="Meiryo UI"/>
                        </a:rPr>
                        <a:t>Wi-Fi</a:t>
                      </a:r>
                      <a:r>
                        <a:rPr dirty="0" sz="1100" spc="25">
                          <a:latin typeface="Meiryo UI"/>
                          <a:cs typeface="Meiryo UI"/>
                        </a:rPr>
                        <a:t>環境</a:t>
                      </a:r>
                      <a:r>
                        <a:rPr dirty="0" sz="1100" spc="20">
                          <a:latin typeface="Meiryo UI"/>
                          <a:cs typeface="Meiryo UI"/>
                        </a:rPr>
                        <a:t>が</a:t>
                      </a:r>
                      <a:r>
                        <a:rPr dirty="0" sz="1100" spc="25">
                          <a:latin typeface="Meiryo UI"/>
                          <a:cs typeface="Meiryo UI"/>
                        </a:rPr>
                        <a:t>整</a:t>
                      </a:r>
                      <a:r>
                        <a:rPr dirty="0" sz="1100" spc="10">
                          <a:latin typeface="Meiryo UI"/>
                          <a:cs typeface="Meiryo UI"/>
                        </a:rPr>
                        <a:t>っ</a:t>
                      </a:r>
                      <a:r>
                        <a:rPr dirty="0" sz="1100" spc="20">
                          <a:latin typeface="Meiryo UI"/>
                          <a:cs typeface="Meiryo UI"/>
                        </a:rPr>
                        <a:t>てい</a:t>
                      </a:r>
                      <a:r>
                        <a:rPr dirty="0" sz="1100" spc="25">
                          <a:latin typeface="Meiryo UI"/>
                          <a:cs typeface="Meiryo UI"/>
                        </a:rPr>
                        <a:t>な</a:t>
                      </a:r>
                      <a:r>
                        <a:rPr dirty="0" sz="1100" spc="20">
                          <a:latin typeface="Meiryo UI"/>
                          <a:cs typeface="Meiryo UI"/>
                        </a:rPr>
                        <a:t>い</a:t>
                      </a:r>
                      <a:r>
                        <a:rPr dirty="0" sz="1100" spc="35">
                          <a:latin typeface="Meiryo UI"/>
                          <a:cs typeface="Meiryo UI"/>
                        </a:rPr>
                        <a:t>家</a:t>
                      </a:r>
                      <a:r>
                        <a:rPr dirty="0" sz="1100" spc="25">
                          <a:latin typeface="Meiryo UI"/>
                          <a:cs typeface="Meiryo UI"/>
                        </a:rPr>
                        <a:t>庭</a:t>
                      </a:r>
                      <a:r>
                        <a:rPr dirty="0" sz="1100" spc="20">
                          <a:latin typeface="Meiryo UI"/>
                          <a:cs typeface="Meiryo UI"/>
                        </a:rPr>
                        <a:t>に</a:t>
                      </a:r>
                      <a:r>
                        <a:rPr dirty="0" sz="1100" spc="25">
                          <a:latin typeface="Meiryo UI"/>
                          <a:cs typeface="Meiryo UI"/>
                        </a:rPr>
                        <a:t>対</a:t>
                      </a:r>
                      <a:r>
                        <a:rPr dirty="0" sz="1100" spc="20">
                          <a:latin typeface="Meiryo UI"/>
                          <a:cs typeface="Meiryo UI"/>
                        </a:rPr>
                        <a:t>す</a:t>
                      </a:r>
                      <a:r>
                        <a:rPr dirty="0" sz="1100" spc="35">
                          <a:latin typeface="Meiryo UI"/>
                          <a:cs typeface="Meiryo UI"/>
                        </a:rPr>
                        <a:t>る</a:t>
                      </a:r>
                      <a:r>
                        <a:rPr dirty="0" sz="1100" spc="25">
                          <a:latin typeface="Meiryo UI"/>
                          <a:cs typeface="Meiryo UI"/>
                        </a:rPr>
                        <a:t>貸</a:t>
                      </a:r>
                      <a:r>
                        <a:rPr dirty="0" sz="1100" spc="35">
                          <a:latin typeface="Meiryo UI"/>
                          <a:cs typeface="Meiryo UI"/>
                        </a:rPr>
                        <a:t>与</a:t>
                      </a:r>
                      <a:r>
                        <a:rPr dirty="0" sz="1100" spc="25">
                          <a:latin typeface="Meiryo UI"/>
                          <a:cs typeface="Meiryo UI"/>
                        </a:rPr>
                        <a:t>等</a:t>
                      </a:r>
                      <a:r>
                        <a:rPr dirty="0" sz="1100" spc="20">
                          <a:latin typeface="Meiryo UI"/>
                          <a:cs typeface="Meiryo UI"/>
                        </a:rPr>
                        <a:t>を</a:t>
                      </a:r>
                      <a:r>
                        <a:rPr dirty="0" sz="1100" spc="35">
                          <a:latin typeface="Meiryo UI"/>
                          <a:cs typeface="Meiryo UI"/>
                        </a:rPr>
                        <a:t>目</a:t>
                      </a:r>
                      <a:r>
                        <a:rPr dirty="0" sz="1100" spc="25">
                          <a:latin typeface="Meiryo UI"/>
                          <a:cs typeface="Meiryo UI"/>
                        </a:rPr>
                        <a:t>的と</a:t>
                      </a:r>
                      <a:r>
                        <a:rPr dirty="0" sz="1100" spc="20">
                          <a:latin typeface="Meiryo UI"/>
                          <a:cs typeface="Meiryo UI"/>
                        </a:rPr>
                        <a:t>し</a:t>
                      </a:r>
                      <a:r>
                        <a:rPr dirty="0" sz="1100" spc="30">
                          <a:latin typeface="Meiryo UI"/>
                          <a:cs typeface="Meiryo UI"/>
                        </a:rPr>
                        <a:t>て</a:t>
                      </a:r>
                      <a:r>
                        <a:rPr dirty="0" sz="1100" spc="25">
                          <a:latin typeface="Meiryo UI"/>
                          <a:cs typeface="Meiryo UI"/>
                        </a:rPr>
                        <a:t>自</a:t>
                      </a:r>
                      <a:r>
                        <a:rPr dirty="0" sz="1100" spc="35">
                          <a:latin typeface="Meiryo UI"/>
                          <a:cs typeface="Meiryo UI"/>
                        </a:rPr>
                        <a:t>治</a:t>
                      </a:r>
                      <a:r>
                        <a:rPr dirty="0" sz="1100" spc="25">
                          <a:latin typeface="Meiryo UI"/>
                          <a:cs typeface="Meiryo UI"/>
                        </a:rPr>
                        <a:t>体</a:t>
                      </a:r>
                      <a:r>
                        <a:rPr dirty="0" sz="1100" spc="35">
                          <a:latin typeface="Meiryo UI"/>
                          <a:cs typeface="Meiryo UI"/>
                        </a:rPr>
                        <a:t>が行</a:t>
                      </a:r>
                      <a:r>
                        <a:rPr dirty="0" sz="1100" spc="25">
                          <a:latin typeface="Meiryo UI"/>
                          <a:cs typeface="Meiryo UI"/>
                        </a:rPr>
                        <a:t>う</a:t>
                      </a:r>
                      <a:r>
                        <a:rPr dirty="0" sz="1100" spc="5">
                          <a:latin typeface="Meiryo UI"/>
                          <a:cs typeface="Meiryo UI"/>
                        </a:rPr>
                        <a:t>、</a:t>
                      </a:r>
                      <a:r>
                        <a:rPr dirty="0" u="sng" sz="1100" spc="20" b="1">
                          <a:uFill>
                            <a:solidFill>
                              <a:srgbClr val="000000"/>
                            </a:solidFill>
                          </a:uFill>
                          <a:latin typeface="Meiryo UI"/>
                          <a:cs typeface="Meiryo UI"/>
                        </a:rPr>
                        <a:t>LTE</a:t>
                      </a:r>
                      <a:r>
                        <a:rPr dirty="0" u="sng" sz="1100" spc="25" b="1">
                          <a:uFill>
                            <a:solidFill>
                              <a:srgbClr val="000000"/>
                            </a:solidFill>
                          </a:uFill>
                          <a:latin typeface="Meiryo UI"/>
                          <a:cs typeface="Meiryo UI"/>
                        </a:rPr>
                        <a:t>通</a:t>
                      </a:r>
                      <a:endParaRPr sz="1100">
                        <a:latin typeface="Meiryo UI"/>
                        <a:cs typeface="Meiryo UI"/>
                      </a:endParaRPr>
                    </a:p>
                    <a:p>
                      <a:pPr algn="just" marL="375920" marR="93980" indent="-144780">
                        <a:lnSpc>
                          <a:spcPct val="105400"/>
                        </a:lnSpc>
                        <a:tabLst>
                          <a:tab pos="3588385" algn="l"/>
                        </a:tabLst>
                      </a:pPr>
                      <a:r>
                        <a:rPr dirty="0" u="sng" baseline="2525" sz="1650" spc="37" b="1">
                          <a:uFill>
                            <a:solidFill>
                              <a:srgbClr val="000000"/>
                            </a:solidFill>
                          </a:uFill>
                          <a:latin typeface="Meiryo UI"/>
                          <a:cs typeface="Meiryo UI"/>
                        </a:rPr>
                        <a:t>信環境（</a:t>
                      </a:r>
                      <a:r>
                        <a:rPr dirty="0" u="sng" baseline="2525" sz="1650" spc="22" b="1">
                          <a:uFill>
                            <a:solidFill>
                              <a:srgbClr val="000000"/>
                            </a:solidFill>
                          </a:uFill>
                          <a:latin typeface="Meiryo UI"/>
                          <a:cs typeface="Meiryo UI"/>
                        </a:rPr>
                        <a:t>モバ</a:t>
                      </a:r>
                      <a:r>
                        <a:rPr dirty="0" u="sng" baseline="2525" sz="1650" spc="15" b="1">
                          <a:uFill>
                            <a:solidFill>
                              <a:srgbClr val="000000"/>
                            </a:solidFill>
                          </a:uFill>
                          <a:latin typeface="Meiryo UI"/>
                          <a:cs typeface="Meiryo UI"/>
                        </a:rPr>
                        <a:t>イ</a:t>
                      </a:r>
                      <a:r>
                        <a:rPr dirty="0" u="sng" baseline="2525" sz="1650" spc="30" b="1">
                          <a:uFill>
                            <a:solidFill>
                              <a:srgbClr val="000000"/>
                            </a:solidFill>
                          </a:uFill>
                          <a:latin typeface="Meiryo UI"/>
                          <a:cs typeface="Meiryo UI"/>
                        </a:rPr>
                        <a:t>ルルー</a:t>
                      </a:r>
                      <a:r>
                        <a:rPr dirty="0" u="sng" baseline="2525" sz="1650" spc="22" b="1">
                          <a:uFill>
                            <a:solidFill>
                              <a:srgbClr val="000000"/>
                            </a:solidFill>
                          </a:uFill>
                          <a:latin typeface="Meiryo UI"/>
                          <a:cs typeface="Meiryo UI"/>
                        </a:rPr>
                        <a:t>タ</a:t>
                      </a:r>
                      <a:r>
                        <a:rPr dirty="0" u="sng" baseline="2525" sz="1650" spc="37" b="1">
                          <a:uFill>
                            <a:solidFill>
                              <a:srgbClr val="000000"/>
                            </a:solidFill>
                          </a:uFill>
                          <a:latin typeface="Meiryo UI"/>
                          <a:cs typeface="Meiryo UI"/>
                        </a:rPr>
                        <a:t>）</a:t>
                      </a:r>
                      <a:r>
                        <a:rPr dirty="0" u="sng" baseline="2525" sz="1650" spc="44" b="1">
                          <a:uFill>
                            <a:solidFill>
                              <a:srgbClr val="000000"/>
                            </a:solidFill>
                          </a:uFill>
                          <a:latin typeface="Meiryo UI"/>
                          <a:cs typeface="Meiryo UI"/>
                        </a:rPr>
                        <a:t>の</a:t>
                      </a:r>
                      <a:r>
                        <a:rPr dirty="0" u="sng" baseline="2525" sz="1650" spc="37" b="1">
                          <a:uFill>
                            <a:solidFill>
                              <a:srgbClr val="000000"/>
                            </a:solidFill>
                          </a:uFill>
                          <a:latin typeface="Meiryo UI"/>
                          <a:cs typeface="Meiryo UI"/>
                        </a:rPr>
                        <a:t>整備を</a:t>
                      </a:r>
                      <a:r>
                        <a:rPr dirty="0" u="sng" baseline="2525" sz="1650" spc="52" b="1">
                          <a:uFill>
                            <a:solidFill>
                              <a:srgbClr val="000000"/>
                            </a:solidFill>
                          </a:uFill>
                          <a:latin typeface="Meiryo UI"/>
                          <a:cs typeface="Meiryo UI"/>
                        </a:rPr>
                        <a:t>支</a:t>
                      </a:r>
                      <a:r>
                        <a:rPr dirty="0" u="sng" baseline="2525" sz="1650" spc="37" b="1">
                          <a:uFill>
                            <a:solidFill>
                              <a:srgbClr val="000000"/>
                            </a:solidFill>
                          </a:uFill>
                          <a:latin typeface="Meiryo UI"/>
                          <a:cs typeface="Meiryo UI"/>
                        </a:rPr>
                        <a:t>援</a:t>
                      </a:r>
                      <a:r>
                        <a:rPr dirty="0" baseline="2525" sz="1650" spc="37" b="1">
                          <a:latin typeface="Meiryo UI"/>
                          <a:cs typeface="Meiryo UI"/>
                        </a:rPr>
                        <a:t>	</a:t>
                      </a:r>
                      <a:r>
                        <a:rPr dirty="0" sz="950" spc="20">
                          <a:solidFill>
                            <a:srgbClr val="001F60"/>
                          </a:solidFill>
                          <a:latin typeface="Meiryo UI"/>
                          <a:cs typeface="Meiryo UI"/>
                        </a:rPr>
                        <a:t>令和２年度１次</a:t>
                      </a:r>
                      <a:r>
                        <a:rPr dirty="0" sz="950" spc="240">
                          <a:solidFill>
                            <a:srgbClr val="001F60"/>
                          </a:solidFill>
                          <a:latin typeface="Meiryo UI"/>
                          <a:cs typeface="Meiryo UI"/>
                        </a:rPr>
                        <a:t> </a:t>
                      </a:r>
                      <a:r>
                        <a:rPr dirty="0" sz="950" spc="5">
                          <a:solidFill>
                            <a:srgbClr val="001F60"/>
                          </a:solidFill>
                          <a:latin typeface="Meiryo UI"/>
                          <a:cs typeface="Meiryo UI"/>
                        </a:rPr>
                        <a:t>147</a:t>
                      </a:r>
                      <a:r>
                        <a:rPr dirty="0" sz="950" spc="20">
                          <a:solidFill>
                            <a:srgbClr val="001F60"/>
                          </a:solidFill>
                          <a:latin typeface="Meiryo UI"/>
                          <a:cs typeface="Meiryo UI"/>
                        </a:rPr>
                        <a:t>億円 </a:t>
                      </a:r>
                      <a:r>
                        <a:rPr dirty="0" sz="950" spc="20">
                          <a:latin typeface="Meiryo UI"/>
                          <a:cs typeface="Meiryo UI"/>
                        </a:rPr>
                        <a:t>対象：国</a:t>
                      </a:r>
                      <a:r>
                        <a:rPr dirty="0" sz="950" spc="15">
                          <a:latin typeface="Meiryo UI"/>
                          <a:cs typeface="Meiryo UI"/>
                        </a:rPr>
                        <a:t>・</a:t>
                      </a:r>
                      <a:r>
                        <a:rPr dirty="0" sz="950" spc="20">
                          <a:latin typeface="Meiryo UI"/>
                          <a:cs typeface="Meiryo UI"/>
                        </a:rPr>
                        <a:t>公</a:t>
                      </a:r>
                      <a:r>
                        <a:rPr dirty="0" sz="950" spc="15">
                          <a:latin typeface="Meiryo UI"/>
                          <a:cs typeface="Meiryo UI"/>
                        </a:rPr>
                        <a:t>・</a:t>
                      </a:r>
                      <a:r>
                        <a:rPr dirty="0" sz="950" spc="20">
                          <a:latin typeface="Meiryo UI"/>
                          <a:cs typeface="Meiryo UI"/>
                        </a:rPr>
                        <a:t>私立</a:t>
                      </a:r>
                      <a:r>
                        <a:rPr dirty="0" sz="950" spc="10">
                          <a:latin typeface="Meiryo UI"/>
                          <a:cs typeface="Meiryo UI"/>
                        </a:rPr>
                        <a:t>の</a:t>
                      </a:r>
                      <a:r>
                        <a:rPr dirty="0" sz="950" spc="20">
                          <a:latin typeface="Meiryo UI"/>
                          <a:cs typeface="Meiryo UI"/>
                        </a:rPr>
                        <a:t>小</a:t>
                      </a:r>
                      <a:r>
                        <a:rPr dirty="0" sz="950" spc="15">
                          <a:latin typeface="Meiryo UI"/>
                          <a:cs typeface="Meiryo UI"/>
                        </a:rPr>
                        <a:t>・</a:t>
                      </a:r>
                      <a:r>
                        <a:rPr dirty="0" sz="950" spc="20">
                          <a:latin typeface="Meiryo UI"/>
                          <a:cs typeface="Meiryo UI"/>
                        </a:rPr>
                        <a:t>中</a:t>
                      </a:r>
                      <a:r>
                        <a:rPr dirty="0" sz="950" spc="15">
                          <a:latin typeface="Meiryo UI"/>
                          <a:cs typeface="Meiryo UI"/>
                        </a:rPr>
                        <a:t>・</a:t>
                      </a:r>
                      <a:r>
                        <a:rPr dirty="0" sz="950" spc="20">
                          <a:latin typeface="Meiryo UI"/>
                          <a:cs typeface="Meiryo UI"/>
                        </a:rPr>
                        <a:t>高</a:t>
                      </a:r>
                      <a:r>
                        <a:rPr dirty="0" sz="950" spc="15">
                          <a:latin typeface="Meiryo UI"/>
                          <a:cs typeface="Meiryo UI"/>
                        </a:rPr>
                        <a:t>・</a:t>
                      </a:r>
                      <a:r>
                        <a:rPr dirty="0" sz="950" spc="20">
                          <a:latin typeface="Meiryo UI"/>
                          <a:cs typeface="Meiryo UI"/>
                        </a:rPr>
                        <a:t>特支等	</a:t>
                      </a:r>
                      <a:r>
                        <a:rPr dirty="0" baseline="5847" sz="1425" spc="30">
                          <a:solidFill>
                            <a:srgbClr val="E46B0A"/>
                          </a:solidFill>
                          <a:latin typeface="Meiryo UI"/>
                          <a:cs typeface="Meiryo UI"/>
                        </a:rPr>
                        <a:t>令和２年度３次 </a:t>
                      </a:r>
                      <a:r>
                        <a:rPr dirty="0" baseline="5847" sz="1425" spc="292">
                          <a:solidFill>
                            <a:srgbClr val="E46B0A"/>
                          </a:solidFill>
                          <a:latin typeface="Meiryo UI"/>
                          <a:cs typeface="Meiryo UI"/>
                        </a:rPr>
                        <a:t> </a:t>
                      </a:r>
                      <a:r>
                        <a:rPr dirty="0" baseline="5847" sz="1425" spc="7">
                          <a:solidFill>
                            <a:srgbClr val="E46B0A"/>
                          </a:solidFill>
                          <a:latin typeface="Meiryo UI"/>
                          <a:cs typeface="Meiryo UI"/>
                        </a:rPr>
                        <a:t>21</a:t>
                      </a:r>
                      <a:r>
                        <a:rPr dirty="0" baseline="5847" sz="1425" spc="30">
                          <a:solidFill>
                            <a:srgbClr val="E46B0A"/>
                          </a:solidFill>
                          <a:latin typeface="Meiryo UI"/>
                          <a:cs typeface="Meiryo UI"/>
                        </a:rPr>
                        <a:t>億円 </a:t>
                      </a:r>
                      <a:r>
                        <a:rPr dirty="0" sz="950" spc="20">
                          <a:latin typeface="Meiryo UI"/>
                          <a:cs typeface="Meiryo UI"/>
                        </a:rPr>
                        <a:t>国立</a:t>
                      </a:r>
                      <a:r>
                        <a:rPr dirty="0" sz="950" spc="10">
                          <a:latin typeface="Meiryo UI"/>
                          <a:cs typeface="Meiryo UI"/>
                        </a:rPr>
                        <a:t>、</a:t>
                      </a:r>
                      <a:r>
                        <a:rPr dirty="0" sz="950" spc="20">
                          <a:latin typeface="Meiryo UI"/>
                          <a:cs typeface="Meiryo UI"/>
                        </a:rPr>
                        <a:t>公立：定額（上限</a:t>
                      </a:r>
                      <a:r>
                        <a:rPr dirty="0" sz="950" spc="5">
                          <a:latin typeface="Meiryo UI"/>
                          <a:cs typeface="Meiryo UI"/>
                        </a:rPr>
                        <a:t>1</a:t>
                      </a:r>
                      <a:r>
                        <a:rPr dirty="0" sz="950" spc="20">
                          <a:latin typeface="Meiryo UI"/>
                          <a:cs typeface="Meiryo UI"/>
                        </a:rPr>
                        <a:t>万円）</a:t>
                      </a:r>
                      <a:r>
                        <a:rPr dirty="0" sz="950" spc="5">
                          <a:latin typeface="Meiryo UI"/>
                          <a:cs typeface="Meiryo UI"/>
                        </a:rPr>
                        <a:t> </a:t>
                      </a:r>
                      <a:r>
                        <a:rPr dirty="0" sz="950" spc="20">
                          <a:latin typeface="Meiryo UI"/>
                          <a:cs typeface="Meiryo UI"/>
                        </a:rPr>
                        <a:t>私立</a:t>
                      </a:r>
                      <a:r>
                        <a:rPr dirty="0" sz="950" spc="10">
                          <a:latin typeface="Meiryo UI"/>
                          <a:cs typeface="Meiryo UI"/>
                        </a:rPr>
                        <a:t>：1/2（</a:t>
                      </a:r>
                      <a:r>
                        <a:rPr dirty="0" sz="950" spc="20">
                          <a:latin typeface="Meiryo UI"/>
                          <a:cs typeface="Meiryo UI"/>
                        </a:rPr>
                        <a:t>上限</a:t>
                      </a:r>
                      <a:r>
                        <a:rPr dirty="0" sz="950" spc="5">
                          <a:latin typeface="Meiryo UI"/>
                          <a:cs typeface="Meiryo UI"/>
                        </a:rPr>
                        <a:t>1</a:t>
                      </a:r>
                      <a:r>
                        <a:rPr dirty="0" sz="950" spc="20">
                          <a:latin typeface="Meiryo UI"/>
                          <a:cs typeface="Meiryo UI"/>
                        </a:rPr>
                        <a:t>万円）</a:t>
                      </a:r>
                      <a:endParaRPr sz="950">
                        <a:latin typeface="Meiryo UI"/>
                        <a:cs typeface="Meiryo UI"/>
                      </a:endParaRPr>
                    </a:p>
                    <a:p>
                      <a:pPr algn="just" marL="391160" indent="-250190">
                        <a:lnSpc>
                          <a:spcPct val="100000"/>
                        </a:lnSpc>
                        <a:spcBef>
                          <a:spcPts val="640"/>
                        </a:spcBef>
                        <a:buChar char="○"/>
                        <a:tabLst>
                          <a:tab pos="391795" algn="l"/>
                        </a:tabLst>
                      </a:pPr>
                      <a:r>
                        <a:rPr dirty="0" sz="1150" b="1">
                          <a:latin typeface="Meiryo UI"/>
                          <a:cs typeface="Meiryo UI"/>
                        </a:rPr>
                        <a:t>学校か</a:t>
                      </a:r>
                      <a:r>
                        <a:rPr dirty="0" sz="1150" spc="-10" b="1">
                          <a:latin typeface="Meiryo UI"/>
                          <a:cs typeface="Meiryo UI"/>
                        </a:rPr>
                        <a:t>ら</a:t>
                      </a:r>
                      <a:r>
                        <a:rPr dirty="0" sz="1150" b="1">
                          <a:latin typeface="Meiryo UI"/>
                          <a:cs typeface="Meiryo UI"/>
                        </a:rPr>
                        <a:t>の遠隔学習機能の強化</a:t>
                      </a:r>
                      <a:endParaRPr sz="1150">
                        <a:latin typeface="Meiryo UI"/>
                        <a:cs typeface="Meiryo UI"/>
                      </a:endParaRPr>
                    </a:p>
                    <a:p>
                      <a:pPr algn="just" marL="238760" marR="107314">
                        <a:lnSpc>
                          <a:spcPts val="1390"/>
                        </a:lnSpc>
                        <a:spcBef>
                          <a:spcPts val="15"/>
                        </a:spcBef>
                      </a:pPr>
                      <a:r>
                        <a:rPr dirty="0" sz="1100" spc="25">
                          <a:latin typeface="Meiryo UI"/>
                          <a:cs typeface="Meiryo UI"/>
                        </a:rPr>
                        <a:t>臨時休業等</a:t>
                      </a:r>
                      <a:r>
                        <a:rPr dirty="0" sz="1100" spc="20">
                          <a:latin typeface="Meiryo UI"/>
                          <a:cs typeface="Meiryo UI"/>
                        </a:rPr>
                        <a:t>の</a:t>
                      </a:r>
                      <a:r>
                        <a:rPr dirty="0" sz="1100" spc="25">
                          <a:latin typeface="Meiryo UI"/>
                          <a:cs typeface="Meiryo UI"/>
                        </a:rPr>
                        <a:t>緊急時</a:t>
                      </a:r>
                      <a:r>
                        <a:rPr dirty="0" sz="1100" spc="20">
                          <a:latin typeface="Meiryo UI"/>
                          <a:cs typeface="Meiryo UI"/>
                        </a:rPr>
                        <a:t>に</a:t>
                      </a:r>
                      <a:r>
                        <a:rPr dirty="0" sz="1100" spc="35">
                          <a:latin typeface="Meiryo UI"/>
                          <a:cs typeface="Meiryo UI"/>
                        </a:rPr>
                        <a:t>学校</a:t>
                      </a:r>
                      <a:r>
                        <a:rPr dirty="0" sz="1100" spc="10">
                          <a:latin typeface="Meiryo UI"/>
                          <a:cs typeface="Meiryo UI"/>
                        </a:rPr>
                        <a:t>と</a:t>
                      </a:r>
                      <a:r>
                        <a:rPr dirty="0" sz="1100" spc="35">
                          <a:latin typeface="Meiryo UI"/>
                          <a:cs typeface="Meiryo UI"/>
                        </a:rPr>
                        <a:t>児</a:t>
                      </a:r>
                      <a:r>
                        <a:rPr dirty="0" sz="1100" spc="25">
                          <a:latin typeface="Meiryo UI"/>
                          <a:cs typeface="Meiryo UI"/>
                        </a:rPr>
                        <a:t>童</a:t>
                      </a:r>
                      <a:r>
                        <a:rPr dirty="0" sz="1100" spc="35">
                          <a:latin typeface="Meiryo UI"/>
                          <a:cs typeface="Meiryo UI"/>
                        </a:rPr>
                        <a:t>生</a:t>
                      </a:r>
                      <a:r>
                        <a:rPr dirty="0" sz="1100" spc="25">
                          <a:latin typeface="Meiryo UI"/>
                          <a:cs typeface="Meiryo UI"/>
                        </a:rPr>
                        <a:t>徒</a:t>
                      </a:r>
                      <a:r>
                        <a:rPr dirty="0" sz="1100" spc="20">
                          <a:latin typeface="Meiryo UI"/>
                          <a:cs typeface="Meiryo UI"/>
                        </a:rPr>
                        <a:t>が</a:t>
                      </a:r>
                      <a:r>
                        <a:rPr dirty="0" sz="1100" spc="35">
                          <a:latin typeface="Meiryo UI"/>
                          <a:cs typeface="Meiryo UI"/>
                        </a:rPr>
                        <a:t>や</a:t>
                      </a:r>
                      <a:r>
                        <a:rPr dirty="0" sz="1100" spc="10">
                          <a:latin typeface="Meiryo UI"/>
                          <a:cs typeface="Meiryo UI"/>
                        </a:rPr>
                        <a:t>り</a:t>
                      </a:r>
                      <a:r>
                        <a:rPr dirty="0" sz="1100" spc="25">
                          <a:latin typeface="Meiryo UI"/>
                          <a:cs typeface="Meiryo UI"/>
                        </a:rPr>
                        <a:t>と</a:t>
                      </a:r>
                      <a:r>
                        <a:rPr dirty="0" sz="1100" spc="10">
                          <a:latin typeface="Meiryo UI"/>
                          <a:cs typeface="Meiryo UI"/>
                        </a:rPr>
                        <a:t>り</a:t>
                      </a:r>
                      <a:r>
                        <a:rPr dirty="0" sz="1100" spc="20">
                          <a:latin typeface="Meiryo UI"/>
                          <a:cs typeface="Meiryo UI"/>
                        </a:rPr>
                        <a:t>を</a:t>
                      </a:r>
                      <a:r>
                        <a:rPr dirty="0" sz="1100" spc="35">
                          <a:latin typeface="Meiryo UI"/>
                          <a:cs typeface="Meiryo UI"/>
                        </a:rPr>
                        <a:t>円</a:t>
                      </a:r>
                      <a:r>
                        <a:rPr dirty="0" sz="1100" spc="25">
                          <a:latin typeface="Meiryo UI"/>
                          <a:cs typeface="Meiryo UI"/>
                        </a:rPr>
                        <a:t>滑</a:t>
                      </a:r>
                      <a:r>
                        <a:rPr dirty="0" sz="1100" spc="30">
                          <a:latin typeface="Meiryo UI"/>
                          <a:cs typeface="Meiryo UI"/>
                        </a:rPr>
                        <a:t>に</a:t>
                      </a:r>
                      <a:r>
                        <a:rPr dirty="0" sz="1100" spc="25">
                          <a:latin typeface="Meiryo UI"/>
                          <a:cs typeface="Meiryo UI"/>
                        </a:rPr>
                        <a:t>行う</a:t>
                      </a:r>
                      <a:r>
                        <a:rPr dirty="0" sz="1100" spc="20">
                          <a:latin typeface="Meiryo UI"/>
                          <a:cs typeface="Meiryo UI"/>
                        </a:rPr>
                        <a:t>た</a:t>
                      </a:r>
                      <a:r>
                        <a:rPr dirty="0" sz="1100" spc="35">
                          <a:latin typeface="Meiryo UI"/>
                          <a:cs typeface="Meiryo UI"/>
                        </a:rPr>
                        <a:t>め</a:t>
                      </a:r>
                      <a:r>
                        <a:rPr dirty="0" sz="1100" spc="20">
                          <a:latin typeface="Meiryo UI"/>
                          <a:cs typeface="Meiryo UI"/>
                        </a:rPr>
                        <a:t>、</a:t>
                      </a:r>
                      <a:r>
                        <a:rPr dirty="0" u="sng" sz="1100" spc="25" b="1">
                          <a:uFill>
                            <a:solidFill>
                              <a:srgbClr val="000000"/>
                            </a:solidFill>
                          </a:uFill>
                          <a:latin typeface="Meiryo UI"/>
                          <a:cs typeface="Meiryo UI"/>
                        </a:rPr>
                        <a:t>学</a:t>
                      </a:r>
                      <a:r>
                        <a:rPr dirty="0" u="sng" sz="1100" spc="35" b="1">
                          <a:uFill>
                            <a:solidFill>
                              <a:srgbClr val="000000"/>
                            </a:solidFill>
                          </a:uFill>
                          <a:latin typeface="Meiryo UI"/>
                          <a:cs typeface="Meiryo UI"/>
                        </a:rPr>
                        <a:t>校側</a:t>
                      </a:r>
                      <a:r>
                        <a:rPr dirty="0" u="sng" sz="1100" spc="15" b="1">
                          <a:uFill>
                            <a:solidFill>
                              <a:srgbClr val="000000"/>
                            </a:solidFill>
                          </a:uFill>
                          <a:latin typeface="Meiryo UI"/>
                          <a:cs typeface="Meiryo UI"/>
                        </a:rPr>
                        <a:t>が</a:t>
                      </a:r>
                      <a:r>
                        <a:rPr dirty="0" u="sng" sz="1100" spc="25" b="1">
                          <a:uFill>
                            <a:solidFill>
                              <a:srgbClr val="000000"/>
                            </a:solidFill>
                          </a:uFill>
                          <a:latin typeface="Meiryo UI"/>
                          <a:cs typeface="Meiryo UI"/>
                        </a:rPr>
                        <a:t>使</a:t>
                      </a:r>
                      <a:r>
                        <a:rPr dirty="0" u="sng" baseline="2525" sz="1650" spc="37" b="1">
                          <a:uFill>
                            <a:solidFill>
                              <a:srgbClr val="000000"/>
                            </a:solidFill>
                          </a:uFill>
                          <a:latin typeface="Meiryo UI"/>
                          <a:cs typeface="Meiryo UI"/>
                        </a:rPr>
                        <a:t>用 </a:t>
                      </a:r>
                      <a:r>
                        <a:rPr dirty="0" u="sng" baseline="2525" sz="1650" spc="30" b="1">
                          <a:uFill>
                            <a:solidFill>
                              <a:srgbClr val="000000"/>
                            </a:solidFill>
                          </a:uFill>
                          <a:latin typeface="Meiryo UI"/>
                          <a:cs typeface="Meiryo UI"/>
                        </a:rPr>
                        <a:t>す</a:t>
                      </a:r>
                      <a:r>
                        <a:rPr dirty="0" u="sng" baseline="2525" sz="1650" spc="37" b="1">
                          <a:uFill>
                            <a:solidFill>
                              <a:srgbClr val="000000"/>
                            </a:solidFill>
                          </a:uFill>
                          <a:latin typeface="Meiryo UI"/>
                          <a:cs typeface="Meiryo UI"/>
                        </a:rPr>
                        <a:t>る</a:t>
                      </a:r>
                      <a:r>
                        <a:rPr dirty="0" u="sng" baseline="2525" sz="1650" spc="15" b="1">
                          <a:uFill>
                            <a:solidFill>
                              <a:srgbClr val="000000"/>
                            </a:solidFill>
                          </a:uFill>
                          <a:latin typeface="Meiryo UI"/>
                          <a:cs typeface="Meiryo UI"/>
                        </a:rPr>
                        <a:t>カ</a:t>
                      </a:r>
                      <a:r>
                        <a:rPr dirty="0" u="sng" baseline="2525" sz="1650" spc="37" b="1">
                          <a:uFill>
                            <a:solidFill>
                              <a:srgbClr val="000000"/>
                            </a:solidFill>
                          </a:uFill>
                          <a:latin typeface="Meiryo UI"/>
                          <a:cs typeface="Meiryo UI"/>
                        </a:rPr>
                        <a:t>メ</a:t>
                      </a:r>
                      <a:r>
                        <a:rPr dirty="0" u="sng" baseline="2525" sz="1650" spc="22" b="1">
                          <a:uFill>
                            <a:solidFill>
                              <a:srgbClr val="000000"/>
                            </a:solidFill>
                          </a:uFill>
                          <a:latin typeface="Meiryo UI"/>
                          <a:cs typeface="Meiryo UI"/>
                        </a:rPr>
                        <a:t>ラや</a:t>
                      </a:r>
                      <a:r>
                        <a:rPr dirty="0" u="sng" baseline="2525" sz="1650" spc="30" b="1">
                          <a:uFill>
                            <a:solidFill>
                              <a:srgbClr val="000000"/>
                            </a:solidFill>
                          </a:uFill>
                          <a:latin typeface="Meiryo UI"/>
                          <a:cs typeface="Meiryo UI"/>
                        </a:rPr>
                        <a:t>マ</a:t>
                      </a:r>
                      <a:r>
                        <a:rPr dirty="0" u="sng" baseline="2525" sz="1650" spc="15" b="1">
                          <a:uFill>
                            <a:solidFill>
                              <a:srgbClr val="000000"/>
                            </a:solidFill>
                          </a:uFill>
                          <a:latin typeface="Meiryo UI"/>
                          <a:cs typeface="Meiryo UI"/>
                        </a:rPr>
                        <a:t>イ</a:t>
                      </a:r>
                      <a:r>
                        <a:rPr dirty="0" u="sng" baseline="2525" sz="1650" spc="30" b="1">
                          <a:uFill>
                            <a:solidFill>
                              <a:srgbClr val="000000"/>
                            </a:solidFill>
                          </a:uFill>
                          <a:latin typeface="Meiryo UI"/>
                          <a:cs typeface="Meiryo UI"/>
                        </a:rPr>
                        <a:t>ク</a:t>
                      </a:r>
                      <a:r>
                        <a:rPr dirty="0" u="sng" baseline="2525" sz="1650" spc="37" b="1">
                          <a:uFill>
                            <a:solidFill>
                              <a:srgbClr val="000000"/>
                            </a:solidFill>
                          </a:uFill>
                          <a:latin typeface="Meiryo UI"/>
                          <a:cs typeface="Meiryo UI"/>
                        </a:rPr>
                        <a:t>な</a:t>
                      </a:r>
                      <a:r>
                        <a:rPr dirty="0" u="sng" baseline="2525" sz="1650" spc="15" b="1">
                          <a:uFill>
                            <a:solidFill>
                              <a:srgbClr val="000000"/>
                            </a:solidFill>
                          </a:uFill>
                          <a:latin typeface="Meiryo UI"/>
                          <a:cs typeface="Meiryo UI"/>
                        </a:rPr>
                        <a:t>ど</a:t>
                      </a:r>
                      <a:r>
                        <a:rPr dirty="0" u="sng" baseline="2525" sz="1650" spc="30" b="1">
                          <a:uFill>
                            <a:solidFill>
                              <a:srgbClr val="000000"/>
                            </a:solidFill>
                          </a:uFill>
                          <a:latin typeface="Meiryo UI"/>
                          <a:cs typeface="Meiryo UI"/>
                        </a:rPr>
                        <a:t>の</a:t>
                      </a:r>
                      <a:r>
                        <a:rPr dirty="0" u="sng" baseline="2525" sz="1650" spc="52" b="1">
                          <a:uFill>
                            <a:solidFill>
                              <a:srgbClr val="000000"/>
                            </a:solidFill>
                          </a:uFill>
                          <a:latin typeface="Meiryo UI"/>
                          <a:cs typeface="Meiryo UI"/>
                        </a:rPr>
                        <a:t>通</a:t>
                      </a:r>
                      <a:r>
                        <a:rPr dirty="0" u="sng" baseline="2525" sz="1650" spc="37" b="1">
                          <a:uFill>
                            <a:solidFill>
                              <a:srgbClr val="000000"/>
                            </a:solidFill>
                          </a:uFill>
                          <a:latin typeface="Meiryo UI"/>
                          <a:cs typeface="Meiryo UI"/>
                        </a:rPr>
                        <a:t>信</a:t>
                      </a:r>
                      <a:r>
                        <a:rPr dirty="0" u="sng" baseline="2525" sz="1650" spc="52" b="1">
                          <a:uFill>
                            <a:solidFill>
                              <a:srgbClr val="000000"/>
                            </a:solidFill>
                          </a:uFill>
                          <a:latin typeface="Meiryo UI"/>
                          <a:cs typeface="Meiryo UI"/>
                        </a:rPr>
                        <a:t>装</a:t>
                      </a:r>
                      <a:r>
                        <a:rPr dirty="0" u="sng" baseline="2525" sz="1650" spc="37" b="1">
                          <a:uFill>
                            <a:solidFill>
                              <a:srgbClr val="000000"/>
                            </a:solidFill>
                          </a:uFill>
                          <a:latin typeface="Meiryo UI"/>
                          <a:cs typeface="Meiryo UI"/>
                        </a:rPr>
                        <a:t>置</a:t>
                      </a:r>
                      <a:r>
                        <a:rPr dirty="0" u="sng" baseline="2525" sz="1650" spc="52" b="1">
                          <a:uFill>
                            <a:solidFill>
                              <a:srgbClr val="000000"/>
                            </a:solidFill>
                          </a:uFill>
                          <a:latin typeface="Meiryo UI"/>
                          <a:cs typeface="Meiryo UI"/>
                        </a:rPr>
                        <a:t>等</a:t>
                      </a:r>
                      <a:r>
                        <a:rPr dirty="0" u="sng" baseline="2525" sz="1650" spc="30" b="1">
                          <a:uFill>
                            <a:solidFill>
                              <a:srgbClr val="000000"/>
                            </a:solidFill>
                          </a:uFill>
                          <a:latin typeface="Meiryo UI"/>
                          <a:cs typeface="Meiryo UI"/>
                        </a:rPr>
                        <a:t>の</a:t>
                      </a:r>
                      <a:r>
                        <a:rPr dirty="0" u="sng" baseline="2525" sz="1650" spc="52" b="1">
                          <a:uFill>
                            <a:solidFill>
                              <a:srgbClr val="000000"/>
                            </a:solidFill>
                          </a:uFill>
                          <a:latin typeface="Meiryo UI"/>
                          <a:cs typeface="Meiryo UI"/>
                        </a:rPr>
                        <a:t>整</a:t>
                      </a:r>
                      <a:r>
                        <a:rPr dirty="0" u="sng" baseline="2525" sz="1650" spc="37" b="1">
                          <a:uFill>
                            <a:solidFill>
                              <a:srgbClr val="000000"/>
                            </a:solidFill>
                          </a:uFill>
                          <a:latin typeface="Meiryo UI"/>
                          <a:cs typeface="Meiryo UI"/>
                        </a:rPr>
                        <a:t>備を支援</a:t>
                      </a:r>
                      <a:r>
                        <a:rPr dirty="0" baseline="2525" sz="1650" spc="67" b="1">
                          <a:latin typeface="Meiryo UI"/>
                          <a:cs typeface="Meiryo UI"/>
                        </a:rPr>
                        <a:t> </a:t>
                      </a:r>
                      <a:r>
                        <a:rPr dirty="0" sz="950" spc="20">
                          <a:solidFill>
                            <a:srgbClr val="001F60"/>
                          </a:solidFill>
                          <a:latin typeface="Meiryo UI"/>
                          <a:cs typeface="Meiryo UI"/>
                        </a:rPr>
                        <a:t>令和２年度１次</a:t>
                      </a:r>
                      <a:r>
                        <a:rPr dirty="0" sz="950" spc="300">
                          <a:solidFill>
                            <a:srgbClr val="001F60"/>
                          </a:solidFill>
                          <a:latin typeface="Meiryo UI"/>
                          <a:cs typeface="Meiryo UI"/>
                        </a:rPr>
                        <a:t> </a:t>
                      </a:r>
                      <a:r>
                        <a:rPr dirty="0" sz="950" spc="5">
                          <a:solidFill>
                            <a:srgbClr val="001F60"/>
                          </a:solidFill>
                          <a:latin typeface="Meiryo UI"/>
                          <a:cs typeface="Meiryo UI"/>
                        </a:rPr>
                        <a:t>6</a:t>
                      </a:r>
                      <a:r>
                        <a:rPr dirty="0" sz="950" spc="20">
                          <a:solidFill>
                            <a:srgbClr val="001F60"/>
                          </a:solidFill>
                          <a:latin typeface="Meiryo UI"/>
                          <a:cs typeface="Meiryo UI"/>
                        </a:rPr>
                        <a:t>億円</a:t>
                      </a:r>
                      <a:endParaRPr sz="950">
                        <a:latin typeface="Meiryo UI"/>
                        <a:cs typeface="Meiryo UI"/>
                      </a:endParaRPr>
                    </a:p>
                    <a:p>
                      <a:pPr marL="385445">
                        <a:lnSpc>
                          <a:spcPct val="100000"/>
                        </a:lnSpc>
                        <a:spcBef>
                          <a:spcPts val="45"/>
                        </a:spcBef>
                      </a:pPr>
                      <a:r>
                        <a:rPr dirty="0" sz="950">
                          <a:latin typeface="Meiryo UI"/>
                          <a:cs typeface="Meiryo UI"/>
                        </a:rPr>
                        <a:t>対象：国</a:t>
                      </a:r>
                      <a:r>
                        <a:rPr dirty="0" sz="950" spc="5">
                          <a:latin typeface="Meiryo UI"/>
                          <a:cs typeface="Meiryo UI"/>
                        </a:rPr>
                        <a:t>・</a:t>
                      </a:r>
                      <a:r>
                        <a:rPr dirty="0" sz="950">
                          <a:latin typeface="Meiryo UI"/>
                          <a:cs typeface="Meiryo UI"/>
                        </a:rPr>
                        <a:t>公</a:t>
                      </a:r>
                      <a:r>
                        <a:rPr dirty="0" sz="950" spc="5">
                          <a:latin typeface="Meiryo UI"/>
                          <a:cs typeface="Meiryo UI"/>
                        </a:rPr>
                        <a:t>・</a:t>
                      </a:r>
                      <a:r>
                        <a:rPr dirty="0" sz="950">
                          <a:latin typeface="Meiryo UI"/>
                          <a:cs typeface="Meiryo UI"/>
                        </a:rPr>
                        <a:t>私立</a:t>
                      </a:r>
                      <a:r>
                        <a:rPr dirty="0" sz="950" spc="-5">
                          <a:latin typeface="Meiryo UI"/>
                          <a:cs typeface="Meiryo UI"/>
                        </a:rPr>
                        <a:t>の</a:t>
                      </a:r>
                      <a:r>
                        <a:rPr dirty="0" sz="950">
                          <a:latin typeface="Meiryo UI"/>
                          <a:cs typeface="Meiryo UI"/>
                        </a:rPr>
                        <a:t>小</a:t>
                      </a:r>
                      <a:r>
                        <a:rPr dirty="0" sz="950" spc="5">
                          <a:latin typeface="Meiryo UI"/>
                          <a:cs typeface="Meiryo UI"/>
                        </a:rPr>
                        <a:t>・</a:t>
                      </a:r>
                      <a:r>
                        <a:rPr dirty="0" sz="950">
                          <a:latin typeface="Meiryo UI"/>
                          <a:cs typeface="Meiryo UI"/>
                        </a:rPr>
                        <a:t>中</a:t>
                      </a:r>
                      <a:r>
                        <a:rPr dirty="0" sz="950" spc="5">
                          <a:latin typeface="Meiryo UI"/>
                          <a:cs typeface="Meiryo UI"/>
                        </a:rPr>
                        <a:t>・</a:t>
                      </a:r>
                      <a:r>
                        <a:rPr dirty="0" sz="950">
                          <a:latin typeface="Meiryo UI"/>
                          <a:cs typeface="Meiryo UI"/>
                        </a:rPr>
                        <a:t>高</a:t>
                      </a:r>
                      <a:r>
                        <a:rPr dirty="0" sz="950" spc="5">
                          <a:latin typeface="Meiryo UI"/>
                          <a:cs typeface="Meiryo UI"/>
                        </a:rPr>
                        <a:t>・</a:t>
                      </a:r>
                      <a:r>
                        <a:rPr dirty="0" sz="950">
                          <a:latin typeface="Meiryo UI"/>
                          <a:cs typeface="Meiryo UI"/>
                        </a:rPr>
                        <a:t>特支等</a:t>
                      </a:r>
                      <a:endParaRPr sz="950">
                        <a:latin typeface="Meiryo UI"/>
                        <a:cs typeface="Meiryo UI"/>
                      </a:endParaRPr>
                    </a:p>
                    <a:p>
                      <a:pPr marL="385445">
                        <a:lnSpc>
                          <a:spcPct val="100000"/>
                        </a:lnSpc>
                        <a:spcBef>
                          <a:spcPts val="25"/>
                        </a:spcBef>
                      </a:pPr>
                      <a:r>
                        <a:rPr dirty="0" sz="950" spc="20">
                          <a:latin typeface="Meiryo UI"/>
                          <a:cs typeface="Meiryo UI"/>
                        </a:rPr>
                        <a:t>公立</a:t>
                      </a:r>
                      <a:r>
                        <a:rPr dirty="0" sz="950" spc="10">
                          <a:latin typeface="Meiryo UI"/>
                          <a:cs typeface="Meiryo UI"/>
                        </a:rPr>
                        <a:t>、</a:t>
                      </a:r>
                      <a:r>
                        <a:rPr dirty="0" sz="950" spc="20">
                          <a:latin typeface="Meiryo UI"/>
                          <a:cs typeface="Meiryo UI"/>
                        </a:rPr>
                        <a:t>私立</a:t>
                      </a:r>
                      <a:r>
                        <a:rPr dirty="0" sz="950" spc="10">
                          <a:latin typeface="Meiryo UI"/>
                          <a:cs typeface="Meiryo UI"/>
                        </a:rPr>
                        <a:t>：1/2（</a:t>
                      </a:r>
                      <a:r>
                        <a:rPr dirty="0" sz="950" spc="20">
                          <a:latin typeface="Meiryo UI"/>
                          <a:cs typeface="Meiryo UI"/>
                        </a:rPr>
                        <a:t>上限</a:t>
                      </a:r>
                      <a:r>
                        <a:rPr dirty="0" sz="950" spc="5">
                          <a:latin typeface="Meiryo UI"/>
                          <a:cs typeface="Meiryo UI"/>
                        </a:rPr>
                        <a:t>3.5</a:t>
                      </a:r>
                      <a:r>
                        <a:rPr dirty="0" sz="950" spc="20">
                          <a:latin typeface="Meiryo UI"/>
                          <a:cs typeface="Meiryo UI"/>
                        </a:rPr>
                        <a:t>万円）</a:t>
                      </a:r>
                      <a:r>
                        <a:rPr dirty="0" sz="950" spc="5">
                          <a:latin typeface="Meiryo UI"/>
                          <a:cs typeface="Meiryo UI"/>
                        </a:rPr>
                        <a:t> </a:t>
                      </a:r>
                      <a:r>
                        <a:rPr dirty="0" sz="950" spc="20">
                          <a:latin typeface="Meiryo UI"/>
                          <a:cs typeface="Meiryo UI"/>
                        </a:rPr>
                        <a:t>国立：定額（上限</a:t>
                      </a:r>
                      <a:r>
                        <a:rPr dirty="0" sz="950" spc="5">
                          <a:latin typeface="Meiryo UI"/>
                          <a:cs typeface="Meiryo UI"/>
                        </a:rPr>
                        <a:t>3.5</a:t>
                      </a:r>
                      <a:r>
                        <a:rPr dirty="0" sz="950" spc="20">
                          <a:latin typeface="Meiryo UI"/>
                          <a:cs typeface="Meiryo UI"/>
                        </a:rPr>
                        <a:t>万円）</a:t>
                      </a:r>
                      <a:endParaRPr sz="950">
                        <a:latin typeface="Meiryo UI"/>
                        <a:cs typeface="Meiryo UI"/>
                      </a:endParaRPr>
                    </a:p>
                    <a:p>
                      <a:pPr algn="just" marL="374650" indent="-250825">
                        <a:lnSpc>
                          <a:spcPct val="100000"/>
                        </a:lnSpc>
                        <a:spcBef>
                          <a:spcPts val="650"/>
                        </a:spcBef>
                        <a:buChar char="○"/>
                        <a:tabLst>
                          <a:tab pos="375285" algn="l"/>
                        </a:tabLst>
                      </a:pPr>
                      <a:r>
                        <a:rPr dirty="0" sz="1150" spc="25" b="1">
                          <a:latin typeface="Meiryo UI"/>
                          <a:cs typeface="Meiryo UI"/>
                        </a:rPr>
                        <a:t>オンラ</a:t>
                      </a:r>
                      <a:r>
                        <a:rPr dirty="0" sz="1150" spc="20" b="1">
                          <a:latin typeface="Meiryo UI"/>
                          <a:cs typeface="Meiryo UI"/>
                        </a:rPr>
                        <a:t>イ</a:t>
                      </a:r>
                      <a:r>
                        <a:rPr dirty="0" sz="1150" spc="25" b="1">
                          <a:latin typeface="Meiryo UI"/>
                          <a:cs typeface="Meiryo UI"/>
                        </a:rPr>
                        <a:t>ン</a:t>
                      </a:r>
                      <a:r>
                        <a:rPr dirty="0" sz="1150" spc="35" b="1">
                          <a:latin typeface="Meiryo UI"/>
                          <a:cs typeface="Meiryo UI"/>
                        </a:rPr>
                        <a:t>学習</a:t>
                      </a:r>
                      <a:r>
                        <a:rPr dirty="0" sz="1150" spc="30" b="1">
                          <a:latin typeface="Meiryo UI"/>
                          <a:cs typeface="Meiryo UI"/>
                        </a:rPr>
                        <a:t>シス</a:t>
                      </a:r>
                      <a:r>
                        <a:rPr dirty="0" sz="1150" spc="25" b="1">
                          <a:latin typeface="Meiryo UI"/>
                          <a:cs typeface="Meiryo UI"/>
                        </a:rPr>
                        <a:t>テ</a:t>
                      </a:r>
                      <a:r>
                        <a:rPr dirty="0" sz="1150" spc="30" b="1">
                          <a:latin typeface="Meiryo UI"/>
                          <a:cs typeface="Meiryo UI"/>
                        </a:rPr>
                        <a:t>ム</a:t>
                      </a:r>
                      <a:r>
                        <a:rPr dirty="0" sz="1050" spc="20" b="1">
                          <a:latin typeface="Meiryo UI"/>
                          <a:cs typeface="Meiryo UI"/>
                        </a:rPr>
                        <a:t>（CBT</a:t>
                      </a:r>
                      <a:r>
                        <a:rPr dirty="0" sz="1050" spc="10" b="1">
                          <a:latin typeface="Meiryo UI"/>
                          <a:cs typeface="Meiryo UI"/>
                        </a:rPr>
                        <a:t>シス</a:t>
                      </a:r>
                      <a:r>
                        <a:rPr dirty="0" sz="1050" spc="20" b="1">
                          <a:latin typeface="Meiryo UI"/>
                          <a:cs typeface="Meiryo UI"/>
                        </a:rPr>
                        <a:t>テ</a:t>
                      </a:r>
                      <a:r>
                        <a:rPr dirty="0" sz="1050" spc="15" b="1">
                          <a:latin typeface="Meiryo UI"/>
                          <a:cs typeface="Meiryo UI"/>
                        </a:rPr>
                        <a:t>ム</a:t>
                      </a:r>
                      <a:r>
                        <a:rPr dirty="0" sz="1050" spc="30" b="1">
                          <a:latin typeface="Meiryo UI"/>
                          <a:cs typeface="Meiryo UI"/>
                        </a:rPr>
                        <a:t>）</a:t>
                      </a:r>
                      <a:r>
                        <a:rPr dirty="0" sz="1150" spc="30" b="1">
                          <a:latin typeface="Meiryo UI"/>
                          <a:cs typeface="Meiryo UI"/>
                        </a:rPr>
                        <a:t>の</a:t>
                      </a:r>
                      <a:r>
                        <a:rPr dirty="0" sz="1150" spc="35" b="1">
                          <a:latin typeface="Meiryo UI"/>
                          <a:cs typeface="Meiryo UI"/>
                        </a:rPr>
                        <a:t>導入</a:t>
                      </a:r>
                      <a:endParaRPr sz="1150">
                        <a:latin typeface="Meiryo UI"/>
                        <a:cs typeface="Meiryo UI"/>
                      </a:endParaRPr>
                    </a:p>
                    <a:p>
                      <a:pPr algn="just" marL="238760" marR="115570">
                        <a:lnSpc>
                          <a:spcPct val="102699"/>
                        </a:lnSpc>
                        <a:spcBef>
                          <a:spcPts val="65"/>
                        </a:spcBef>
                        <a:tabLst>
                          <a:tab pos="3561079" algn="l"/>
                        </a:tabLst>
                      </a:pPr>
                      <a:r>
                        <a:rPr dirty="0" sz="1100" spc="25">
                          <a:latin typeface="Meiryo UI"/>
                          <a:cs typeface="Meiryo UI"/>
                        </a:rPr>
                        <a:t>学校</a:t>
                      </a:r>
                      <a:r>
                        <a:rPr dirty="0" sz="1100" spc="20">
                          <a:latin typeface="Meiryo UI"/>
                          <a:cs typeface="Meiryo UI"/>
                        </a:rPr>
                        <a:t>や</a:t>
                      </a:r>
                      <a:r>
                        <a:rPr dirty="0" sz="1100" spc="25">
                          <a:latin typeface="Meiryo UI"/>
                          <a:cs typeface="Meiryo UI"/>
                        </a:rPr>
                        <a:t>家庭</a:t>
                      </a:r>
                      <a:r>
                        <a:rPr dirty="0" sz="1100" spc="20">
                          <a:latin typeface="Meiryo UI"/>
                          <a:cs typeface="Meiryo UI"/>
                        </a:rPr>
                        <a:t>において</a:t>
                      </a:r>
                      <a:r>
                        <a:rPr dirty="0" sz="1100" spc="25">
                          <a:latin typeface="Meiryo UI"/>
                          <a:cs typeface="Meiryo UI"/>
                        </a:rPr>
                        <a:t>端末</a:t>
                      </a:r>
                      <a:r>
                        <a:rPr dirty="0" sz="1100" spc="20">
                          <a:latin typeface="Meiryo UI"/>
                          <a:cs typeface="Meiryo UI"/>
                        </a:rPr>
                        <a:t>を</a:t>
                      </a:r>
                      <a:r>
                        <a:rPr dirty="0" sz="1100" spc="35">
                          <a:latin typeface="Meiryo UI"/>
                          <a:cs typeface="Meiryo UI"/>
                        </a:rPr>
                        <a:t>用</a:t>
                      </a:r>
                      <a:r>
                        <a:rPr dirty="0" sz="1100" spc="20">
                          <a:latin typeface="Meiryo UI"/>
                          <a:cs typeface="Meiryo UI"/>
                        </a:rPr>
                        <a:t>いて</a:t>
                      </a:r>
                      <a:r>
                        <a:rPr dirty="0" sz="1100" spc="35">
                          <a:latin typeface="Meiryo UI"/>
                          <a:cs typeface="Meiryo UI"/>
                        </a:rPr>
                        <a:t>学</a:t>
                      </a:r>
                      <a:r>
                        <a:rPr dirty="0" sz="1100" spc="25">
                          <a:latin typeface="Meiryo UI"/>
                          <a:cs typeface="Meiryo UI"/>
                        </a:rPr>
                        <a:t>習</a:t>
                      </a:r>
                      <a:r>
                        <a:rPr dirty="0" sz="1100" spc="10">
                          <a:latin typeface="Meiryo UI"/>
                          <a:cs typeface="Meiryo UI"/>
                        </a:rPr>
                        <a:t>・</a:t>
                      </a:r>
                      <a:r>
                        <a:rPr dirty="0" sz="1100" spc="30">
                          <a:latin typeface="Meiryo UI"/>
                          <a:cs typeface="Meiryo UI"/>
                        </a:rPr>
                        <a:t>ア</a:t>
                      </a:r>
                      <a:r>
                        <a:rPr dirty="0" sz="1100" spc="20">
                          <a:latin typeface="Meiryo UI"/>
                          <a:cs typeface="Meiryo UI"/>
                        </a:rPr>
                        <a:t>セス</a:t>
                      </a:r>
                      <a:r>
                        <a:rPr dirty="0" sz="1100" spc="25">
                          <a:latin typeface="Meiryo UI"/>
                          <a:cs typeface="Meiryo UI"/>
                        </a:rPr>
                        <a:t>メ</a:t>
                      </a:r>
                      <a:r>
                        <a:rPr dirty="0" sz="1100" spc="15">
                          <a:latin typeface="Meiryo UI"/>
                          <a:cs typeface="Meiryo UI"/>
                        </a:rPr>
                        <a:t>ン</a:t>
                      </a:r>
                      <a:r>
                        <a:rPr dirty="0" sz="1100" spc="20">
                          <a:latin typeface="Meiryo UI"/>
                          <a:cs typeface="Meiryo UI"/>
                        </a:rPr>
                        <a:t>トが</a:t>
                      </a:r>
                      <a:r>
                        <a:rPr dirty="0" sz="1100" spc="35">
                          <a:latin typeface="Meiryo UI"/>
                          <a:cs typeface="Meiryo UI"/>
                        </a:rPr>
                        <a:t>可能</a:t>
                      </a:r>
                      <a:r>
                        <a:rPr dirty="0" sz="1100" spc="15">
                          <a:latin typeface="Meiryo UI"/>
                          <a:cs typeface="Meiryo UI"/>
                        </a:rPr>
                        <a:t>な</a:t>
                      </a:r>
                      <a:r>
                        <a:rPr dirty="0" u="sng" sz="1100" spc="15" b="1">
                          <a:uFill>
                            <a:solidFill>
                              <a:srgbClr val="000000"/>
                            </a:solidFill>
                          </a:uFill>
                          <a:latin typeface="Meiryo UI"/>
                          <a:cs typeface="Meiryo UI"/>
                        </a:rPr>
                        <a:t>オ</a:t>
                      </a:r>
                      <a:r>
                        <a:rPr dirty="0" u="sng" sz="1100" spc="30" b="1">
                          <a:uFill>
                            <a:solidFill>
                              <a:srgbClr val="000000"/>
                            </a:solidFill>
                          </a:uFill>
                          <a:latin typeface="Meiryo UI"/>
                          <a:cs typeface="Meiryo UI"/>
                        </a:rPr>
                        <a:t>ン</a:t>
                      </a:r>
                      <a:r>
                        <a:rPr dirty="0" u="sng" sz="1100" spc="15" b="1">
                          <a:uFill>
                            <a:solidFill>
                              <a:srgbClr val="000000"/>
                            </a:solidFill>
                          </a:uFill>
                          <a:latin typeface="Meiryo UI"/>
                          <a:cs typeface="Meiryo UI"/>
                        </a:rPr>
                        <a:t>ラ</a:t>
                      </a:r>
                      <a:r>
                        <a:rPr dirty="0" u="sng" sz="1100" spc="10" b="1">
                          <a:uFill>
                            <a:solidFill>
                              <a:srgbClr val="000000"/>
                            </a:solidFill>
                          </a:uFill>
                          <a:latin typeface="Meiryo UI"/>
                          <a:cs typeface="Meiryo UI"/>
                        </a:rPr>
                        <a:t>イ</a:t>
                      </a:r>
                      <a:r>
                        <a:rPr dirty="0" u="sng" sz="1100" spc="30" b="1">
                          <a:uFill>
                            <a:solidFill>
                              <a:srgbClr val="000000"/>
                            </a:solidFill>
                          </a:uFill>
                          <a:latin typeface="Meiryo UI"/>
                          <a:cs typeface="Meiryo UI"/>
                        </a:rPr>
                        <a:t>ン</a:t>
                      </a:r>
                      <a:r>
                        <a:rPr dirty="0" u="sng" sz="1100" spc="25" b="1">
                          <a:uFill>
                            <a:solidFill>
                              <a:srgbClr val="000000"/>
                            </a:solidFill>
                          </a:uFill>
                          <a:latin typeface="Meiryo UI"/>
                          <a:cs typeface="Meiryo UI"/>
                        </a:rPr>
                        <a:t>学</a:t>
                      </a:r>
                      <a:r>
                        <a:rPr dirty="0" u="sng" sz="1100" spc="35" b="1">
                          <a:uFill>
                            <a:solidFill>
                              <a:srgbClr val="000000"/>
                            </a:solidFill>
                          </a:uFill>
                          <a:latin typeface="Meiryo UI"/>
                          <a:cs typeface="Meiryo UI"/>
                        </a:rPr>
                        <a:t>習</a:t>
                      </a:r>
                      <a:r>
                        <a:rPr dirty="0" u="sng" sz="1100" spc="20" b="1">
                          <a:uFill>
                            <a:solidFill>
                              <a:srgbClr val="000000"/>
                            </a:solidFill>
                          </a:uFill>
                          <a:latin typeface="Meiryo UI"/>
                          <a:cs typeface="Meiryo UI"/>
                        </a:rPr>
                        <a:t>シ</a:t>
                      </a:r>
                      <a:r>
                        <a:rPr dirty="0" u="sng" sz="1100" spc="35" b="1">
                          <a:uFill>
                            <a:solidFill>
                              <a:srgbClr val="000000"/>
                            </a:solidFill>
                          </a:uFill>
                          <a:latin typeface="Meiryo UI"/>
                          <a:cs typeface="Meiryo UI"/>
                        </a:rPr>
                        <a:t>ス</a:t>
                      </a:r>
                      <a:r>
                        <a:rPr dirty="0" u="sng" sz="1100" spc="20" b="1">
                          <a:uFill>
                            <a:solidFill>
                              <a:srgbClr val="000000"/>
                            </a:solidFill>
                          </a:uFill>
                          <a:latin typeface="Meiryo UI"/>
                          <a:cs typeface="Meiryo UI"/>
                        </a:rPr>
                        <a:t>テム （CBTシステム</a:t>
                      </a:r>
                      <a:r>
                        <a:rPr dirty="0" u="sng" sz="1100" spc="25" b="1">
                          <a:uFill>
                            <a:solidFill>
                              <a:srgbClr val="000000"/>
                            </a:solidFill>
                          </a:uFill>
                          <a:latin typeface="Meiryo UI"/>
                          <a:cs typeface="Meiryo UI"/>
                        </a:rPr>
                        <a:t>）</a:t>
                      </a:r>
                      <a:r>
                        <a:rPr dirty="0" u="sng" sz="1100" spc="20" b="1">
                          <a:uFill>
                            <a:solidFill>
                              <a:srgbClr val="000000"/>
                            </a:solidFill>
                          </a:uFill>
                          <a:latin typeface="Meiryo UI"/>
                          <a:cs typeface="Meiryo UI"/>
                        </a:rPr>
                        <a:t>の</a:t>
                      </a:r>
                      <a:r>
                        <a:rPr dirty="0" u="sng" sz="1100" spc="25" b="1">
                          <a:uFill>
                            <a:solidFill>
                              <a:srgbClr val="000000"/>
                            </a:solidFill>
                          </a:uFill>
                          <a:latin typeface="Meiryo UI"/>
                          <a:cs typeface="Meiryo UI"/>
                        </a:rPr>
                        <a:t>全国展</a:t>
                      </a:r>
                      <a:r>
                        <a:rPr dirty="0" u="sng" sz="1100" spc="35" b="1">
                          <a:uFill>
                            <a:solidFill>
                              <a:srgbClr val="000000"/>
                            </a:solidFill>
                          </a:uFill>
                          <a:latin typeface="Meiryo UI"/>
                          <a:cs typeface="Meiryo UI"/>
                        </a:rPr>
                        <a:t>開</a:t>
                      </a:r>
                      <a:r>
                        <a:rPr dirty="0" u="sng" sz="1100" spc="25" b="1">
                          <a:uFill>
                            <a:solidFill>
                              <a:srgbClr val="000000"/>
                            </a:solidFill>
                          </a:uFill>
                          <a:latin typeface="Meiryo UI"/>
                          <a:cs typeface="Meiryo UI"/>
                        </a:rPr>
                        <a:t>等</a:t>
                      </a:r>
                      <a:r>
                        <a:rPr dirty="0" sz="1100" spc="25" b="1">
                          <a:latin typeface="Meiryo UI"/>
                          <a:cs typeface="Meiryo UI"/>
                        </a:rPr>
                        <a:t>	</a:t>
                      </a:r>
                      <a:r>
                        <a:rPr dirty="0" baseline="8771" sz="1425" spc="30">
                          <a:solidFill>
                            <a:srgbClr val="001F60"/>
                          </a:solidFill>
                          <a:latin typeface="Meiryo UI"/>
                          <a:cs typeface="Meiryo UI"/>
                        </a:rPr>
                        <a:t>令和２年度１次</a:t>
                      </a:r>
                      <a:r>
                        <a:rPr dirty="0" baseline="8771" sz="1425" spc="232">
                          <a:solidFill>
                            <a:srgbClr val="001F60"/>
                          </a:solidFill>
                          <a:latin typeface="Meiryo UI"/>
                          <a:cs typeface="Meiryo UI"/>
                        </a:rPr>
                        <a:t> </a:t>
                      </a:r>
                      <a:r>
                        <a:rPr dirty="0" baseline="8771" sz="1425" spc="7">
                          <a:solidFill>
                            <a:srgbClr val="001F60"/>
                          </a:solidFill>
                          <a:latin typeface="Meiryo UI"/>
                          <a:cs typeface="Meiryo UI"/>
                        </a:rPr>
                        <a:t>1</a:t>
                      </a:r>
                      <a:r>
                        <a:rPr dirty="0" baseline="8771" sz="1425" spc="30">
                          <a:solidFill>
                            <a:srgbClr val="001F60"/>
                          </a:solidFill>
                          <a:latin typeface="Meiryo UI"/>
                          <a:cs typeface="Meiryo UI"/>
                        </a:rPr>
                        <a:t>億円</a:t>
                      </a:r>
                      <a:endParaRPr baseline="8771" sz="1425">
                        <a:latin typeface="Meiryo UI"/>
                        <a:cs typeface="Meiryo UI"/>
                      </a:endParaRPr>
                    </a:p>
                    <a:p>
                      <a:pPr algn="r" marR="5715">
                        <a:lnSpc>
                          <a:spcPts val="1310"/>
                        </a:lnSpc>
                        <a:tabLst>
                          <a:tab pos="1069340" algn="l"/>
                        </a:tabLst>
                      </a:pPr>
                      <a:r>
                        <a:rPr dirty="0" sz="950">
                          <a:solidFill>
                            <a:srgbClr val="E46B0A"/>
                          </a:solidFill>
                          <a:latin typeface="Meiryo UI"/>
                          <a:cs typeface="Meiryo UI"/>
                        </a:rPr>
                        <a:t>令和２年度３次</a:t>
                      </a:r>
                      <a:r>
                        <a:rPr dirty="0" sz="950">
                          <a:solidFill>
                            <a:srgbClr val="E46B0A"/>
                          </a:solidFill>
                          <a:latin typeface="Meiryo UI"/>
                          <a:cs typeface="Meiryo UI"/>
                        </a:rPr>
                        <a:t>	</a:t>
                      </a:r>
                      <a:r>
                        <a:rPr dirty="0" sz="950" spc="-5">
                          <a:solidFill>
                            <a:srgbClr val="E46B0A"/>
                          </a:solidFill>
                          <a:latin typeface="Meiryo UI"/>
                          <a:cs typeface="Meiryo UI"/>
                        </a:rPr>
                        <a:t>22</a:t>
                      </a:r>
                      <a:r>
                        <a:rPr dirty="0" sz="950">
                          <a:solidFill>
                            <a:srgbClr val="E46B0A"/>
                          </a:solidFill>
                          <a:latin typeface="Meiryo UI"/>
                          <a:cs typeface="Meiryo UI"/>
                        </a:rPr>
                        <a:t>億</a:t>
                      </a:r>
                      <a:r>
                        <a:rPr dirty="0" sz="950" spc="-145">
                          <a:solidFill>
                            <a:srgbClr val="E46B0A"/>
                          </a:solidFill>
                          <a:latin typeface="Meiryo UI"/>
                          <a:cs typeface="Meiryo UI"/>
                        </a:rPr>
                        <a:t>円</a:t>
                      </a:r>
                      <a:r>
                        <a:rPr dirty="0" baseline="-14245" sz="2925">
                          <a:latin typeface="Calibri"/>
                          <a:cs typeface="Calibri"/>
                        </a:rPr>
                        <a:t>5</a:t>
                      </a:r>
                      <a:endParaRPr baseline="-14245" sz="2925">
                        <a:latin typeface="Calibri"/>
                        <a:cs typeface="Calibri"/>
                      </a:endParaRPr>
                    </a:p>
                  </a:txBody>
                  <a:tcPr marL="0" marR="0" marB="0" marT="13970">
                    <a:lnL w="53975">
                      <a:solidFill>
                        <a:srgbClr val="77933B"/>
                      </a:solidFill>
                      <a:prstDash val="solid"/>
                    </a:lnL>
                    <a:lnR w="53975">
                      <a:solidFill>
                        <a:srgbClr val="77933B"/>
                      </a:solidFill>
                      <a:prstDash val="solid"/>
                    </a:lnR>
                    <a:lnB w="53975">
                      <a:solidFill>
                        <a:srgbClr val="77933B"/>
                      </a:solidFill>
                      <a:prstDash val="solid"/>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191" y="1117091"/>
            <a:ext cx="5047615" cy="6332220"/>
            <a:chOff x="12191" y="1117091"/>
            <a:chExt cx="5047615" cy="6332220"/>
          </a:xfrm>
        </p:grpSpPr>
        <p:pic>
          <p:nvPicPr>
            <p:cNvPr id="3" name="object 3"/>
            <p:cNvPicPr/>
            <p:nvPr/>
          </p:nvPicPr>
          <p:blipFill>
            <a:blip r:embed="rId2" cstate="print"/>
            <a:stretch>
              <a:fillRect/>
            </a:stretch>
          </p:blipFill>
          <p:spPr>
            <a:xfrm>
              <a:off x="12191" y="1117091"/>
              <a:ext cx="5047488" cy="6332225"/>
            </a:xfrm>
            <a:prstGeom prst="rect">
              <a:avLst/>
            </a:prstGeom>
          </p:spPr>
        </p:pic>
        <p:sp>
          <p:nvSpPr>
            <p:cNvPr id="4" name="object 4"/>
            <p:cNvSpPr/>
            <p:nvPr/>
          </p:nvSpPr>
          <p:spPr>
            <a:xfrm>
              <a:off x="19812" y="1123187"/>
              <a:ext cx="5034280" cy="276225"/>
            </a:xfrm>
            <a:custGeom>
              <a:avLst/>
              <a:gdLst/>
              <a:ahLst/>
              <a:cxnLst/>
              <a:rect l="l" t="t" r="r" b="b"/>
              <a:pathLst>
                <a:path w="5034280" h="276225">
                  <a:moveTo>
                    <a:pt x="5033772" y="0"/>
                  </a:moveTo>
                  <a:lnTo>
                    <a:pt x="0" y="0"/>
                  </a:lnTo>
                  <a:lnTo>
                    <a:pt x="0" y="275844"/>
                  </a:lnTo>
                  <a:lnTo>
                    <a:pt x="5033772" y="275844"/>
                  </a:lnTo>
                  <a:lnTo>
                    <a:pt x="5033772" y="0"/>
                  </a:lnTo>
                  <a:close/>
                </a:path>
              </a:pathLst>
            </a:custGeom>
            <a:solidFill>
              <a:srgbClr val="0097CF"/>
            </a:solidFill>
          </p:spPr>
          <p:txBody>
            <a:bodyPr wrap="square" lIns="0" tIns="0" rIns="0" bIns="0" rtlCol="0"/>
            <a:lstStyle/>
            <a:p/>
          </p:txBody>
        </p:sp>
      </p:grpSp>
      <p:sp>
        <p:nvSpPr>
          <p:cNvPr id="5" name="object 5"/>
          <p:cNvSpPr txBox="1"/>
          <p:nvPr/>
        </p:nvSpPr>
        <p:spPr>
          <a:xfrm>
            <a:off x="2122423" y="1154684"/>
            <a:ext cx="835025" cy="223520"/>
          </a:xfrm>
          <a:prstGeom prst="rect">
            <a:avLst/>
          </a:prstGeom>
        </p:spPr>
        <p:txBody>
          <a:bodyPr wrap="square" lIns="0" tIns="12065" rIns="0" bIns="0" rtlCol="0" vert="horz">
            <a:spAutoFit/>
          </a:bodyPr>
          <a:lstStyle/>
          <a:p>
            <a:pPr marL="12700">
              <a:lnSpc>
                <a:spcPct val="100000"/>
              </a:lnSpc>
              <a:spcBef>
                <a:spcPts val="95"/>
              </a:spcBef>
            </a:pPr>
            <a:r>
              <a:rPr dirty="0" sz="1300" spc="-5" b="1">
                <a:solidFill>
                  <a:srgbClr val="FFFFFF"/>
                </a:solidFill>
                <a:latin typeface="Meiryo UI"/>
                <a:cs typeface="Meiryo UI"/>
              </a:rPr>
              <a:t>事業</a:t>
            </a:r>
            <a:r>
              <a:rPr dirty="0" sz="1300" spc="-10" b="1">
                <a:solidFill>
                  <a:srgbClr val="FFFFFF"/>
                </a:solidFill>
                <a:latin typeface="Meiryo UI"/>
                <a:cs typeface="Meiryo UI"/>
              </a:rPr>
              <a:t>の</a:t>
            </a:r>
            <a:r>
              <a:rPr dirty="0" sz="1300" spc="-5" b="1">
                <a:solidFill>
                  <a:srgbClr val="FFFFFF"/>
                </a:solidFill>
                <a:latin typeface="Meiryo UI"/>
                <a:cs typeface="Meiryo UI"/>
              </a:rPr>
              <a:t>内容</a:t>
            </a:r>
            <a:endParaRPr sz="1300">
              <a:latin typeface="Meiryo UI"/>
              <a:cs typeface="Meiryo UI"/>
            </a:endParaRPr>
          </a:p>
        </p:txBody>
      </p:sp>
      <p:grpSp>
        <p:nvGrpSpPr>
          <p:cNvPr id="6" name="object 6"/>
          <p:cNvGrpSpPr/>
          <p:nvPr/>
        </p:nvGrpSpPr>
        <p:grpSpPr>
          <a:xfrm>
            <a:off x="60960" y="1123188"/>
            <a:ext cx="10602595" cy="6326505"/>
            <a:chOff x="60960" y="1123188"/>
            <a:chExt cx="10602595" cy="6326505"/>
          </a:xfrm>
        </p:grpSpPr>
        <p:pic>
          <p:nvPicPr>
            <p:cNvPr id="7" name="object 7"/>
            <p:cNvPicPr/>
            <p:nvPr/>
          </p:nvPicPr>
          <p:blipFill>
            <a:blip r:embed="rId3" cstate="print"/>
            <a:stretch>
              <a:fillRect/>
            </a:stretch>
          </p:blipFill>
          <p:spPr>
            <a:xfrm>
              <a:off x="5103875" y="1412748"/>
              <a:ext cx="5553456" cy="6036569"/>
            </a:xfrm>
            <a:prstGeom prst="rect">
              <a:avLst/>
            </a:prstGeom>
          </p:spPr>
        </p:pic>
        <p:pic>
          <p:nvPicPr>
            <p:cNvPr id="8" name="object 8"/>
            <p:cNvPicPr/>
            <p:nvPr/>
          </p:nvPicPr>
          <p:blipFill>
            <a:blip r:embed="rId4" cstate="print"/>
            <a:stretch>
              <a:fillRect/>
            </a:stretch>
          </p:blipFill>
          <p:spPr>
            <a:xfrm>
              <a:off x="60960" y="5984753"/>
              <a:ext cx="4960620" cy="1435608"/>
            </a:xfrm>
            <a:prstGeom prst="rect">
              <a:avLst/>
            </a:prstGeom>
          </p:spPr>
        </p:pic>
        <p:sp>
          <p:nvSpPr>
            <p:cNvPr id="9" name="object 9"/>
            <p:cNvSpPr/>
            <p:nvPr/>
          </p:nvSpPr>
          <p:spPr>
            <a:xfrm>
              <a:off x="5109971" y="1123188"/>
              <a:ext cx="5553710" cy="285115"/>
            </a:xfrm>
            <a:custGeom>
              <a:avLst/>
              <a:gdLst/>
              <a:ahLst/>
              <a:cxnLst/>
              <a:rect l="l" t="t" r="r" b="b"/>
              <a:pathLst>
                <a:path w="5553709" h="285115">
                  <a:moveTo>
                    <a:pt x="5553456" y="0"/>
                  </a:moveTo>
                  <a:lnTo>
                    <a:pt x="0" y="0"/>
                  </a:lnTo>
                  <a:lnTo>
                    <a:pt x="0" y="284988"/>
                  </a:lnTo>
                  <a:lnTo>
                    <a:pt x="5553456" y="284988"/>
                  </a:lnTo>
                  <a:lnTo>
                    <a:pt x="5553456" y="0"/>
                  </a:lnTo>
                  <a:close/>
                </a:path>
              </a:pathLst>
            </a:custGeom>
            <a:solidFill>
              <a:srgbClr val="0097CF"/>
            </a:solidFill>
          </p:spPr>
          <p:txBody>
            <a:bodyPr wrap="square" lIns="0" tIns="0" rIns="0" bIns="0" rtlCol="0"/>
            <a:lstStyle/>
            <a:p/>
          </p:txBody>
        </p:sp>
      </p:grpSp>
      <p:sp>
        <p:nvSpPr>
          <p:cNvPr id="10" name="object 10"/>
          <p:cNvSpPr txBox="1">
            <a:spLocks noGrp="1"/>
          </p:cNvSpPr>
          <p:nvPr>
            <p:ph type="title"/>
          </p:nvPr>
        </p:nvSpPr>
        <p:spPr>
          <a:xfrm>
            <a:off x="240284" y="188468"/>
            <a:ext cx="4053840" cy="817244"/>
          </a:xfrm>
          <a:prstGeom prst="rect"/>
        </p:spPr>
        <p:txBody>
          <a:bodyPr wrap="square" lIns="0" tIns="11430" rIns="0" bIns="0" rtlCol="0" vert="horz">
            <a:spAutoFit/>
          </a:bodyPr>
          <a:lstStyle/>
          <a:p>
            <a:pPr marL="12700">
              <a:lnSpc>
                <a:spcPct val="100000"/>
              </a:lnSpc>
              <a:spcBef>
                <a:spcPts val="90"/>
              </a:spcBef>
            </a:pPr>
            <a:r>
              <a:rPr dirty="0" sz="2600" spc="-10" b="1">
                <a:solidFill>
                  <a:srgbClr val="000000"/>
                </a:solidFill>
                <a:latin typeface="Meiryo UI"/>
                <a:cs typeface="Meiryo UI"/>
              </a:rPr>
              <a:t>学</a:t>
            </a:r>
            <a:r>
              <a:rPr dirty="0" sz="2600" spc="-15" b="1">
                <a:solidFill>
                  <a:srgbClr val="000000"/>
                </a:solidFill>
                <a:latin typeface="Meiryo UI"/>
                <a:cs typeface="Meiryo UI"/>
              </a:rPr>
              <a:t>びと</a:t>
            </a:r>
            <a:r>
              <a:rPr dirty="0" sz="2600" spc="-10" b="1">
                <a:solidFill>
                  <a:srgbClr val="000000"/>
                </a:solidFill>
                <a:latin typeface="Meiryo UI"/>
                <a:cs typeface="Meiryo UI"/>
              </a:rPr>
              <a:t>社会</a:t>
            </a:r>
            <a:r>
              <a:rPr dirty="0" sz="2600" spc="-15" b="1">
                <a:solidFill>
                  <a:srgbClr val="000000"/>
                </a:solidFill>
                <a:latin typeface="Meiryo UI"/>
                <a:cs typeface="Meiryo UI"/>
              </a:rPr>
              <a:t>の</a:t>
            </a:r>
            <a:r>
              <a:rPr dirty="0" sz="2600" spc="-10" b="1">
                <a:solidFill>
                  <a:srgbClr val="000000"/>
                </a:solidFill>
                <a:latin typeface="Meiryo UI"/>
                <a:cs typeface="Meiryo UI"/>
              </a:rPr>
              <a:t>連携促進事業</a:t>
            </a:r>
            <a:endParaRPr sz="2600">
              <a:latin typeface="Meiryo UI"/>
              <a:cs typeface="Meiryo UI"/>
            </a:endParaRPr>
          </a:p>
          <a:p>
            <a:pPr marL="12700">
              <a:lnSpc>
                <a:spcPct val="100000"/>
              </a:lnSpc>
            </a:pPr>
            <a:r>
              <a:rPr dirty="0" sz="1500" spc="10" b="1">
                <a:solidFill>
                  <a:srgbClr val="000000"/>
                </a:solidFill>
                <a:latin typeface="Meiryo UI"/>
                <a:cs typeface="Meiryo UI"/>
              </a:rPr>
              <a:t>令和２年度第３次補正予算額</a:t>
            </a:r>
            <a:r>
              <a:rPr dirty="0" sz="1500" spc="155" b="1">
                <a:solidFill>
                  <a:srgbClr val="000000"/>
                </a:solidFill>
                <a:latin typeface="Meiryo UI"/>
                <a:cs typeface="Meiryo UI"/>
              </a:rPr>
              <a:t> </a:t>
            </a:r>
            <a:r>
              <a:rPr dirty="0" sz="2600" spc="-10" b="1">
                <a:solidFill>
                  <a:srgbClr val="000000"/>
                </a:solidFill>
                <a:latin typeface="Meiryo UI"/>
                <a:cs typeface="Meiryo UI"/>
              </a:rPr>
              <a:t>29.0億円</a:t>
            </a:r>
            <a:endParaRPr sz="2600">
              <a:latin typeface="Meiryo UI"/>
              <a:cs typeface="Meiryo UI"/>
            </a:endParaRPr>
          </a:p>
        </p:txBody>
      </p:sp>
      <p:sp>
        <p:nvSpPr>
          <p:cNvPr id="11" name="object 11"/>
          <p:cNvSpPr txBox="1"/>
          <p:nvPr/>
        </p:nvSpPr>
        <p:spPr>
          <a:xfrm>
            <a:off x="7436611" y="1154684"/>
            <a:ext cx="904875" cy="223520"/>
          </a:xfrm>
          <a:prstGeom prst="rect">
            <a:avLst/>
          </a:prstGeom>
        </p:spPr>
        <p:txBody>
          <a:bodyPr wrap="square" lIns="0" tIns="12065" rIns="0" bIns="0" rtlCol="0" vert="horz">
            <a:spAutoFit/>
          </a:bodyPr>
          <a:lstStyle/>
          <a:p>
            <a:pPr marL="12700">
              <a:lnSpc>
                <a:spcPct val="100000"/>
              </a:lnSpc>
              <a:spcBef>
                <a:spcPts val="95"/>
              </a:spcBef>
            </a:pPr>
            <a:r>
              <a:rPr dirty="0" sz="1300" spc="-5" b="1">
                <a:solidFill>
                  <a:srgbClr val="FFFFFF"/>
                </a:solidFill>
                <a:latin typeface="Meiryo UI"/>
                <a:cs typeface="Meiryo UI"/>
              </a:rPr>
              <a:t>事業イメ</a:t>
            </a:r>
            <a:r>
              <a:rPr dirty="0" sz="1300" spc="-10" b="1">
                <a:solidFill>
                  <a:srgbClr val="FFFFFF"/>
                </a:solidFill>
                <a:latin typeface="Meiryo UI"/>
                <a:cs typeface="Meiryo UI"/>
              </a:rPr>
              <a:t>ー</a:t>
            </a:r>
            <a:r>
              <a:rPr dirty="0" sz="1300" spc="-5" b="1">
                <a:solidFill>
                  <a:srgbClr val="FFFFFF"/>
                </a:solidFill>
                <a:latin typeface="Meiryo UI"/>
                <a:cs typeface="Meiryo UI"/>
              </a:rPr>
              <a:t>ジ</a:t>
            </a:r>
            <a:endParaRPr sz="1300">
              <a:latin typeface="Meiryo UI"/>
              <a:cs typeface="Meiryo UI"/>
            </a:endParaRPr>
          </a:p>
        </p:txBody>
      </p:sp>
      <p:sp>
        <p:nvSpPr>
          <p:cNvPr id="12" name="object 12"/>
          <p:cNvSpPr txBox="1"/>
          <p:nvPr/>
        </p:nvSpPr>
        <p:spPr>
          <a:xfrm>
            <a:off x="69596" y="1389380"/>
            <a:ext cx="1098550" cy="223520"/>
          </a:xfrm>
          <a:prstGeom prst="rect">
            <a:avLst/>
          </a:prstGeom>
        </p:spPr>
        <p:txBody>
          <a:bodyPr wrap="square" lIns="0" tIns="12065" rIns="0" bIns="0" rtlCol="0" vert="horz">
            <a:spAutoFit/>
          </a:bodyPr>
          <a:lstStyle/>
          <a:p>
            <a:pPr marL="12700">
              <a:lnSpc>
                <a:spcPct val="100000"/>
              </a:lnSpc>
              <a:spcBef>
                <a:spcPts val="95"/>
              </a:spcBef>
            </a:pPr>
            <a:r>
              <a:rPr dirty="0" sz="1300" spc="-5" b="1">
                <a:latin typeface="Meiryo UI"/>
                <a:cs typeface="Meiryo UI"/>
              </a:rPr>
              <a:t>事業目的</a:t>
            </a:r>
            <a:r>
              <a:rPr dirty="0" sz="1300" spc="-10" b="1">
                <a:latin typeface="Meiryo UI"/>
                <a:cs typeface="Meiryo UI"/>
              </a:rPr>
              <a:t>・</a:t>
            </a:r>
            <a:r>
              <a:rPr dirty="0" sz="1300" spc="-5" b="1">
                <a:latin typeface="Meiryo UI"/>
                <a:cs typeface="Meiryo UI"/>
              </a:rPr>
              <a:t>概要</a:t>
            </a:r>
            <a:endParaRPr sz="1300">
              <a:latin typeface="Meiryo UI"/>
              <a:cs typeface="Meiryo UI"/>
            </a:endParaRPr>
          </a:p>
        </p:txBody>
      </p:sp>
      <p:sp>
        <p:nvSpPr>
          <p:cNvPr id="13" name="object 13"/>
          <p:cNvSpPr txBox="1"/>
          <p:nvPr/>
        </p:nvSpPr>
        <p:spPr>
          <a:xfrm>
            <a:off x="409955" y="6327652"/>
            <a:ext cx="349250" cy="288290"/>
          </a:xfrm>
          <a:prstGeom prst="rect">
            <a:avLst/>
          </a:prstGeom>
          <a:solidFill>
            <a:srgbClr val="0064C8"/>
          </a:solidFill>
        </p:spPr>
        <p:txBody>
          <a:bodyPr wrap="square" lIns="0" tIns="62865" rIns="0" bIns="0" rtlCol="0" vert="horz">
            <a:spAutoFit/>
          </a:bodyPr>
          <a:lstStyle/>
          <a:p>
            <a:pPr marL="101600">
              <a:lnSpc>
                <a:spcPct val="100000"/>
              </a:lnSpc>
              <a:spcBef>
                <a:spcPts val="495"/>
              </a:spcBef>
            </a:pPr>
            <a:r>
              <a:rPr dirty="0" sz="1100" spc="25" b="1">
                <a:solidFill>
                  <a:srgbClr val="FFFFFF"/>
                </a:solidFill>
                <a:latin typeface="Meiryo UI"/>
                <a:cs typeface="Meiryo UI"/>
              </a:rPr>
              <a:t>国</a:t>
            </a:r>
            <a:endParaRPr sz="1100">
              <a:latin typeface="Meiryo UI"/>
              <a:cs typeface="Meiryo UI"/>
            </a:endParaRPr>
          </a:p>
        </p:txBody>
      </p:sp>
      <p:sp>
        <p:nvSpPr>
          <p:cNvPr id="14" name="object 14"/>
          <p:cNvSpPr/>
          <p:nvPr/>
        </p:nvSpPr>
        <p:spPr>
          <a:xfrm>
            <a:off x="2676144" y="6234689"/>
            <a:ext cx="727075" cy="414655"/>
          </a:xfrm>
          <a:custGeom>
            <a:avLst/>
            <a:gdLst/>
            <a:ahLst/>
            <a:cxnLst/>
            <a:rect l="l" t="t" r="r" b="b"/>
            <a:pathLst>
              <a:path w="727075" h="414654">
                <a:moveTo>
                  <a:pt x="726947" y="0"/>
                </a:moveTo>
                <a:lnTo>
                  <a:pt x="0" y="0"/>
                </a:lnTo>
                <a:lnTo>
                  <a:pt x="0" y="414527"/>
                </a:lnTo>
                <a:lnTo>
                  <a:pt x="726947" y="414527"/>
                </a:lnTo>
                <a:lnTo>
                  <a:pt x="726947" y="0"/>
                </a:lnTo>
                <a:close/>
              </a:path>
            </a:pathLst>
          </a:custGeom>
          <a:solidFill>
            <a:srgbClr val="0064C8"/>
          </a:solidFill>
        </p:spPr>
        <p:txBody>
          <a:bodyPr wrap="square" lIns="0" tIns="0" rIns="0" bIns="0" rtlCol="0"/>
          <a:lstStyle/>
          <a:p/>
        </p:txBody>
      </p:sp>
      <p:sp>
        <p:nvSpPr>
          <p:cNvPr id="15" name="object 15"/>
          <p:cNvSpPr txBox="1"/>
          <p:nvPr/>
        </p:nvSpPr>
        <p:spPr>
          <a:xfrm>
            <a:off x="2676144" y="6234689"/>
            <a:ext cx="727075" cy="205104"/>
          </a:xfrm>
          <a:prstGeom prst="rect">
            <a:avLst/>
          </a:prstGeom>
          <a:solidFill>
            <a:srgbClr val="0064C8"/>
          </a:solidFill>
        </p:spPr>
        <p:txBody>
          <a:bodyPr wrap="square" lIns="0" tIns="40005" rIns="0" bIns="0" rtlCol="0" vert="horz">
            <a:spAutoFit/>
          </a:bodyPr>
          <a:lstStyle/>
          <a:p>
            <a:pPr marL="149225">
              <a:lnSpc>
                <a:spcPts val="1300"/>
              </a:lnSpc>
              <a:spcBef>
                <a:spcPts val="315"/>
              </a:spcBef>
            </a:pPr>
            <a:r>
              <a:rPr dirty="0" sz="1100" spc="25" b="1">
                <a:solidFill>
                  <a:srgbClr val="FFFFFF"/>
                </a:solidFill>
                <a:latin typeface="Meiryo UI"/>
                <a:cs typeface="Meiryo UI"/>
              </a:rPr>
              <a:t>民間事</a:t>
            </a:r>
            <a:endParaRPr sz="1100">
              <a:latin typeface="Meiryo UI"/>
              <a:cs typeface="Meiryo UI"/>
            </a:endParaRPr>
          </a:p>
        </p:txBody>
      </p:sp>
      <p:sp>
        <p:nvSpPr>
          <p:cNvPr id="16" name="object 16"/>
          <p:cNvSpPr txBox="1"/>
          <p:nvPr/>
        </p:nvSpPr>
        <p:spPr>
          <a:xfrm>
            <a:off x="2676144" y="6439736"/>
            <a:ext cx="727075" cy="209550"/>
          </a:xfrm>
          <a:prstGeom prst="rect">
            <a:avLst/>
          </a:prstGeom>
          <a:solidFill>
            <a:srgbClr val="0064C8"/>
          </a:solidFill>
        </p:spPr>
        <p:txBody>
          <a:bodyPr wrap="square" lIns="0" tIns="6985" rIns="0" bIns="0" rtlCol="0" vert="horz">
            <a:spAutoFit/>
          </a:bodyPr>
          <a:lstStyle/>
          <a:p>
            <a:pPr marL="149225">
              <a:lnSpc>
                <a:spcPct val="100000"/>
              </a:lnSpc>
              <a:spcBef>
                <a:spcPts val="55"/>
              </a:spcBef>
            </a:pPr>
            <a:r>
              <a:rPr dirty="0" sz="1100" spc="25" b="1">
                <a:solidFill>
                  <a:srgbClr val="FFFFFF"/>
                </a:solidFill>
                <a:latin typeface="Meiryo UI"/>
                <a:cs typeface="Meiryo UI"/>
              </a:rPr>
              <a:t>業者等</a:t>
            </a:r>
            <a:endParaRPr sz="1100">
              <a:latin typeface="Meiryo UI"/>
              <a:cs typeface="Meiryo UI"/>
            </a:endParaRPr>
          </a:p>
        </p:txBody>
      </p:sp>
      <p:pic>
        <p:nvPicPr>
          <p:cNvPr id="17" name="object 17"/>
          <p:cNvPicPr/>
          <p:nvPr/>
        </p:nvPicPr>
        <p:blipFill>
          <a:blip r:embed="rId5" cstate="print"/>
          <a:stretch>
            <a:fillRect/>
          </a:stretch>
        </p:blipFill>
        <p:spPr>
          <a:xfrm>
            <a:off x="868680" y="6266693"/>
            <a:ext cx="473963" cy="409956"/>
          </a:xfrm>
          <a:prstGeom prst="rect">
            <a:avLst/>
          </a:prstGeom>
        </p:spPr>
      </p:pic>
      <p:sp>
        <p:nvSpPr>
          <p:cNvPr id="18" name="object 18"/>
          <p:cNvSpPr txBox="1"/>
          <p:nvPr/>
        </p:nvSpPr>
        <p:spPr>
          <a:xfrm>
            <a:off x="793495" y="6353052"/>
            <a:ext cx="598805" cy="197485"/>
          </a:xfrm>
          <a:prstGeom prst="rect">
            <a:avLst/>
          </a:prstGeom>
        </p:spPr>
        <p:txBody>
          <a:bodyPr wrap="square" lIns="0" tIns="15875" rIns="0" bIns="0" rtlCol="0" vert="horz">
            <a:spAutoFit/>
          </a:bodyPr>
          <a:lstStyle/>
          <a:p>
            <a:pPr marL="12700">
              <a:lnSpc>
                <a:spcPct val="100000"/>
              </a:lnSpc>
              <a:spcBef>
                <a:spcPts val="125"/>
              </a:spcBef>
            </a:pPr>
            <a:r>
              <a:rPr dirty="0" sz="1100" spc="25">
                <a:latin typeface="Meiryo UI"/>
                <a:cs typeface="Meiryo UI"/>
              </a:rPr>
              <a:t>定額補助</a:t>
            </a:r>
            <a:endParaRPr sz="1100">
              <a:latin typeface="Meiryo UI"/>
              <a:cs typeface="Meiryo UI"/>
            </a:endParaRPr>
          </a:p>
        </p:txBody>
      </p:sp>
      <p:grpSp>
        <p:nvGrpSpPr>
          <p:cNvPr id="19" name="object 19"/>
          <p:cNvGrpSpPr/>
          <p:nvPr/>
        </p:nvGrpSpPr>
        <p:grpSpPr>
          <a:xfrm>
            <a:off x="5149596" y="1449324"/>
            <a:ext cx="5483860" cy="3213100"/>
            <a:chOff x="5149596" y="1449324"/>
            <a:chExt cx="5483860" cy="3213100"/>
          </a:xfrm>
        </p:grpSpPr>
        <p:sp>
          <p:nvSpPr>
            <p:cNvPr id="20" name="object 20"/>
            <p:cNvSpPr/>
            <p:nvPr/>
          </p:nvSpPr>
          <p:spPr>
            <a:xfrm>
              <a:off x="5154168" y="1708404"/>
              <a:ext cx="5478780" cy="2954020"/>
            </a:xfrm>
            <a:custGeom>
              <a:avLst/>
              <a:gdLst/>
              <a:ahLst/>
              <a:cxnLst/>
              <a:rect l="l" t="t" r="r" b="b"/>
              <a:pathLst>
                <a:path w="5478780" h="2954020">
                  <a:moveTo>
                    <a:pt x="5478780" y="0"/>
                  </a:moveTo>
                  <a:lnTo>
                    <a:pt x="0" y="0"/>
                  </a:lnTo>
                  <a:lnTo>
                    <a:pt x="0" y="2953511"/>
                  </a:lnTo>
                  <a:lnTo>
                    <a:pt x="5478780" y="2953511"/>
                  </a:lnTo>
                  <a:lnTo>
                    <a:pt x="5478780" y="0"/>
                  </a:lnTo>
                  <a:close/>
                </a:path>
              </a:pathLst>
            </a:custGeom>
            <a:solidFill>
              <a:srgbClr val="FFFFFF"/>
            </a:solidFill>
          </p:spPr>
          <p:txBody>
            <a:bodyPr wrap="square" lIns="0" tIns="0" rIns="0" bIns="0" rtlCol="0"/>
            <a:lstStyle/>
            <a:p/>
          </p:txBody>
        </p:sp>
        <p:sp>
          <p:nvSpPr>
            <p:cNvPr id="21" name="object 21"/>
            <p:cNvSpPr/>
            <p:nvPr/>
          </p:nvSpPr>
          <p:spPr>
            <a:xfrm>
              <a:off x="5149596" y="1449324"/>
              <a:ext cx="5402580" cy="287020"/>
            </a:xfrm>
            <a:custGeom>
              <a:avLst/>
              <a:gdLst/>
              <a:ahLst/>
              <a:cxnLst/>
              <a:rect l="l" t="t" r="r" b="b"/>
              <a:pathLst>
                <a:path w="5402580" h="287019">
                  <a:moveTo>
                    <a:pt x="5263896" y="0"/>
                  </a:moveTo>
                  <a:lnTo>
                    <a:pt x="138683" y="0"/>
                  </a:lnTo>
                  <a:lnTo>
                    <a:pt x="95000" y="6961"/>
                  </a:lnTo>
                  <a:lnTo>
                    <a:pt x="56948" y="26432"/>
                  </a:lnTo>
                  <a:lnTo>
                    <a:pt x="26871" y="56290"/>
                  </a:lnTo>
                  <a:lnTo>
                    <a:pt x="7107" y="94414"/>
                  </a:lnTo>
                  <a:lnTo>
                    <a:pt x="0" y="138684"/>
                  </a:lnTo>
                  <a:lnTo>
                    <a:pt x="0" y="147827"/>
                  </a:lnTo>
                  <a:lnTo>
                    <a:pt x="7107" y="191511"/>
                  </a:lnTo>
                  <a:lnTo>
                    <a:pt x="26871" y="229563"/>
                  </a:lnTo>
                  <a:lnTo>
                    <a:pt x="56948" y="259640"/>
                  </a:lnTo>
                  <a:lnTo>
                    <a:pt x="95000" y="279404"/>
                  </a:lnTo>
                  <a:lnTo>
                    <a:pt x="138683" y="286512"/>
                  </a:lnTo>
                  <a:lnTo>
                    <a:pt x="5263896" y="286512"/>
                  </a:lnTo>
                  <a:lnTo>
                    <a:pt x="5307579" y="279404"/>
                  </a:lnTo>
                  <a:lnTo>
                    <a:pt x="5345631" y="259640"/>
                  </a:lnTo>
                  <a:lnTo>
                    <a:pt x="5375708" y="229563"/>
                  </a:lnTo>
                  <a:lnTo>
                    <a:pt x="5395472" y="191511"/>
                  </a:lnTo>
                  <a:lnTo>
                    <a:pt x="5402580" y="147827"/>
                  </a:lnTo>
                  <a:lnTo>
                    <a:pt x="5402580" y="138684"/>
                  </a:lnTo>
                  <a:lnTo>
                    <a:pt x="5395472" y="94414"/>
                  </a:lnTo>
                  <a:lnTo>
                    <a:pt x="5375708" y="56290"/>
                  </a:lnTo>
                  <a:lnTo>
                    <a:pt x="5345631" y="26432"/>
                  </a:lnTo>
                  <a:lnTo>
                    <a:pt x="5307579" y="6961"/>
                  </a:lnTo>
                  <a:lnTo>
                    <a:pt x="5263896" y="0"/>
                  </a:lnTo>
                  <a:close/>
                </a:path>
              </a:pathLst>
            </a:custGeom>
            <a:solidFill>
              <a:srgbClr val="FF5900"/>
            </a:solidFill>
          </p:spPr>
          <p:txBody>
            <a:bodyPr wrap="square" lIns="0" tIns="0" rIns="0" bIns="0" rtlCol="0"/>
            <a:lstStyle/>
            <a:p/>
          </p:txBody>
        </p:sp>
      </p:grpSp>
      <p:sp>
        <p:nvSpPr>
          <p:cNvPr id="22" name="object 22"/>
          <p:cNvSpPr txBox="1"/>
          <p:nvPr/>
        </p:nvSpPr>
        <p:spPr>
          <a:xfrm>
            <a:off x="5277103" y="1480820"/>
            <a:ext cx="4244340" cy="207010"/>
          </a:xfrm>
          <a:prstGeom prst="rect">
            <a:avLst/>
          </a:prstGeom>
        </p:spPr>
        <p:txBody>
          <a:bodyPr wrap="square" lIns="0" tIns="17145" rIns="0" bIns="0" rtlCol="0" vert="horz">
            <a:spAutoFit/>
          </a:bodyPr>
          <a:lstStyle/>
          <a:p>
            <a:pPr marL="12700">
              <a:lnSpc>
                <a:spcPct val="100000"/>
              </a:lnSpc>
              <a:spcBef>
                <a:spcPts val="135"/>
              </a:spcBef>
            </a:pPr>
            <a:r>
              <a:rPr dirty="0" sz="1150" spc="20" b="1">
                <a:solidFill>
                  <a:srgbClr val="FFFFFF"/>
                </a:solidFill>
                <a:latin typeface="Meiryo UI"/>
                <a:cs typeface="Meiryo UI"/>
              </a:rPr>
              <a:t>(1)EdTech</a:t>
            </a:r>
            <a:r>
              <a:rPr dirty="0" sz="1150" spc="35" b="1">
                <a:solidFill>
                  <a:srgbClr val="FFFFFF"/>
                </a:solidFill>
                <a:latin typeface="Meiryo UI"/>
                <a:cs typeface="Meiryo UI"/>
              </a:rPr>
              <a:t>導入補助金</a:t>
            </a:r>
            <a:r>
              <a:rPr dirty="0" sz="1150" spc="20" b="1">
                <a:solidFill>
                  <a:srgbClr val="FFFFFF"/>
                </a:solidFill>
                <a:latin typeface="Meiryo UI"/>
                <a:cs typeface="Meiryo UI"/>
              </a:rPr>
              <a:t>（EdTech</a:t>
            </a:r>
            <a:r>
              <a:rPr dirty="0" sz="1150" spc="30" b="1">
                <a:solidFill>
                  <a:srgbClr val="FFFFFF"/>
                </a:solidFill>
                <a:latin typeface="Meiryo UI"/>
                <a:cs typeface="Meiryo UI"/>
              </a:rPr>
              <a:t>の</a:t>
            </a:r>
            <a:r>
              <a:rPr dirty="0" sz="1150" spc="35" b="1">
                <a:solidFill>
                  <a:srgbClr val="FFFFFF"/>
                </a:solidFill>
                <a:latin typeface="Meiryo UI"/>
                <a:cs typeface="Meiryo UI"/>
              </a:rPr>
              <a:t>学校等</a:t>
            </a:r>
            <a:r>
              <a:rPr dirty="0" sz="1150" spc="25" b="1">
                <a:solidFill>
                  <a:srgbClr val="FFFFFF"/>
                </a:solidFill>
                <a:latin typeface="Meiryo UI"/>
                <a:cs typeface="Meiryo UI"/>
              </a:rPr>
              <a:t>へ</a:t>
            </a:r>
            <a:r>
              <a:rPr dirty="0" sz="1150" spc="30" b="1">
                <a:solidFill>
                  <a:srgbClr val="FFFFFF"/>
                </a:solidFill>
                <a:latin typeface="Meiryo UI"/>
                <a:cs typeface="Meiryo UI"/>
              </a:rPr>
              <a:t>の</a:t>
            </a:r>
            <a:r>
              <a:rPr dirty="0" sz="1150" spc="35" b="1">
                <a:solidFill>
                  <a:srgbClr val="FFFFFF"/>
                </a:solidFill>
                <a:latin typeface="Meiryo UI"/>
                <a:cs typeface="Meiryo UI"/>
              </a:rPr>
              <a:t>試験導入支援）</a:t>
            </a:r>
            <a:endParaRPr sz="1150">
              <a:latin typeface="Meiryo UI"/>
              <a:cs typeface="Meiryo UI"/>
            </a:endParaRPr>
          </a:p>
        </p:txBody>
      </p:sp>
      <p:sp>
        <p:nvSpPr>
          <p:cNvPr id="23" name="object 23"/>
          <p:cNvSpPr/>
          <p:nvPr/>
        </p:nvSpPr>
        <p:spPr>
          <a:xfrm>
            <a:off x="8153400" y="79248"/>
            <a:ext cx="2537460" cy="510540"/>
          </a:xfrm>
          <a:custGeom>
            <a:avLst/>
            <a:gdLst/>
            <a:ahLst/>
            <a:cxnLst/>
            <a:rect l="l" t="t" r="r" b="b"/>
            <a:pathLst>
              <a:path w="2537459" h="510540">
                <a:moveTo>
                  <a:pt x="2537459" y="0"/>
                </a:moveTo>
                <a:lnTo>
                  <a:pt x="307" y="0"/>
                </a:lnTo>
                <a:lnTo>
                  <a:pt x="0" y="3048"/>
                </a:lnTo>
                <a:lnTo>
                  <a:pt x="0" y="262128"/>
                </a:lnTo>
                <a:lnTo>
                  <a:pt x="5048" y="312181"/>
                </a:lnTo>
                <a:lnTo>
                  <a:pt x="19526" y="358806"/>
                </a:lnTo>
                <a:lnTo>
                  <a:pt x="42433" y="401002"/>
                </a:lnTo>
                <a:lnTo>
                  <a:pt x="72771" y="437769"/>
                </a:lnTo>
                <a:lnTo>
                  <a:pt x="109537" y="468106"/>
                </a:lnTo>
                <a:lnTo>
                  <a:pt x="151733" y="491013"/>
                </a:lnTo>
                <a:lnTo>
                  <a:pt x="198358" y="505491"/>
                </a:lnTo>
                <a:lnTo>
                  <a:pt x="248411" y="510540"/>
                </a:lnTo>
                <a:lnTo>
                  <a:pt x="2537459" y="510540"/>
                </a:lnTo>
                <a:lnTo>
                  <a:pt x="2537459" y="0"/>
                </a:lnTo>
                <a:close/>
              </a:path>
            </a:pathLst>
          </a:custGeom>
          <a:solidFill>
            <a:srgbClr val="0097CF"/>
          </a:solidFill>
        </p:spPr>
        <p:txBody>
          <a:bodyPr wrap="square" lIns="0" tIns="0" rIns="0" bIns="0" rtlCol="0"/>
          <a:lstStyle/>
          <a:p/>
        </p:txBody>
      </p:sp>
      <p:sp>
        <p:nvSpPr>
          <p:cNvPr id="24" name="object 24"/>
          <p:cNvSpPr txBox="1"/>
          <p:nvPr/>
        </p:nvSpPr>
        <p:spPr>
          <a:xfrm>
            <a:off x="8287004" y="129032"/>
            <a:ext cx="2322195" cy="321945"/>
          </a:xfrm>
          <a:prstGeom prst="rect">
            <a:avLst/>
          </a:prstGeom>
        </p:spPr>
        <p:txBody>
          <a:bodyPr wrap="square" lIns="0" tIns="15240" rIns="0" bIns="0" rtlCol="0" vert="horz">
            <a:spAutoFit/>
          </a:bodyPr>
          <a:lstStyle/>
          <a:p>
            <a:pPr marL="12700">
              <a:lnSpc>
                <a:spcPct val="100000"/>
              </a:lnSpc>
              <a:spcBef>
                <a:spcPts val="120"/>
              </a:spcBef>
            </a:pPr>
            <a:r>
              <a:rPr dirty="0" sz="950" spc="20">
                <a:solidFill>
                  <a:srgbClr val="FFFFFF"/>
                </a:solidFill>
                <a:latin typeface="Meiryo UI"/>
                <a:cs typeface="Meiryo UI"/>
              </a:rPr>
              <a:t>商務</a:t>
            </a:r>
            <a:r>
              <a:rPr dirty="0" sz="950" spc="15">
                <a:solidFill>
                  <a:srgbClr val="FFFFFF"/>
                </a:solidFill>
                <a:latin typeface="Meiryo UI"/>
                <a:cs typeface="Meiryo UI"/>
              </a:rPr>
              <a:t>・</a:t>
            </a:r>
            <a:r>
              <a:rPr dirty="0" sz="950" spc="10">
                <a:solidFill>
                  <a:srgbClr val="FFFFFF"/>
                </a:solidFill>
                <a:latin typeface="Meiryo UI"/>
                <a:cs typeface="Meiryo UI"/>
              </a:rPr>
              <a:t>サービス</a:t>
            </a:r>
            <a:r>
              <a:rPr dirty="0" sz="950" spc="15">
                <a:solidFill>
                  <a:srgbClr val="FFFFFF"/>
                </a:solidFill>
                <a:latin typeface="Meiryo UI"/>
                <a:cs typeface="Meiryo UI"/>
              </a:rPr>
              <a:t>G</a:t>
            </a:r>
            <a:r>
              <a:rPr dirty="0" sz="950" spc="260">
                <a:solidFill>
                  <a:srgbClr val="FFFFFF"/>
                </a:solidFill>
                <a:latin typeface="Meiryo UI"/>
                <a:cs typeface="Meiryo UI"/>
              </a:rPr>
              <a:t> </a:t>
            </a:r>
            <a:r>
              <a:rPr dirty="0" sz="950" spc="10">
                <a:solidFill>
                  <a:srgbClr val="FFFFFF"/>
                </a:solidFill>
                <a:latin typeface="Meiryo UI"/>
                <a:cs typeface="Meiryo UI"/>
              </a:rPr>
              <a:t>サービス</a:t>
            </a:r>
            <a:r>
              <a:rPr dirty="0" sz="950" spc="20">
                <a:solidFill>
                  <a:srgbClr val="FFFFFF"/>
                </a:solidFill>
                <a:latin typeface="Meiryo UI"/>
                <a:cs typeface="Meiryo UI"/>
              </a:rPr>
              <a:t>政策課</a:t>
            </a:r>
            <a:r>
              <a:rPr dirty="0" sz="950" spc="15">
                <a:solidFill>
                  <a:srgbClr val="FFFFFF"/>
                </a:solidFill>
                <a:latin typeface="Meiryo UI"/>
                <a:cs typeface="Meiryo UI"/>
              </a:rPr>
              <a:t>・</a:t>
            </a:r>
            <a:r>
              <a:rPr dirty="0" sz="950" spc="20">
                <a:solidFill>
                  <a:srgbClr val="FFFFFF"/>
                </a:solidFill>
                <a:latin typeface="Meiryo UI"/>
                <a:cs typeface="Meiryo UI"/>
              </a:rPr>
              <a:t>教育産業室</a:t>
            </a:r>
            <a:endParaRPr sz="950">
              <a:latin typeface="Meiryo UI"/>
              <a:cs typeface="Meiryo UI"/>
            </a:endParaRPr>
          </a:p>
          <a:p>
            <a:pPr marL="1164590">
              <a:lnSpc>
                <a:spcPct val="100000"/>
              </a:lnSpc>
              <a:spcBef>
                <a:spcPts val="25"/>
              </a:spcBef>
            </a:pPr>
            <a:r>
              <a:rPr dirty="0" sz="950" spc="10">
                <a:solidFill>
                  <a:srgbClr val="FFFFFF"/>
                </a:solidFill>
                <a:latin typeface="Meiryo UI"/>
                <a:cs typeface="Meiryo UI"/>
              </a:rPr>
              <a:t>03-3580-3922</a:t>
            </a:r>
            <a:endParaRPr sz="950">
              <a:latin typeface="Meiryo UI"/>
              <a:cs typeface="Meiryo UI"/>
            </a:endParaRPr>
          </a:p>
        </p:txBody>
      </p:sp>
      <p:sp>
        <p:nvSpPr>
          <p:cNvPr id="25" name="object 25"/>
          <p:cNvSpPr txBox="1"/>
          <p:nvPr/>
        </p:nvSpPr>
        <p:spPr>
          <a:xfrm>
            <a:off x="1400555" y="6242308"/>
            <a:ext cx="739140" cy="419100"/>
          </a:xfrm>
          <a:prstGeom prst="rect">
            <a:avLst/>
          </a:prstGeom>
          <a:solidFill>
            <a:srgbClr val="0064C8"/>
          </a:solidFill>
        </p:spPr>
        <p:txBody>
          <a:bodyPr wrap="square" lIns="0" tIns="36830" rIns="0" bIns="0" rtlCol="0" vert="horz">
            <a:spAutoFit/>
          </a:bodyPr>
          <a:lstStyle/>
          <a:p>
            <a:pPr marL="226695" marR="146050" indent="-71755">
              <a:lnSpc>
                <a:spcPct val="102699"/>
              </a:lnSpc>
              <a:spcBef>
                <a:spcPts val="290"/>
              </a:spcBef>
            </a:pPr>
            <a:r>
              <a:rPr dirty="0" sz="1100" spc="20" b="1">
                <a:solidFill>
                  <a:srgbClr val="FFFFFF"/>
                </a:solidFill>
                <a:latin typeface="Meiryo UI"/>
                <a:cs typeface="Meiryo UI"/>
              </a:rPr>
              <a:t>民間団 </a:t>
            </a:r>
            <a:r>
              <a:rPr dirty="0" sz="1100" spc="25" b="1">
                <a:solidFill>
                  <a:srgbClr val="FFFFFF"/>
                </a:solidFill>
                <a:latin typeface="Meiryo UI"/>
                <a:cs typeface="Meiryo UI"/>
              </a:rPr>
              <a:t>体等</a:t>
            </a:r>
            <a:endParaRPr sz="1100">
              <a:latin typeface="Meiryo UI"/>
              <a:cs typeface="Meiryo UI"/>
            </a:endParaRPr>
          </a:p>
        </p:txBody>
      </p:sp>
      <p:pic>
        <p:nvPicPr>
          <p:cNvPr id="26" name="object 26"/>
          <p:cNvPicPr/>
          <p:nvPr/>
        </p:nvPicPr>
        <p:blipFill>
          <a:blip r:embed="rId6" cstate="print"/>
          <a:stretch>
            <a:fillRect/>
          </a:stretch>
        </p:blipFill>
        <p:spPr>
          <a:xfrm>
            <a:off x="2151888" y="6242308"/>
            <a:ext cx="480060" cy="408431"/>
          </a:xfrm>
          <a:prstGeom prst="rect">
            <a:avLst/>
          </a:prstGeom>
        </p:spPr>
      </p:pic>
      <p:sp>
        <p:nvSpPr>
          <p:cNvPr id="27" name="object 27"/>
          <p:cNvSpPr txBox="1"/>
          <p:nvPr/>
        </p:nvSpPr>
        <p:spPr>
          <a:xfrm>
            <a:off x="3898391" y="6248405"/>
            <a:ext cx="1091565" cy="394970"/>
          </a:xfrm>
          <a:prstGeom prst="rect">
            <a:avLst/>
          </a:prstGeom>
          <a:solidFill>
            <a:srgbClr val="0064C8"/>
          </a:solidFill>
        </p:spPr>
        <p:txBody>
          <a:bodyPr wrap="square" lIns="0" tIns="117475" rIns="0" bIns="0" rtlCol="0" vert="horz">
            <a:spAutoFit/>
          </a:bodyPr>
          <a:lstStyle/>
          <a:p>
            <a:pPr marL="116839">
              <a:lnSpc>
                <a:spcPct val="100000"/>
              </a:lnSpc>
              <a:spcBef>
                <a:spcPts val="925"/>
              </a:spcBef>
            </a:pPr>
            <a:r>
              <a:rPr dirty="0" sz="1100" spc="25" b="1">
                <a:solidFill>
                  <a:srgbClr val="FFFFFF"/>
                </a:solidFill>
                <a:latin typeface="Meiryo UI"/>
                <a:cs typeface="Meiryo UI"/>
              </a:rPr>
              <a:t>学校等設置者</a:t>
            </a:r>
            <a:endParaRPr sz="1100">
              <a:latin typeface="Meiryo UI"/>
              <a:cs typeface="Meiryo UI"/>
            </a:endParaRPr>
          </a:p>
        </p:txBody>
      </p:sp>
      <p:pic>
        <p:nvPicPr>
          <p:cNvPr id="28" name="object 28"/>
          <p:cNvPicPr/>
          <p:nvPr/>
        </p:nvPicPr>
        <p:blipFill>
          <a:blip r:embed="rId7" cstate="print"/>
          <a:stretch>
            <a:fillRect/>
          </a:stretch>
        </p:blipFill>
        <p:spPr>
          <a:xfrm>
            <a:off x="3444240" y="6230117"/>
            <a:ext cx="429767" cy="408431"/>
          </a:xfrm>
          <a:prstGeom prst="rect">
            <a:avLst/>
          </a:prstGeom>
        </p:spPr>
      </p:pic>
      <p:sp>
        <p:nvSpPr>
          <p:cNvPr id="29" name="object 29"/>
          <p:cNvSpPr txBox="1"/>
          <p:nvPr/>
        </p:nvSpPr>
        <p:spPr>
          <a:xfrm>
            <a:off x="2207767" y="6336289"/>
            <a:ext cx="312420" cy="197485"/>
          </a:xfrm>
          <a:prstGeom prst="rect">
            <a:avLst/>
          </a:prstGeom>
        </p:spPr>
        <p:txBody>
          <a:bodyPr wrap="square" lIns="0" tIns="15875" rIns="0" bIns="0" rtlCol="0" vert="horz">
            <a:spAutoFit/>
          </a:bodyPr>
          <a:lstStyle/>
          <a:p>
            <a:pPr marL="12700">
              <a:lnSpc>
                <a:spcPct val="100000"/>
              </a:lnSpc>
              <a:spcBef>
                <a:spcPts val="125"/>
              </a:spcBef>
            </a:pPr>
            <a:r>
              <a:rPr dirty="0" sz="1100" spc="25">
                <a:latin typeface="Meiryo UI"/>
                <a:cs typeface="Meiryo UI"/>
              </a:rPr>
              <a:t>補助</a:t>
            </a:r>
            <a:endParaRPr sz="1100">
              <a:latin typeface="Meiryo UI"/>
              <a:cs typeface="Meiryo UI"/>
            </a:endParaRPr>
          </a:p>
        </p:txBody>
      </p:sp>
      <p:sp>
        <p:nvSpPr>
          <p:cNvPr id="30" name="object 30"/>
          <p:cNvSpPr txBox="1"/>
          <p:nvPr/>
        </p:nvSpPr>
        <p:spPr>
          <a:xfrm>
            <a:off x="2174239" y="6508501"/>
            <a:ext cx="378460" cy="190500"/>
          </a:xfrm>
          <a:prstGeom prst="rect">
            <a:avLst/>
          </a:prstGeom>
        </p:spPr>
        <p:txBody>
          <a:bodyPr wrap="square" lIns="0" tIns="16510" rIns="0" bIns="0" rtlCol="0" vert="horz">
            <a:spAutoFit/>
          </a:bodyPr>
          <a:lstStyle/>
          <a:p>
            <a:pPr marL="12700">
              <a:lnSpc>
                <a:spcPct val="100000"/>
              </a:lnSpc>
              <a:spcBef>
                <a:spcPts val="130"/>
              </a:spcBef>
            </a:pPr>
            <a:r>
              <a:rPr dirty="0" sz="1050" spc="15">
                <a:latin typeface="Meiryo UI"/>
                <a:cs typeface="Meiryo UI"/>
              </a:rPr>
              <a:t>(</a:t>
            </a:r>
            <a:r>
              <a:rPr dirty="0" sz="1050" spc="15">
                <a:latin typeface="Meiryo UI"/>
                <a:cs typeface="Meiryo UI"/>
              </a:rPr>
              <a:t>2</a:t>
            </a:r>
            <a:r>
              <a:rPr dirty="0" sz="1050">
                <a:latin typeface="Meiryo UI"/>
                <a:cs typeface="Meiryo UI"/>
              </a:rPr>
              <a:t>/</a:t>
            </a:r>
            <a:r>
              <a:rPr dirty="0" sz="1050" spc="15">
                <a:latin typeface="Meiryo UI"/>
                <a:cs typeface="Meiryo UI"/>
              </a:rPr>
              <a:t>3)</a:t>
            </a:r>
            <a:endParaRPr sz="1050">
              <a:latin typeface="Meiryo UI"/>
              <a:cs typeface="Meiryo UI"/>
            </a:endParaRPr>
          </a:p>
        </p:txBody>
      </p:sp>
      <p:sp>
        <p:nvSpPr>
          <p:cNvPr id="31" name="object 31"/>
          <p:cNvSpPr txBox="1"/>
          <p:nvPr/>
        </p:nvSpPr>
        <p:spPr>
          <a:xfrm>
            <a:off x="1386332" y="6673093"/>
            <a:ext cx="1953895" cy="321945"/>
          </a:xfrm>
          <a:prstGeom prst="rect">
            <a:avLst/>
          </a:prstGeom>
        </p:spPr>
        <p:txBody>
          <a:bodyPr wrap="square" lIns="0" tIns="12065" rIns="0" bIns="0" rtlCol="0" vert="horz">
            <a:spAutoFit/>
          </a:bodyPr>
          <a:lstStyle/>
          <a:p>
            <a:pPr marL="241300" marR="5080" indent="-228600">
              <a:lnSpc>
                <a:spcPct val="102099"/>
              </a:lnSpc>
              <a:spcBef>
                <a:spcPts val="95"/>
              </a:spcBef>
            </a:pPr>
            <a:r>
              <a:rPr dirty="0" sz="950" spc="20">
                <a:latin typeface="Meiryo UI"/>
                <a:cs typeface="Meiryo UI"/>
              </a:rPr>
              <a:t>※大企業</a:t>
            </a:r>
            <a:r>
              <a:rPr dirty="0" sz="950" spc="10">
                <a:latin typeface="Meiryo UI"/>
                <a:cs typeface="Meiryo UI"/>
              </a:rPr>
              <a:t>は</a:t>
            </a:r>
            <a:r>
              <a:rPr dirty="0" sz="950" spc="15">
                <a:latin typeface="Meiryo UI"/>
                <a:cs typeface="Meiryo UI"/>
              </a:rPr>
              <a:t>中小企業とコ</a:t>
            </a:r>
            <a:r>
              <a:rPr dirty="0" sz="950" spc="5">
                <a:latin typeface="Meiryo UI"/>
                <a:cs typeface="Meiryo UI"/>
              </a:rPr>
              <a:t>ン</a:t>
            </a:r>
            <a:r>
              <a:rPr dirty="0" sz="950" spc="10">
                <a:latin typeface="Meiryo UI"/>
                <a:cs typeface="Meiryo UI"/>
              </a:rPr>
              <a:t>ソーシアム</a:t>
            </a:r>
            <a:r>
              <a:rPr dirty="0" sz="950" spc="10">
                <a:latin typeface="Meiryo UI"/>
                <a:cs typeface="Meiryo UI"/>
              </a:rPr>
              <a:t>を </a:t>
            </a:r>
            <a:r>
              <a:rPr dirty="0" sz="950" spc="20">
                <a:latin typeface="Meiryo UI"/>
                <a:cs typeface="Meiryo UI"/>
              </a:rPr>
              <a:t>組</a:t>
            </a:r>
            <a:r>
              <a:rPr dirty="0" sz="950" spc="10">
                <a:latin typeface="Meiryo UI"/>
                <a:cs typeface="Meiryo UI"/>
              </a:rPr>
              <a:t>む</a:t>
            </a:r>
            <a:r>
              <a:rPr dirty="0" sz="950" spc="20">
                <a:latin typeface="Meiryo UI"/>
                <a:cs typeface="Meiryo UI"/>
              </a:rPr>
              <a:t>場合</a:t>
            </a:r>
            <a:r>
              <a:rPr dirty="0" sz="950" spc="15">
                <a:latin typeface="Meiryo UI"/>
                <a:cs typeface="Meiryo UI"/>
              </a:rPr>
              <a:t>に</a:t>
            </a:r>
            <a:r>
              <a:rPr dirty="0" sz="950" spc="20">
                <a:latin typeface="Meiryo UI"/>
                <a:cs typeface="Meiryo UI"/>
              </a:rPr>
              <a:t>限</a:t>
            </a:r>
            <a:r>
              <a:rPr dirty="0" sz="950" spc="10">
                <a:latin typeface="Meiryo UI"/>
                <a:cs typeface="Meiryo UI"/>
              </a:rPr>
              <a:t>り</a:t>
            </a:r>
            <a:r>
              <a:rPr dirty="0" sz="950" spc="20">
                <a:latin typeface="Meiryo UI"/>
                <a:cs typeface="Meiryo UI"/>
              </a:rPr>
              <a:t>対象</a:t>
            </a:r>
            <a:r>
              <a:rPr dirty="0" sz="950" spc="10">
                <a:latin typeface="Meiryo UI"/>
                <a:cs typeface="Meiryo UI"/>
              </a:rPr>
              <a:t>（1/2）</a:t>
            </a:r>
            <a:endParaRPr sz="950">
              <a:latin typeface="Meiryo UI"/>
              <a:cs typeface="Meiryo UI"/>
            </a:endParaRPr>
          </a:p>
        </p:txBody>
      </p:sp>
      <p:sp>
        <p:nvSpPr>
          <p:cNvPr id="32" name="object 32"/>
          <p:cNvSpPr txBox="1"/>
          <p:nvPr/>
        </p:nvSpPr>
        <p:spPr>
          <a:xfrm>
            <a:off x="3539744" y="6321049"/>
            <a:ext cx="312420" cy="197485"/>
          </a:xfrm>
          <a:prstGeom prst="rect">
            <a:avLst/>
          </a:prstGeom>
        </p:spPr>
        <p:txBody>
          <a:bodyPr wrap="square" lIns="0" tIns="15875" rIns="0" bIns="0" rtlCol="0" vert="horz">
            <a:spAutoFit/>
          </a:bodyPr>
          <a:lstStyle/>
          <a:p>
            <a:pPr marL="12700">
              <a:lnSpc>
                <a:spcPct val="100000"/>
              </a:lnSpc>
              <a:spcBef>
                <a:spcPts val="125"/>
              </a:spcBef>
            </a:pPr>
            <a:r>
              <a:rPr dirty="0" sz="1100" spc="25">
                <a:latin typeface="Meiryo UI"/>
                <a:cs typeface="Meiryo UI"/>
              </a:rPr>
              <a:t>導入</a:t>
            </a:r>
            <a:endParaRPr sz="1100">
              <a:latin typeface="Meiryo UI"/>
              <a:cs typeface="Meiryo UI"/>
            </a:endParaRPr>
          </a:p>
        </p:txBody>
      </p:sp>
      <p:grpSp>
        <p:nvGrpSpPr>
          <p:cNvPr id="33" name="object 33"/>
          <p:cNvGrpSpPr/>
          <p:nvPr/>
        </p:nvGrpSpPr>
        <p:grpSpPr>
          <a:xfrm>
            <a:off x="85343" y="1638300"/>
            <a:ext cx="5259705" cy="4074160"/>
            <a:chOff x="85343" y="1638300"/>
            <a:chExt cx="5259705" cy="4074160"/>
          </a:xfrm>
        </p:grpSpPr>
        <p:pic>
          <p:nvPicPr>
            <p:cNvPr id="34" name="object 34"/>
            <p:cNvPicPr/>
            <p:nvPr/>
          </p:nvPicPr>
          <p:blipFill>
            <a:blip r:embed="rId8" cstate="print"/>
            <a:stretch>
              <a:fillRect/>
            </a:stretch>
          </p:blipFill>
          <p:spPr>
            <a:xfrm>
              <a:off x="85343" y="1638300"/>
              <a:ext cx="114300" cy="114300"/>
            </a:xfrm>
            <a:prstGeom prst="rect">
              <a:avLst/>
            </a:prstGeom>
          </p:spPr>
        </p:pic>
        <p:pic>
          <p:nvPicPr>
            <p:cNvPr id="35" name="object 35"/>
            <p:cNvPicPr/>
            <p:nvPr/>
          </p:nvPicPr>
          <p:blipFill>
            <a:blip r:embed="rId8" cstate="print"/>
            <a:stretch>
              <a:fillRect/>
            </a:stretch>
          </p:blipFill>
          <p:spPr>
            <a:xfrm>
              <a:off x="85343" y="2447544"/>
              <a:ext cx="114300" cy="114300"/>
            </a:xfrm>
            <a:prstGeom prst="rect">
              <a:avLst/>
            </a:prstGeom>
          </p:spPr>
        </p:pic>
        <p:pic>
          <p:nvPicPr>
            <p:cNvPr id="36" name="object 36"/>
            <p:cNvPicPr/>
            <p:nvPr/>
          </p:nvPicPr>
          <p:blipFill>
            <a:blip r:embed="rId8" cstate="print"/>
            <a:stretch>
              <a:fillRect/>
            </a:stretch>
          </p:blipFill>
          <p:spPr>
            <a:xfrm>
              <a:off x="85343" y="2872739"/>
              <a:ext cx="114300" cy="114300"/>
            </a:xfrm>
            <a:prstGeom prst="rect">
              <a:avLst/>
            </a:prstGeom>
          </p:spPr>
        </p:pic>
        <p:pic>
          <p:nvPicPr>
            <p:cNvPr id="37" name="object 37"/>
            <p:cNvPicPr/>
            <p:nvPr/>
          </p:nvPicPr>
          <p:blipFill>
            <a:blip r:embed="rId8" cstate="print"/>
            <a:stretch>
              <a:fillRect/>
            </a:stretch>
          </p:blipFill>
          <p:spPr>
            <a:xfrm>
              <a:off x="85343" y="3681983"/>
              <a:ext cx="114300" cy="114300"/>
            </a:xfrm>
            <a:prstGeom prst="rect">
              <a:avLst/>
            </a:prstGeom>
          </p:spPr>
        </p:pic>
        <p:pic>
          <p:nvPicPr>
            <p:cNvPr id="38" name="object 38"/>
            <p:cNvPicPr/>
            <p:nvPr/>
          </p:nvPicPr>
          <p:blipFill>
            <a:blip r:embed="rId8" cstate="print"/>
            <a:stretch>
              <a:fillRect/>
            </a:stretch>
          </p:blipFill>
          <p:spPr>
            <a:xfrm>
              <a:off x="88391" y="5131308"/>
              <a:ext cx="114300" cy="114300"/>
            </a:xfrm>
            <a:prstGeom prst="rect">
              <a:avLst/>
            </a:prstGeom>
          </p:spPr>
        </p:pic>
        <p:pic>
          <p:nvPicPr>
            <p:cNvPr id="39" name="object 39"/>
            <p:cNvPicPr/>
            <p:nvPr/>
          </p:nvPicPr>
          <p:blipFill>
            <a:blip r:embed="rId8" cstate="print"/>
            <a:stretch>
              <a:fillRect/>
            </a:stretch>
          </p:blipFill>
          <p:spPr>
            <a:xfrm>
              <a:off x="88391" y="5597652"/>
              <a:ext cx="114300" cy="114300"/>
            </a:xfrm>
            <a:prstGeom prst="rect">
              <a:avLst/>
            </a:prstGeom>
          </p:spPr>
        </p:pic>
        <p:pic>
          <p:nvPicPr>
            <p:cNvPr id="40" name="object 40"/>
            <p:cNvPicPr/>
            <p:nvPr/>
          </p:nvPicPr>
          <p:blipFill>
            <a:blip r:embed="rId9" cstate="print"/>
            <a:stretch>
              <a:fillRect/>
            </a:stretch>
          </p:blipFill>
          <p:spPr>
            <a:xfrm>
              <a:off x="5257799" y="2074163"/>
              <a:ext cx="86867" cy="86868"/>
            </a:xfrm>
            <a:prstGeom prst="rect">
              <a:avLst/>
            </a:prstGeom>
          </p:spPr>
        </p:pic>
        <p:pic>
          <p:nvPicPr>
            <p:cNvPr id="41" name="object 41"/>
            <p:cNvPicPr/>
            <p:nvPr/>
          </p:nvPicPr>
          <p:blipFill>
            <a:blip r:embed="rId9" cstate="print"/>
            <a:stretch>
              <a:fillRect/>
            </a:stretch>
          </p:blipFill>
          <p:spPr>
            <a:xfrm>
              <a:off x="5257799" y="2979419"/>
              <a:ext cx="86867" cy="86867"/>
            </a:xfrm>
            <a:prstGeom prst="rect">
              <a:avLst/>
            </a:prstGeom>
          </p:spPr>
        </p:pic>
        <p:pic>
          <p:nvPicPr>
            <p:cNvPr id="42" name="object 42"/>
            <p:cNvPicPr/>
            <p:nvPr/>
          </p:nvPicPr>
          <p:blipFill>
            <a:blip r:embed="rId10" cstate="print"/>
            <a:stretch>
              <a:fillRect/>
            </a:stretch>
          </p:blipFill>
          <p:spPr>
            <a:xfrm>
              <a:off x="5257799" y="3884676"/>
              <a:ext cx="86867" cy="86868"/>
            </a:xfrm>
            <a:prstGeom prst="rect">
              <a:avLst/>
            </a:prstGeom>
          </p:spPr>
        </p:pic>
      </p:grpSp>
      <p:sp>
        <p:nvSpPr>
          <p:cNvPr id="43" name="object 43"/>
          <p:cNvSpPr txBox="1"/>
          <p:nvPr/>
        </p:nvSpPr>
        <p:spPr>
          <a:xfrm>
            <a:off x="249427" y="1589023"/>
            <a:ext cx="4763770" cy="223520"/>
          </a:xfrm>
          <a:prstGeom prst="rect">
            <a:avLst/>
          </a:prstGeom>
        </p:spPr>
        <p:txBody>
          <a:bodyPr wrap="square" lIns="0" tIns="12065" rIns="0" bIns="0" rtlCol="0" vert="horz">
            <a:spAutoFit/>
          </a:bodyPr>
          <a:lstStyle/>
          <a:p>
            <a:pPr marL="12700">
              <a:lnSpc>
                <a:spcPct val="100000"/>
              </a:lnSpc>
              <a:spcBef>
                <a:spcPts val="95"/>
              </a:spcBef>
            </a:pPr>
            <a:r>
              <a:rPr dirty="0" sz="1300" spc="15">
                <a:latin typeface="Meiryo UI"/>
                <a:cs typeface="Meiryo UI"/>
              </a:rPr>
              <a:t>世界中で「</a:t>
            </a:r>
            <a:r>
              <a:rPr dirty="0" sz="1300" spc="-10">
                <a:latin typeface="Meiryo UI"/>
                <a:cs typeface="Meiryo UI"/>
              </a:rPr>
              <a:t>A</a:t>
            </a:r>
            <a:r>
              <a:rPr dirty="0" sz="1300" spc="20">
                <a:latin typeface="Meiryo UI"/>
                <a:cs typeface="Meiryo UI"/>
              </a:rPr>
              <a:t>I</a:t>
            </a:r>
            <a:r>
              <a:rPr dirty="0" sz="1300" spc="15">
                <a:latin typeface="Meiryo UI"/>
                <a:cs typeface="Meiryo UI"/>
              </a:rPr>
              <a:t>の世紀</a:t>
            </a:r>
            <a:r>
              <a:rPr dirty="0" sz="1300" spc="30">
                <a:latin typeface="Meiryo UI"/>
                <a:cs typeface="Meiryo UI"/>
              </a:rPr>
              <a:t>」</a:t>
            </a:r>
            <a:r>
              <a:rPr dirty="0" sz="1300" spc="15">
                <a:latin typeface="Meiryo UI"/>
                <a:cs typeface="Meiryo UI"/>
              </a:rPr>
              <a:t>の人材像</a:t>
            </a:r>
            <a:r>
              <a:rPr dirty="0" sz="1300" spc="10">
                <a:latin typeface="Meiryo UI"/>
                <a:cs typeface="Meiryo UI"/>
              </a:rPr>
              <a:t>を</a:t>
            </a:r>
            <a:r>
              <a:rPr dirty="0" sz="1300" spc="15">
                <a:latin typeface="Meiryo UI"/>
                <a:cs typeface="Meiryo UI"/>
              </a:rPr>
              <a:t>意識し</a:t>
            </a:r>
            <a:r>
              <a:rPr dirty="0" sz="1300" spc="20">
                <a:latin typeface="Meiryo UI"/>
                <a:cs typeface="Meiryo UI"/>
              </a:rPr>
              <a:t>つつ、</a:t>
            </a:r>
            <a:r>
              <a:rPr dirty="0" sz="1300">
                <a:latin typeface="Meiryo UI"/>
                <a:cs typeface="Meiryo UI"/>
              </a:rPr>
              <a:t>I</a:t>
            </a:r>
            <a:r>
              <a:rPr dirty="0" sz="1300" spc="-5">
                <a:latin typeface="Meiryo UI"/>
                <a:cs typeface="Meiryo UI"/>
              </a:rPr>
              <a:t>C</a:t>
            </a:r>
            <a:r>
              <a:rPr dirty="0" sz="1300" spc="20">
                <a:latin typeface="Meiryo UI"/>
                <a:cs typeface="Meiryo UI"/>
              </a:rPr>
              <a:t>T</a:t>
            </a:r>
            <a:r>
              <a:rPr dirty="0" sz="1300" spc="15">
                <a:latin typeface="Meiryo UI"/>
                <a:cs typeface="Meiryo UI"/>
              </a:rPr>
              <a:t>技術</a:t>
            </a:r>
            <a:r>
              <a:rPr dirty="0" sz="1300" spc="10">
                <a:latin typeface="Meiryo UI"/>
                <a:cs typeface="Meiryo UI"/>
              </a:rPr>
              <a:t>を</a:t>
            </a:r>
            <a:r>
              <a:rPr dirty="0" sz="1300" spc="15">
                <a:latin typeface="Meiryo UI"/>
                <a:cs typeface="Meiryo UI"/>
              </a:rPr>
              <a:t>活用し</a:t>
            </a:r>
            <a:r>
              <a:rPr dirty="0" sz="1300" spc="20">
                <a:latin typeface="Meiryo UI"/>
                <a:cs typeface="Meiryo UI"/>
              </a:rPr>
              <a:t>た</a:t>
            </a:r>
            <a:r>
              <a:rPr dirty="0" sz="1300" spc="15">
                <a:latin typeface="Meiryo UI"/>
                <a:cs typeface="Meiryo UI"/>
              </a:rPr>
              <a:t>教</a:t>
            </a:r>
            <a:r>
              <a:rPr dirty="0" sz="1300" spc="-5">
                <a:latin typeface="Meiryo UI"/>
                <a:cs typeface="Meiryo UI"/>
              </a:rPr>
              <a:t>育</a:t>
            </a:r>
            <a:endParaRPr sz="1300">
              <a:latin typeface="Meiryo UI"/>
              <a:cs typeface="Meiryo UI"/>
            </a:endParaRPr>
          </a:p>
        </p:txBody>
      </p:sp>
      <p:sp>
        <p:nvSpPr>
          <p:cNvPr id="44" name="object 44"/>
          <p:cNvSpPr txBox="1"/>
          <p:nvPr/>
        </p:nvSpPr>
        <p:spPr>
          <a:xfrm>
            <a:off x="5418835" y="2008123"/>
            <a:ext cx="2898140" cy="749300"/>
          </a:xfrm>
          <a:prstGeom prst="rect">
            <a:avLst/>
          </a:prstGeom>
        </p:spPr>
        <p:txBody>
          <a:bodyPr wrap="square" lIns="0" tIns="11430" rIns="0" bIns="0" rtlCol="0" vert="horz">
            <a:spAutoFit/>
          </a:bodyPr>
          <a:lstStyle/>
          <a:p>
            <a:pPr algn="just" marL="18415" marR="5080" indent="-6350">
              <a:lnSpc>
                <a:spcPct val="103200"/>
              </a:lnSpc>
              <a:spcBef>
                <a:spcPts val="90"/>
              </a:spcBef>
            </a:pPr>
            <a:r>
              <a:rPr dirty="0" u="sng" sz="1150" spc="35">
                <a:uFill>
                  <a:solidFill>
                    <a:srgbClr val="000000"/>
                  </a:solidFill>
                </a:uFill>
                <a:latin typeface="Meiryo"/>
                <a:cs typeface="Meiryo"/>
              </a:rPr>
              <a:t>「自学自習」用デジタルドリル・動画教材 </a:t>
            </a:r>
            <a:r>
              <a:rPr dirty="0" sz="1150" spc="35">
                <a:latin typeface="Meiryo"/>
                <a:cs typeface="Meiryo"/>
              </a:rPr>
              <a:t> １人１台端末環境で、生徒の学習履歴に基 づき、アルゴリズムにより個々の生徒の理 </a:t>
            </a:r>
            <a:r>
              <a:rPr dirty="0" sz="1150" spc="35">
                <a:latin typeface="Meiryo"/>
                <a:cs typeface="Meiryo"/>
              </a:rPr>
              <a:t>解度に合わせた問題を提示。</a:t>
            </a:r>
            <a:endParaRPr sz="1150">
              <a:latin typeface="Meiryo"/>
              <a:cs typeface="Meiryo"/>
            </a:endParaRPr>
          </a:p>
        </p:txBody>
      </p:sp>
      <p:sp>
        <p:nvSpPr>
          <p:cNvPr id="45" name="object 45"/>
          <p:cNvSpPr txBox="1"/>
          <p:nvPr/>
        </p:nvSpPr>
        <p:spPr>
          <a:xfrm>
            <a:off x="5418835" y="2913379"/>
            <a:ext cx="3050540" cy="1654810"/>
          </a:xfrm>
          <a:prstGeom prst="rect">
            <a:avLst/>
          </a:prstGeom>
        </p:spPr>
        <p:txBody>
          <a:bodyPr wrap="square" lIns="0" tIns="17145" rIns="0" bIns="0" rtlCol="0" vert="horz">
            <a:spAutoFit/>
          </a:bodyPr>
          <a:lstStyle/>
          <a:p>
            <a:pPr marL="12700">
              <a:lnSpc>
                <a:spcPct val="100000"/>
              </a:lnSpc>
              <a:spcBef>
                <a:spcPts val="135"/>
              </a:spcBef>
            </a:pPr>
            <a:r>
              <a:rPr dirty="0" u="sng" sz="1150" spc="35">
                <a:uFill>
                  <a:solidFill>
                    <a:srgbClr val="000000"/>
                  </a:solidFill>
                </a:uFill>
                <a:latin typeface="Meiryo"/>
                <a:cs typeface="Meiryo"/>
              </a:rPr>
              <a:t>「協働学習・反転授業」支援ツール</a:t>
            </a:r>
            <a:endParaRPr sz="1150">
              <a:latin typeface="Meiryo"/>
              <a:cs typeface="Meiryo"/>
            </a:endParaRPr>
          </a:p>
          <a:p>
            <a:pPr marL="19685" marR="5080">
              <a:lnSpc>
                <a:spcPct val="103000"/>
              </a:lnSpc>
              <a:spcBef>
                <a:spcPts val="10"/>
              </a:spcBef>
            </a:pPr>
            <a:r>
              <a:rPr dirty="0" sz="1150" spc="35">
                <a:latin typeface="Meiryo"/>
                <a:cs typeface="Meiryo"/>
              </a:rPr>
              <a:t>生徒がお互いの回答を一覧で閲覧できたり、 </a:t>
            </a:r>
            <a:r>
              <a:rPr dirty="0" sz="1150" spc="35">
                <a:latin typeface="Meiryo"/>
                <a:cs typeface="Meiryo"/>
              </a:rPr>
              <a:t>教員が生徒の学習状況をリアルタイムに把 </a:t>
            </a:r>
            <a:r>
              <a:rPr dirty="0" sz="1150" spc="40">
                <a:latin typeface="Meiryo"/>
                <a:cs typeface="Meiryo"/>
              </a:rPr>
              <a:t> </a:t>
            </a:r>
            <a:r>
              <a:rPr dirty="0" sz="1150" spc="35">
                <a:latin typeface="Meiryo"/>
                <a:cs typeface="Meiryo"/>
              </a:rPr>
              <a:t>握しながら、協働学習、反転授業を実現。</a:t>
            </a:r>
            <a:endParaRPr sz="1150">
              <a:latin typeface="Meiryo"/>
              <a:cs typeface="Meiryo"/>
            </a:endParaRPr>
          </a:p>
          <a:p>
            <a:pPr marL="12700">
              <a:lnSpc>
                <a:spcPct val="100000"/>
              </a:lnSpc>
              <a:spcBef>
                <a:spcPts val="1475"/>
              </a:spcBef>
            </a:pPr>
            <a:r>
              <a:rPr dirty="0" u="sng" sz="1150" spc="35">
                <a:uFill>
                  <a:solidFill>
                    <a:srgbClr val="000000"/>
                  </a:solidFill>
                </a:uFill>
                <a:latin typeface="Meiryo"/>
                <a:cs typeface="Meiryo"/>
              </a:rPr>
              <a:t>「プログラミング学習」ツール</a:t>
            </a:r>
            <a:endParaRPr sz="1150">
              <a:latin typeface="Meiryo"/>
              <a:cs typeface="Meiryo"/>
            </a:endParaRPr>
          </a:p>
          <a:p>
            <a:pPr algn="just" marL="21590" marR="129539" indent="-3175">
              <a:lnSpc>
                <a:spcPct val="103000"/>
              </a:lnSpc>
              <a:spcBef>
                <a:spcPts val="5"/>
              </a:spcBef>
            </a:pPr>
            <a:r>
              <a:rPr dirty="0" sz="1150" spc="20">
                <a:latin typeface="Meiryo"/>
                <a:cs typeface="Meiryo"/>
              </a:rPr>
              <a:t>Web</a:t>
            </a:r>
            <a:r>
              <a:rPr dirty="0" sz="1150" spc="35">
                <a:latin typeface="Meiryo"/>
                <a:cs typeface="Meiryo"/>
              </a:rPr>
              <a:t>デザインやプログラミング等を、ガイ </a:t>
            </a:r>
            <a:r>
              <a:rPr dirty="0" sz="1150" spc="35">
                <a:latin typeface="Meiryo"/>
                <a:cs typeface="Meiryo"/>
              </a:rPr>
              <a:t>ダンスに従いながら学び、１人の教員が複 数の生徒を同時に指導することが可能。</a:t>
            </a:r>
            <a:endParaRPr sz="1150">
              <a:latin typeface="Meiryo"/>
              <a:cs typeface="Meiryo"/>
            </a:endParaRPr>
          </a:p>
        </p:txBody>
      </p:sp>
      <p:sp>
        <p:nvSpPr>
          <p:cNvPr id="46" name="object 46"/>
          <p:cNvSpPr txBox="1"/>
          <p:nvPr/>
        </p:nvSpPr>
        <p:spPr>
          <a:xfrm>
            <a:off x="224027" y="1781048"/>
            <a:ext cx="6986270" cy="223520"/>
          </a:xfrm>
          <a:prstGeom prst="rect">
            <a:avLst/>
          </a:prstGeom>
        </p:spPr>
        <p:txBody>
          <a:bodyPr wrap="square" lIns="0" tIns="12065" rIns="0" bIns="0" rtlCol="0" vert="horz">
            <a:spAutoFit/>
          </a:bodyPr>
          <a:lstStyle/>
          <a:p>
            <a:pPr marL="38100">
              <a:lnSpc>
                <a:spcPct val="100000"/>
              </a:lnSpc>
              <a:spcBef>
                <a:spcPts val="95"/>
              </a:spcBef>
            </a:pPr>
            <a:r>
              <a:rPr dirty="0" sz="1300" spc="30">
                <a:latin typeface="Meiryo UI"/>
                <a:cs typeface="Meiryo UI"/>
              </a:rPr>
              <a:t>改革</a:t>
            </a:r>
            <a:r>
              <a:rPr dirty="0" sz="1300" spc="25">
                <a:latin typeface="Meiryo UI"/>
                <a:cs typeface="Meiryo UI"/>
              </a:rPr>
              <a:t>が</a:t>
            </a:r>
            <a:r>
              <a:rPr dirty="0" sz="1300" spc="30">
                <a:latin typeface="Meiryo UI"/>
                <a:cs typeface="Meiryo UI"/>
              </a:rPr>
              <a:t>進行して</a:t>
            </a:r>
            <a:r>
              <a:rPr dirty="0" sz="1300" spc="25">
                <a:latin typeface="Meiryo UI"/>
                <a:cs typeface="Meiryo UI"/>
              </a:rPr>
              <a:t>お</a:t>
            </a:r>
            <a:r>
              <a:rPr dirty="0" sz="1300" spc="30">
                <a:latin typeface="Meiryo UI"/>
                <a:cs typeface="Meiryo UI"/>
              </a:rPr>
              <a:t>り</a:t>
            </a:r>
            <a:r>
              <a:rPr dirty="0" sz="1300" spc="20">
                <a:latin typeface="Meiryo UI"/>
                <a:cs typeface="Meiryo UI"/>
              </a:rPr>
              <a:t>、</a:t>
            </a:r>
            <a:r>
              <a:rPr dirty="0" sz="1300" spc="30">
                <a:latin typeface="Meiryo UI"/>
                <a:cs typeface="Meiryo UI"/>
              </a:rPr>
              <a:t>整備</a:t>
            </a:r>
            <a:r>
              <a:rPr dirty="0" sz="1300" spc="25">
                <a:latin typeface="Meiryo UI"/>
                <a:cs typeface="Meiryo UI"/>
              </a:rPr>
              <a:t>の</a:t>
            </a:r>
            <a:r>
              <a:rPr dirty="0" sz="1300" spc="30">
                <a:latin typeface="Meiryo UI"/>
                <a:cs typeface="Meiryo UI"/>
              </a:rPr>
              <a:t>遅れた我</a:t>
            </a:r>
            <a:r>
              <a:rPr dirty="0" sz="1300" spc="25">
                <a:latin typeface="Meiryo UI"/>
                <a:cs typeface="Meiryo UI"/>
              </a:rPr>
              <a:t>が</a:t>
            </a:r>
            <a:r>
              <a:rPr dirty="0" sz="1300" spc="30">
                <a:latin typeface="Meiryo UI"/>
                <a:cs typeface="Meiryo UI"/>
              </a:rPr>
              <a:t>国</a:t>
            </a:r>
            <a:r>
              <a:rPr dirty="0" sz="1300" spc="15">
                <a:latin typeface="Meiryo UI"/>
                <a:cs typeface="Meiryo UI"/>
              </a:rPr>
              <a:t>で</a:t>
            </a:r>
            <a:r>
              <a:rPr dirty="0" sz="1300" spc="25">
                <a:latin typeface="Meiryo UI"/>
                <a:cs typeface="Meiryo UI"/>
              </a:rPr>
              <a:t>も</a:t>
            </a:r>
            <a:r>
              <a:rPr dirty="0" sz="1300" spc="30">
                <a:latin typeface="Meiryo UI"/>
                <a:cs typeface="Meiryo UI"/>
              </a:rPr>
              <a:t>小・中・高</a:t>
            </a:r>
            <a:r>
              <a:rPr dirty="0" sz="1300" spc="25">
                <a:latin typeface="Meiryo UI"/>
                <a:cs typeface="Meiryo UI"/>
              </a:rPr>
              <a:t>での</a:t>
            </a:r>
            <a:r>
              <a:rPr dirty="0" sz="1300" spc="30">
                <a:latin typeface="Meiryo UI"/>
                <a:cs typeface="Meiryo UI"/>
              </a:rPr>
              <a:t>１人１</a:t>
            </a:r>
            <a:r>
              <a:rPr dirty="0" sz="1300" spc="-5">
                <a:latin typeface="Meiryo UI"/>
                <a:cs typeface="Meiryo UI"/>
              </a:rPr>
              <a:t>台</a:t>
            </a:r>
            <a:r>
              <a:rPr dirty="0" sz="1300" spc="400">
                <a:latin typeface="Meiryo UI"/>
                <a:cs typeface="Meiryo UI"/>
              </a:rPr>
              <a:t> </a:t>
            </a:r>
            <a:r>
              <a:rPr dirty="0" baseline="15873" sz="1575" spc="44">
                <a:latin typeface="Meiryo"/>
                <a:cs typeface="Meiryo"/>
              </a:rPr>
              <a:t>（導入サービス事例のイメージ）</a:t>
            </a:r>
            <a:endParaRPr baseline="15873" sz="1575">
              <a:latin typeface="Meiryo"/>
              <a:cs typeface="Meiryo"/>
            </a:endParaRPr>
          </a:p>
        </p:txBody>
      </p:sp>
      <p:sp>
        <p:nvSpPr>
          <p:cNvPr id="47" name="object 47"/>
          <p:cNvSpPr txBox="1"/>
          <p:nvPr/>
        </p:nvSpPr>
        <p:spPr>
          <a:xfrm>
            <a:off x="8427211" y="2547619"/>
            <a:ext cx="1836420" cy="223520"/>
          </a:xfrm>
          <a:prstGeom prst="rect">
            <a:avLst/>
          </a:prstGeom>
        </p:spPr>
        <p:txBody>
          <a:bodyPr wrap="square" lIns="0" tIns="12065" rIns="0" bIns="0" rtlCol="0" vert="horz">
            <a:spAutoFit/>
          </a:bodyPr>
          <a:lstStyle/>
          <a:p>
            <a:pPr marL="12700" marR="5080">
              <a:lnSpc>
                <a:spcPct val="100000"/>
              </a:lnSpc>
              <a:spcBef>
                <a:spcPts val="95"/>
              </a:spcBef>
            </a:pPr>
            <a:r>
              <a:rPr dirty="0" sz="650" spc="-5">
                <a:latin typeface="Meiryo"/>
                <a:cs typeface="Meiryo"/>
              </a:rPr>
              <a:t>デジタルとアナログの組み合わせをしながら授業 </a:t>
            </a:r>
            <a:r>
              <a:rPr dirty="0" sz="650" spc="-5">
                <a:latin typeface="Meiryo"/>
                <a:cs typeface="Meiryo"/>
              </a:rPr>
              <a:t>を進めることが可能</a:t>
            </a:r>
            <a:endParaRPr sz="650">
              <a:latin typeface="Meiryo"/>
              <a:cs typeface="Meiryo"/>
            </a:endParaRPr>
          </a:p>
        </p:txBody>
      </p:sp>
      <p:sp>
        <p:nvSpPr>
          <p:cNvPr id="48" name="object 48"/>
          <p:cNvSpPr txBox="1"/>
          <p:nvPr/>
        </p:nvSpPr>
        <p:spPr>
          <a:xfrm>
            <a:off x="8538464" y="3417823"/>
            <a:ext cx="1836420" cy="223520"/>
          </a:xfrm>
          <a:prstGeom prst="rect">
            <a:avLst/>
          </a:prstGeom>
        </p:spPr>
        <p:txBody>
          <a:bodyPr wrap="square" lIns="0" tIns="12065" rIns="0" bIns="0" rtlCol="0" vert="horz">
            <a:spAutoFit/>
          </a:bodyPr>
          <a:lstStyle/>
          <a:p>
            <a:pPr marL="12700" marR="5080">
              <a:lnSpc>
                <a:spcPct val="100000"/>
              </a:lnSpc>
              <a:spcBef>
                <a:spcPts val="95"/>
              </a:spcBef>
            </a:pPr>
            <a:r>
              <a:rPr dirty="0" sz="650" spc="-5">
                <a:latin typeface="Meiryo"/>
                <a:cs typeface="Meiryo"/>
              </a:rPr>
              <a:t>生徒がお互いの回答を一覧で閲覧・コメントし、 </a:t>
            </a:r>
            <a:r>
              <a:rPr dirty="0" sz="650" spc="-5">
                <a:latin typeface="Meiryo"/>
                <a:cs typeface="Meiryo"/>
              </a:rPr>
              <a:t>協働学習等が可能</a:t>
            </a:r>
            <a:endParaRPr sz="650">
              <a:latin typeface="Meiryo"/>
              <a:cs typeface="Meiryo"/>
            </a:endParaRPr>
          </a:p>
        </p:txBody>
      </p:sp>
      <p:sp>
        <p:nvSpPr>
          <p:cNvPr id="49" name="object 49"/>
          <p:cNvSpPr txBox="1"/>
          <p:nvPr/>
        </p:nvSpPr>
        <p:spPr>
          <a:xfrm>
            <a:off x="411480" y="7043932"/>
            <a:ext cx="349250" cy="273050"/>
          </a:xfrm>
          <a:prstGeom prst="rect">
            <a:avLst/>
          </a:prstGeom>
          <a:solidFill>
            <a:srgbClr val="0064C8"/>
          </a:solidFill>
        </p:spPr>
        <p:txBody>
          <a:bodyPr wrap="square" lIns="0" tIns="55244" rIns="0" bIns="0" rtlCol="0" vert="horz">
            <a:spAutoFit/>
          </a:bodyPr>
          <a:lstStyle/>
          <a:p>
            <a:pPr marL="103505">
              <a:lnSpc>
                <a:spcPct val="100000"/>
              </a:lnSpc>
              <a:spcBef>
                <a:spcPts val="434"/>
              </a:spcBef>
            </a:pPr>
            <a:r>
              <a:rPr dirty="0" sz="1100" spc="25" b="1">
                <a:solidFill>
                  <a:srgbClr val="FFFFFF"/>
                </a:solidFill>
                <a:latin typeface="Meiryo UI"/>
                <a:cs typeface="Meiryo UI"/>
              </a:rPr>
              <a:t>国</a:t>
            </a:r>
            <a:endParaRPr sz="1100">
              <a:latin typeface="Meiryo UI"/>
              <a:cs typeface="Meiryo UI"/>
            </a:endParaRPr>
          </a:p>
        </p:txBody>
      </p:sp>
      <p:sp>
        <p:nvSpPr>
          <p:cNvPr id="50" name="object 50"/>
          <p:cNvSpPr txBox="1"/>
          <p:nvPr/>
        </p:nvSpPr>
        <p:spPr>
          <a:xfrm>
            <a:off x="3685032" y="7043932"/>
            <a:ext cx="1224280" cy="273050"/>
          </a:xfrm>
          <a:prstGeom prst="rect">
            <a:avLst/>
          </a:prstGeom>
          <a:solidFill>
            <a:srgbClr val="0064C8"/>
          </a:solidFill>
        </p:spPr>
        <p:txBody>
          <a:bodyPr wrap="square" lIns="0" tIns="55244" rIns="0" bIns="0" rtlCol="0" vert="horz">
            <a:spAutoFit/>
          </a:bodyPr>
          <a:lstStyle/>
          <a:p>
            <a:pPr marL="182245">
              <a:lnSpc>
                <a:spcPct val="100000"/>
              </a:lnSpc>
              <a:spcBef>
                <a:spcPts val="434"/>
              </a:spcBef>
            </a:pPr>
            <a:r>
              <a:rPr dirty="0" sz="1100" spc="25" b="1">
                <a:solidFill>
                  <a:srgbClr val="FFFFFF"/>
                </a:solidFill>
                <a:latin typeface="Meiryo UI"/>
                <a:cs typeface="Meiryo UI"/>
              </a:rPr>
              <a:t>民間事業者等</a:t>
            </a:r>
            <a:endParaRPr sz="1100">
              <a:latin typeface="Meiryo UI"/>
              <a:cs typeface="Meiryo UI"/>
            </a:endParaRPr>
          </a:p>
        </p:txBody>
      </p:sp>
      <p:sp>
        <p:nvSpPr>
          <p:cNvPr id="51" name="object 51"/>
          <p:cNvSpPr txBox="1"/>
          <p:nvPr/>
        </p:nvSpPr>
        <p:spPr>
          <a:xfrm>
            <a:off x="3254755" y="7066284"/>
            <a:ext cx="312420" cy="197485"/>
          </a:xfrm>
          <a:prstGeom prst="rect">
            <a:avLst/>
          </a:prstGeom>
        </p:spPr>
        <p:txBody>
          <a:bodyPr wrap="square" lIns="0" tIns="15875" rIns="0" bIns="0" rtlCol="0" vert="horz">
            <a:spAutoFit/>
          </a:bodyPr>
          <a:lstStyle/>
          <a:p>
            <a:pPr marL="12700">
              <a:lnSpc>
                <a:spcPct val="100000"/>
              </a:lnSpc>
              <a:spcBef>
                <a:spcPts val="125"/>
              </a:spcBef>
            </a:pPr>
            <a:r>
              <a:rPr dirty="0" sz="1100" spc="25">
                <a:latin typeface="Meiryo UI"/>
                <a:cs typeface="Meiryo UI"/>
              </a:rPr>
              <a:t>委託</a:t>
            </a:r>
            <a:endParaRPr sz="1100">
              <a:latin typeface="Meiryo UI"/>
              <a:cs typeface="Meiryo UI"/>
            </a:endParaRPr>
          </a:p>
        </p:txBody>
      </p:sp>
      <p:grpSp>
        <p:nvGrpSpPr>
          <p:cNvPr id="52" name="object 52"/>
          <p:cNvGrpSpPr/>
          <p:nvPr/>
        </p:nvGrpSpPr>
        <p:grpSpPr>
          <a:xfrm>
            <a:off x="5134355" y="4712208"/>
            <a:ext cx="5499100" cy="2703830"/>
            <a:chOff x="5134355" y="4712208"/>
            <a:chExt cx="5499100" cy="2703830"/>
          </a:xfrm>
        </p:grpSpPr>
        <p:sp>
          <p:nvSpPr>
            <p:cNvPr id="53" name="object 53"/>
            <p:cNvSpPr/>
            <p:nvPr/>
          </p:nvSpPr>
          <p:spPr>
            <a:xfrm>
              <a:off x="5154167" y="5006345"/>
              <a:ext cx="5478780" cy="2409825"/>
            </a:xfrm>
            <a:custGeom>
              <a:avLst/>
              <a:gdLst/>
              <a:ahLst/>
              <a:cxnLst/>
              <a:rect l="l" t="t" r="r" b="b"/>
              <a:pathLst>
                <a:path w="5478780" h="2409825">
                  <a:moveTo>
                    <a:pt x="5478780" y="0"/>
                  </a:moveTo>
                  <a:lnTo>
                    <a:pt x="0" y="0"/>
                  </a:lnTo>
                  <a:lnTo>
                    <a:pt x="0" y="2409444"/>
                  </a:lnTo>
                  <a:lnTo>
                    <a:pt x="5478780" y="2409444"/>
                  </a:lnTo>
                  <a:lnTo>
                    <a:pt x="5478780" y="0"/>
                  </a:lnTo>
                  <a:close/>
                </a:path>
              </a:pathLst>
            </a:custGeom>
            <a:solidFill>
              <a:srgbClr val="FFFFFF"/>
            </a:solidFill>
          </p:spPr>
          <p:txBody>
            <a:bodyPr wrap="square" lIns="0" tIns="0" rIns="0" bIns="0" rtlCol="0"/>
            <a:lstStyle/>
            <a:p/>
          </p:txBody>
        </p:sp>
        <p:pic>
          <p:nvPicPr>
            <p:cNvPr id="54" name="object 54"/>
            <p:cNvPicPr/>
            <p:nvPr/>
          </p:nvPicPr>
          <p:blipFill>
            <a:blip r:embed="rId11" cstate="print"/>
            <a:stretch>
              <a:fillRect/>
            </a:stretch>
          </p:blipFill>
          <p:spPr>
            <a:xfrm>
              <a:off x="5265419" y="5106924"/>
              <a:ext cx="86867" cy="86868"/>
            </a:xfrm>
            <a:prstGeom prst="rect">
              <a:avLst/>
            </a:prstGeom>
          </p:spPr>
        </p:pic>
        <p:sp>
          <p:nvSpPr>
            <p:cNvPr id="55" name="object 55"/>
            <p:cNvSpPr/>
            <p:nvPr/>
          </p:nvSpPr>
          <p:spPr>
            <a:xfrm>
              <a:off x="5134355" y="4712208"/>
              <a:ext cx="5402580" cy="283845"/>
            </a:xfrm>
            <a:custGeom>
              <a:avLst/>
              <a:gdLst/>
              <a:ahLst/>
              <a:cxnLst/>
              <a:rect l="l" t="t" r="r" b="b"/>
              <a:pathLst>
                <a:path w="5402580" h="283845">
                  <a:moveTo>
                    <a:pt x="5265420" y="0"/>
                  </a:moveTo>
                  <a:lnTo>
                    <a:pt x="137160" y="0"/>
                  </a:lnTo>
                  <a:lnTo>
                    <a:pt x="93634" y="7095"/>
                  </a:lnTo>
                  <a:lnTo>
                    <a:pt x="55961" y="26773"/>
                  </a:lnTo>
                  <a:lnTo>
                    <a:pt x="26334" y="56619"/>
                  </a:lnTo>
                  <a:lnTo>
                    <a:pt x="6949" y="94219"/>
                  </a:lnTo>
                  <a:lnTo>
                    <a:pt x="0" y="137159"/>
                  </a:lnTo>
                  <a:lnTo>
                    <a:pt x="0" y="147827"/>
                  </a:lnTo>
                  <a:lnTo>
                    <a:pt x="6949" y="190609"/>
                  </a:lnTo>
                  <a:lnTo>
                    <a:pt x="26334" y="227831"/>
                  </a:lnTo>
                  <a:lnTo>
                    <a:pt x="55961" y="257226"/>
                  </a:lnTo>
                  <a:lnTo>
                    <a:pt x="93634" y="276526"/>
                  </a:lnTo>
                  <a:lnTo>
                    <a:pt x="137160" y="283463"/>
                  </a:lnTo>
                  <a:lnTo>
                    <a:pt x="5265420" y="283463"/>
                  </a:lnTo>
                  <a:lnTo>
                    <a:pt x="5308945" y="276526"/>
                  </a:lnTo>
                  <a:lnTo>
                    <a:pt x="5346618" y="257226"/>
                  </a:lnTo>
                  <a:lnTo>
                    <a:pt x="5376245" y="227831"/>
                  </a:lnTo>
                  <a:lnTo>
                    <a:pt x="5395630" y="190609"/>
                  </a:lnTo>
                  <a:lnTo>
                    <a:pt x="5402580" y="147827"/>
                  </a:lnTo>
                  <a:lnTo>
                    <a:pt x="5402580" y="137159"/>
                  </a:lnTo>
                  <a:lnTo>
                    <a:pt x="5395630" y="94219"/>
                  </a:lnTo>
                  <a:lnTo>
                    <a:pt x="5376245" y="56619"/>
                  </a:lnTo>
                  <a:lnTo>
                    <a:pt x="5346618" y="26773"/>
                  </a:lnTo>
                  <a:lnTo>
                    <a:pt x="5308945" y="7095"/>
                  </a:lnTo>
                  <a:lnTo>
                    <a:pt x="5265420" y="0"/>
                  </a:lnTo>
                  <a:close/>
                </a:path>
              </a:pathLst>
            </a:custGeom>
            <a:solidFill>
              <a:srgbClr val="FF5900"/>
            </a:solidFill>
          </p:spPr>
          <p:txBody>
            <a:bodyPr wrap="square" lIns="0" tIns="0" rIns="0" bIns="0" rtlCol="0"/>
            <a:lstStyle/>
            <a:p/>
          </p:txBody>
        </p:sp>
      </p:grpSp>
      <p:sp>
        <p:nvSpPr>
          <p:cNvPr id="56" name="object 56"/>
          <p:cNvSpPr txBox="1"/>
          <p:nvPr/>
        </p:nvSpPr>
        <p:spPr>
          <a:xfrm>
            <a:off x="5261864" y="4743703"/>
            <a:ext cx="4783455" cy="207010"/>
          </a:xfrm>
          <a:prstGeom prst="rect">
            <a:avLst/>
          </a:prstGeom>
        </p:spPr>
        <p:txBody>
          <a:bodyPr wrap="square" lIns="0" tIns="17145" rIns="0" bIns="0" rtlCol="0" vert="horz">
            <a:spAutoFit/>
          </a:bodyPr>
          <a:lstStyle/>
          <a:p>
            <a:pPr marL="12700">
              <a:lnSpc>
                <a:spcPct val="100000"/>
              </a:lnSpc>
              <a:spcBef>
                <a:spcPts val="135"/>
              </a:spcBef>
            </a:pPr>
            <a:r>
              <a:rPr dirty="0" sz="1150" spc="20" b="1">
                <a:solidFill>
                  <a:srgbClr val="FFFFFF"/>
                </a:solidFill>
                <a:latin typeface="Meiryo UI"/>
                <a:cs typeface="Meiryo UI"/>
              </a:rPr>
              <a:t>(2)</a:t>
            </a:r>
            <a:r>
              <a:rPr dirty="0" sz="1150" spc="-5" b="1">
                <a:solidFill>
                  <a:srgbClr val="FFFFFF"/>
                </a:solidFill>
                <a:latin typeface="Meiryo UI"/>
                <a:cs typeface="Meiryo UI"/>
              </a:rPr>
              <a:t> </a:t>
            </a:r>
            <a:r>
              <a:rPr dirty="0" sz="1150" spc="20" b="1">
                <a:solidFill>
                  <a:srgbClr val="FFFFFF"/>
                </a:solidFill>
                <a:latin typeface="Meiryo UI"/>
                <a:cs typeface="Meiryo UI"/>
              </a:rPr>
              <a:t>STEAM</a:t>
            </a:r>
            <a:r>
              <a:rPr dirty="0" sz="1150" spc="35" b="1">
                <a:solidFill>
                  <a:srgbClr val="FFFFFF"/>
                </a:solidFill>
                <a:latin typeface="Meiryo UI"/>
                <a:cs typeface="Meiryo UI"/>
              </a:rPr>
              <a:t>教育実現に向</a:t>
            </a:r>
            <a:r>
              <a:rPr dirty="0" sz="1150" spc="30" b="1">
                <a:solidFill>
                  <a:srgbClr val="FFFFFF"/>
                </a:solidFill>
                <a:latin typeface="Meiryo UI"/>
                <a:cs typeface="Meiryo UI"/>
              </a:rPr>
              <a:t>けた</a:t>
            </a:r>
            <a:r>
              <a:rPr dirty="0" sz="1150" spc="35" b="1">
                <a:solidFill>
                  <a:srgbClr val="FFFFFF"/>
                </a:solidFill>
                <a:latin typeface="Meiryo UI"/>
                <a:cs typeface="Meiryo UI"/>
              </a:rPr>
              <a:t>環境整備</a:t>
            </a:r>
            <a:r>
              <a:rPr dirty="0" sz="1150" spc="25" b="1">
                <a:solidFill>
                  <a:srgbClr val="FFFFFF"/>
                </a:solidFill>
                <a:latin typeface="Meiryo UI"/>
                <a:cs typeface="Meiryo UI"/>
              </a:rPr>
              <a:t>（STEAMラ</a:t>
            </a:r>
            <a:r>
              <a:rPr dirty="0" sz="1150" spc="20" b="1">
                <a:solidFill>
                  <a:srgbClr val="FFFFFF"/>
                </a:solidFill>
                <a:latin typeface="Meiryo UI"/>
                <a:cs typeface="Meiryo UI"/>
              </a:rPr>
              <a:t>イ</a:t>
            </a:r>
            <a:r>
              <a:rPr dirty="0" sz="1150" spc="25" b="1">
                <a:solidFill>
                  <a:srgbClr val="FFFFFF"/>
                </a:solidFill>
                <a:latin typeface="Meiryo UI"/>
                <a:cs typeface="Meiryo UI"/>
              </a:rPr>
              <a:t>ブラ</a:t>
            </a:r>
            <a:r>
              <a:rPr dirty="0" sz="1150" spc="20" b="1">
                <a:solidFill>
                  <a:srgbClr val="FFFFFF"/>
                </a:solidFill>
                <a:latin typeface="Meiryo UI"/>
                <a:cs typeface="Meiryo UI"/>
              </a:rPr>
              <a:t>リ</a:t>
            </a:r>
            <a:r>
              <a:rPr dirty="0" sz="1150" spc="25" b="1">
                <a:solidFill>
                  <a:srgbClr val="FFFFFF"/>
                </a:solidFill>
                <a:latin typeface="Meiryo UI"/>
                <a:cs typeface="Meiryo UI"/>
              </a:rPr>
              <a:t>ー</a:t>
            </a:r>
            <a:r>
              <a:rPr dirty="0" sz="1150" spc="30" b="1">
                <a:solidFill>
                  <a:srgbClr val="FFFFFF"/>
                </a:solidFill>
                <a:latin typeface="Meiryo UI"/>
                <a:cs typeface="Meiryo UI"/>
              </a:rPr>
              <a:t>の</a:t>
            </a:r>
            <a:r>
              <a:rPr dirty="0" sz="1150" spc="35" b="1">
                <a:solidFill>
                  <a:srgbClr val="FFFFFF"/>
                </a:solidFill>
                <a:latin typeface="Meiryo UI"/>
                <a:cs typeface="Meiryo UI"/>
              </a:rPr>
              <a:t>構築等）</a:t>
            </a:r>
            <a:endParaRPr sz="1150">
              <a:latin typeface="Meiryo UI"/>
              <a:cs typeface="Meiryo UI"/>
            </a:endParaRPr>
          </a:p>
        </p:txBody>
      </p:sp>
      <p:pic>
        <p:nvPicPr>
          <p:cNvPr id="57" name="object 57"/>
          <p:cNvPicPr/>
          <p:nvPr/>
        </p:nvPicPr>
        <p:blipFill>
          <a:blip r:embed="rId12" cstate="print"/>
          <a:stretch>
            <a:fillRect/>
          </a:stretch>
        </p:blipFill>
        <p:spPr>
          <a:xfrm>
            <a:off x="864108" y="6961637"/>
            <a:ext cx="475488" cy="408431"/>
          </a:xfrm>
          <a:prstGeom prst="rect">
            <a:avLst/>
          </a:prstGeom>
        </p:spPr>
      </p:pic>
      <p:sp>
        <p:nvSpPr>
          <p:cNvPr id="58" name="object 58"/>
          <p:cNvSpPr txBox="1"/>
          <p:nvPr/>
        </p:nvSpPr>
        <p:spPr>
          <a:xfrm>
            <a:off x="1548383" y="7043932"/>
            <a:ext cx="1518285" cy="273050"/>
          </a:xfrm>
          <a:prstGeom prst="rect">
            <a:avLst/>
          </a:prstGeom>
          <a:solidFill>
            <a:srgbClr val="0064C8"/>
          </a:solidFill>
        </p:spPr>
        <p:txBody>
          <a:bodyPr wrap="square" lIns="0" tIns="55244" rIns="0" bIns="0" rtlCol="0" vert="horz">
            <a:spAutoFit/>
          </a:bodyPr>
          <a:lstStyle/>
          <a:p>
            <a:pPr marL="401955">
              <a:lnSpc>
                <a:spcPct val="100000"/>
              </a:lnSpc>
              <a:spcBef>
                <a:spcPts val="434"/>
              </a:spcBef>
            </a:pPr>
            <a:r>
              <a:rPr dirty="0" sz="1100" spc="25" b="1">
                <a:solidFill>
                  <a:srgbClr val="FFFFFF"/>
                </a:solidFill>
                <a:latin typeface="Meiryo UI"/>
                <a:cs typeface="Meiryo UI"/>
              </a:rPr>
              <a:t>民間団体等</a:t>
            </a:r>
            <a:endParaRPr sz="1100">
              <a:latin typeface="Meiryo UI"/>
              <a:cs typeface="Meiryo UI"/>
            </a:endParaRPr>
          </a:p>
        </p:txBody>
      </p:sp>
      <p:sp>
        <p:nvSpPr>
          <p:cNvPr id="59" name="object 59"/>
          <p:cNvSpPr txBox="1"/>
          <p:nvPr/>
        </p:nvSpPr>
        <p:spPr>
          <a:xfrm>
            <a:off x="973327" y="7057141"/>
            <a:ext cx="312420" cy="197485"/>
          </a:xfrm>
          <a:prstGeom prst="rect">
            <a:avLst/>
          </a:prstGeom>
        </p:spPr>
        <p:txBody>
          <a:bodyPr wrap="square" lIns="0" tIns="15875" rIns="0" bIns="0" rtlCol="0" vert="horz">
            <a:spAutoFit/>
          </a:bodyPr>
          <a:lstStyle/>
          <a:p>
            <a:pPr marL="12700">
              <a:lnSpc>
                <a:spcPct val="100000"/>
              </a:lnSpc>
              <a:spcBef>
                <a:spcPts val="125"/>
              </a:spcBef>
            </a:pPr>
            <a:r>
              <a:rPr dirty="0" sz="1100" spc="25">
                <a:latin typeface="Meiryo UI"/>
                <a:cs typeface="Meiryo UI"/>
              </a:rPr>
              <a:t>委託</a:t>
            </a:r>
            <a:endParaRPr sz="1100">
              <a:latin typeface="Meiryo UI"/>
              <a:cs typeface="Meiryo UI"/>
            </a:endParaRPr>
          </a:p>
        </p:txBody>
      </p:sp>
      <p:grpSp>
        <p:nvGrpSpPr>
          <p:cNvPr id="60" name="object 60"/>
          <p:cNvGrpSpPr/>
          <p:nvPr/>
        </p:nvGrpSpPr>
        <p:grpSpPr>
          <a:xfrm>
            <a:off x="8494776" y="1790700"/>
            <a:ext cx="1656714" cy="2649220"/>
            <a:chOff x="8494776" y="1790700"/>
            <a:chExt cx="1656714" cy="2649220"/>
          </a:xfrm>
        </p:grpSpPr>
        <p:pic>
          <p:nvPicPr>
            <p:cNvPr id="61" name="object 61"/>
            <p:cNvPicPr/>
            <p:nvPr/>
          </p:nvPicPr>
          <p:blipFill>
            <a:blip r:embed="rId13" cstate="print"/>
            <a:stretch>
              <a:fillRect/>
            </a:stretch>
          </p:blipFill>
          <p:spPr>
            <a:xfrm>
              <a:off x="8494776" y="1790700"/>
              <a:ext cx="824483" cy="749808"/>
            </a:xfrm>
            <a:prstGeom prst="rect">
              <a:avLst/>
            </a:prstGeom>
          </p:spPr>
        </p:pic>
        <p:pic>
          <p:nvPicPr>
            <p:cNvPr id="62" name="object 62"/>
            <p:cNvPicPr/>
            <p:nvPr/>
          </p:nvPicPr>
          <p:blipFill>
            <a:blip r:embed="rId14" cstate="print"/>
            <a:stretch>
              <a:fillRect/>
            </a:stretch>
          </p:blipFill>
          <p:spPr>
            <a:xfrm>
              <a:off x="8831580" y="2763011"/>
              <a:ext cx="961644" cy="675132"/>
            </a:xfrm>
            <a:prstGeom prst="rect">
              <a:avLst/>
            </a:prstGeom>
          </p:spPr>
        </p:pic>
        <p:pic>
          <p:nvPicPr>
            <p:cNvPr id="63" name="object 63"/>
            <p:cNvPicPr/>
            <p:nvPr/>
          </p:nvPicPr>
          <p:blipFill>
            <a:blip r:embed="rId15" cstate="print"/>
            <a:stretch>
              <a:fillRect/>
            </a:stretch>
          </p:blipFill>
          <p:spPr>
            <a:xfrm>
              <a:off x="8561832" y="3657600"/>
              <a:ext cx="1589531" cy="781812"/>
            </a:xfrm>
            <a:prstGeom prst="rect">
              <a:avLst/>
            </a:prstGeom>
          </p:spPr>
        </p:pic>
      </p:grpSp>
      <p:sp>
        <p:nvSpPr>
          <p:cNvPr id="64" name="object 64"/>
          <p:cNvSpPr txBox="1"/>
          <p:nvPr/>
        </p:nvSpPr>
        <p:spPr>
          <a:xfrm>
            <a:off x="8529319" y="4438903"/>
            <a:ext cx="1753870" cy="223520"/>
          </a:xfrm>
          <a:prstGeom prst="rect">
            <a:avLst/>
          </a:prstGeom>
        </p:spPr>
        <p:txBody>
          <a:bodyPr wrap="square" lIns="0" tIns="12065" rIns="0" bIns="0" rtlCol="0" vert="horz">
            <a:spAutoFit/>
          </a:bodyPr>
          <a:lstStyle/>
          <a:p>
            <a:pPr marL="12700" marR="5080">
              <a:lnSpc>
                <a:spcPct val="100000"/>
              </a:lnSpc>
              <a:spcBef>
                <a:spcPts val="95"/>
              </a:spcBef>
            </a:pPr>
            <a:r>
              <a:rPr dirty="0" sz="650" spc="-5">
                <a:latin typeface="Meiryo"/>
                <a:cs typeface="Meiryo"/>
              </a:rPr>
              <a:t>キャラクターの指示に従うことで個別に学習を </a:t>
            </a:r>
            <a:r>
              <a:rPr dirty="0" sz="650" spc="-5">
                <a:latin typeface="Meiryo"/>
                <a:cs typeface="Meiryo"/>
              </a:rPr>
              <a:t>進める事が可能</a:t>
            </a:r>
            <a:endParaRPr sz="650">
              <a:latin typeface="Meiryo"/>
              <a:cs typeface="Meiryo"/>
            </a:endParaRPr>
          </a:p>
        </p:txBody>
      </p:sp>
      <p:grpSp>
        <p:nvGrpSpPr>
          <p:cNvPr id="65" name="object 65"/>
          <p:cNvGrpSpPr/>
          <p:nvPr/>
        </p:nvGrpSpPr>
        <p:grpSpPr>
          <a:xfrm>
            <a:off x="7908035" y="1973579"/>
            <a:ext cx="2783205" cy="5411470"/>
            <a:chOff x="7908035" y="1973579"/>
            <a:chExt cx="2783205" cy="5411470"/>
          </a:xfrm>
        </p:grpSpPr>
        <p:pic>
          <p:nvPicPr>
            <p:cNvPr id="66" name="object 66"/>
            <p:cNvPicPr/>
            <p:nvPr/>
          </p:nvPicPr>
          <p:blipFill>
            <a:blip r:embed="rId16" cstate="print"/>
            <a:stretch>
              <a:fillRect/>
            </a:stretch>
          </p:blipFill>
          <p:spPr>
            <a:xfrm>
              <a:off x="9395459" y="1973579"/>
              <a:ext cx="771144" cy="515112"/>
            </a:xfrm>
            <a:prstGeom prst="rect">
              <a:avLst/>
            </a:prstGeom>
          </p:spPr>
        </p:pic>
        <p:pic>
          <p:nvPicPr>
            <p:cNvPr id="67" name="object 67"/>
            <p:cNvPicPr/>
            <p:nvPr/>
          </p:nvPicPr>
          <p:blipFill>
            <a:blip r:embed="rId17" cstate="print"/>
            <a:stretch>
              <a:fillRect/>
            </a:stretch>
          </p:blipFill>
          <p:spPr>
            <a:xfrm>
              <a:off x="7908035" y="5797301"/>
              <a:ext cx="2782824" cy="1412747"/>
            </a:xfrm>
            <a:prstGeom prst="rect">
              <a:avLst/>
            </a:prstGeom>
          </p:spPr>
        </p:pic>
        <p:pic>
          <p:nvPicPr>
            <p:cNvPr id="68" name="object 68"/>
            <p:cNvPicPr/>
            <p:nvPr/>
          </p:nvPicPr>
          <p:blipFill>
            <a:blip r:embed="rId18" cstate="print"/>
            <a:stretch>
              <a:fillRect/>
            </a:stretch>
          </p:blipFill>
          <p:spPr>
            <a:xfrm>
              <a:off x="8066531" y="6665981"/>
              <a:ext cx="1088135" cy="676656"/>
            </a:xfrm>
            <a:prstGeom prst="rect">
              <a:avLst/>
            </a:prstGeom>
          </p:spPr>
        </p:pic>
        <p:sp>
          <p:nvSpPr>
            <p:cNvPr id="69" name="object 69"/>
            <p:cNvSpPr/>
            <p:nvPr/>
          </p:nvSpPr>
          <p:spPr>
            <a:xfrm>
              <a:off x="8046719" y="6644645"/>
              <a:ext cx="1129665" cy="719455"/>
            </a:xfrm>
            <a:custGeom>
              <a:avLst/>
              <a:gdLst/>
              <a:ahLst/>
              <a:cxnLst/>
              <a:rect l="l" t="t" r="r" b="b"/>
              <a:pathLst>
                <a:path w="1129665" h="719454">
                  <a:moveTo>
                    <a:pt x="0" y="0"/>
                  </a:moveTo>
                  <a:lnTo>
                    <a:pt x="1129283" y="0"/>
                  </a:lnTo>
                  <a:lnTo>
                    <a:pt x="1129283" y="719328"/>
                  </a:lnTo>
                  <a:lnTo>
                    <a:pt x="0" y="719328"/>
                  </a:lnTo>
                  <a:lnTo>
                    <a:pt x="0" y="0"/>
                  </a:lnTo>
                  <a:close/>
                </a:path>
              </a:pathLst>
            </a:custGeom>
            <a:ln w="41148">
              <a:solidFill>
                <a:srgbClr val="FF0000"/>
              </a:solidFill>
            </a:ln>
          </p:spPr>
          <p:txBody>
            <a:bodyPr wrap="square" lIns="0" tIns="0" rIns="0" bIns="0" rtlCol="0"/>
            <a:lstStyle/>
            <a:p/>
          </p:txBody>
        </p:sp>
      </p:grpSp>
      <p:sp>
        <p:nvSpPr>
          <p:cNvPr id="70" name="object 70"/>
          <p:cNvSpPr txBox="1"/>
          <p:nvPr/>
        </p:nvSpPr>
        <p:spPr>
          <a:xfrm>
            <a:off x="5257291" y="5040884"/>
            <a:ext cx="5293995" cy="1527175"/>
          </a:xfrm>
          <a:prstGeom prst="rect">
            <a:avLst/>
          </a:prstGeom>
        </p:spPr>
        <p:txBody>
          <a:bodyPr wrap="square" lIns="0" tIns="14605" rIns="0" bIns="0" rtlCol="0" vert="horz">
            <a:spAutoFit/>
          </a:bodyPr>
          <a:lstStyle/>
          <a:p>
            <a:pPr algn="just" marL="181610" marR="5080">
              <a:lnSpc>
                <a:spcPct val="101699"/>
              </a:lnSpc>
              <a:spcBef>
                <a:spcPts val="115"/>
              </a:spcBef>
            </a:pPr>
            <a:r>
              <a:rPr dirty="0" sz="1150" spc="45">
                <a:latin typeface="Meiryo UI"/>
                <a:cs typeface="Meiryo UI"/>
              </a:rPr>
              <a:t>小</a:t>
            </a:r>
            <a:r>
              <a:rPr dirty="0" sz="1150" spc="30">
                <a:latin typeface="Meiryo UI"/>
                <a:cs typeface="Meiryo UI"/>
              </a:rPr>
              <a:t>・</a:t>
            </a:r>
            <a:r>
              <a:rPr dirty="0" sz="1150" spc="45">
                <a:latin typeface="Meiryo UI"/>
                <a:cs typeface="Meiryo UI"/>
              </a:rPr>
              <a:t>中</a:t>
            </a:r>
            <a:r>
              <a:rPr dirty="0" sz="1150" spc="30">
                <a:latin typeface="Meiryo UI"/>
                <a:cs typeface="Meiryo UI"/>
              </a:rPr>
              <a:t>・</a:t>
            </a:r>
            <a:r>
              <a:rPr dirty="0" sz="1150" spc="45">
                <a:latin typeface="Meiryo UI"/>
                <a:cs typeface="Meiryo UI"/>
              </a:rPr>
              <a:t>高</a:t>
            </a:r>
            <a:r>
              <a:rPr dirty="0" sz="1150" spc="50">
                <a:latin typeface="Meiryo UI"/>
                <a:cs typeface="Meiryo UI"/>
              </a:rPr>
              <a:t>を</a:t>
            </a:r>
            <a:r>
              <a:rPr dirty="0" sz="1150" spc="45">
                <a:latin typeface="Meiryo UI"/>
                <a:cs typeface="Meiryo UI"/>
              </a:rPr>
              <a:t>通</a:t>
            </a:r>
            <a:r>
              <a:rPr dirty="0" sz="1150" spc="40">
                <a:latin typeface="Meiryo UI"/>
                <a:cs typeface="Meiryo UI"/>
              </a:rPr>
              <a:t>じ</a:t>
            </a:r>
            <a:r>
              <a:rPr dirty="0" sz="1150" spc="50">
                <a:latin typeface="Meiryo UI"/>
                <a:cs typeface="Meiryo UI"/>
              </a:rPr>
              <a:t>た</a:t>
            </a:r>
            <a:r>
              <a:rPr dirty="0" u="sng" sz="1150" spc="45">
                <a:uFill>
                  <a:solidFill>
                    <a:srgbClr val="000000"/>
                  </a:solidFill>
                </a:uFill>
                <a:latin typeface="Meiryo UI"/>
                <a:cs typeface="Meiryo UI"/>
              </a:rPr>
              <a:t>教</a:t>
            </a:r>
            <a:r>
              <a:rPr dirty="0" u="sng" sz="1150" spc="55">
                <a:uFill>
                  <a:solidFill>
                    <a:srgbClr val="000000"/>
                  </a:solidFill>
                </a:uFill>
                <a:latin typeface="Meiryo UI"/>
                <a:cs typeface="Meiryo UI"/>
              </a:rPr>
              <a:t>科</a:t>
            </a:r>
            <a:r>
              <a:rPr dirty="0" u="sng" sz="1150" spc="45">
                <a:uFill>
                  <a:solidFill>
                    <a:srgbClr val="000000"/>
                  </a:solidFill>
                </a:uFill>
                <a:latin typeface="Meiryo UI"/>
                <a:cs typeface="Meiryo UI"/>
              </a:rPr>
              <a:t>横断</a:t>
            </a:r>
            <a:r>
              <a:rPr dirty="0" u="sng" sz="1150" spc="55">
                <a:uFill>
                  <a:solidFill>
                    <a:srgbClr val="000000"/>
                  </a:solidFill>
                </a:uFill>
                <a:latin typeface="Meiryo UI"/>
                <a:cs typeface="Meiryo UI"/>
              </a:rPr>
              <a:t>の</a:t>
            </a:r>
            <a:r>
              <a:rPr dirty="0" u="sng" sz="1150" spc="50">
                <a:uFill>
                  <a:solidFill>
                    <a:srgbClr val="000000"/>
                  </a:solidFill>
                </a:uFill>
                <a:latin typeface="Meiryo UI"/>
                <a:cs typeface="Meiryo UI"/>
              </a:rPr>
              <a:t>カ</a:t>
            </a:r>
            <a:r>
              <a:rPr dirty="0" u="sng" sz="1150" spc="30">
                <a:uFill>
                  <a:solidFill>
                    <a:srgbClr val="000000"/>
                  </a:solidFill>
                </a:uFill>
                <a:latin typeface="Meiryo UI"/>
                <a:cs typeface="Meiryo UI"/>
              </a:rPr>
              <a:t>リ</a:t>
            </a:r>
            <a:r>
              <a:rPr dirty="0" u="sng" sz="1150" spc="55">
                <a:uFill>
                  <a:solidFill>
                    <a:srgbClr val="000000"/>
                  </a:solidFill>
                </a:uFill>
                <a:latin typeface="Meiryo UI"/>
                <a:cs typeface="Meiryo UI"/>
              </a:rPr>
              <a:t>キ</a:t>
            </a:r>
            <a:r>
              <a:rPr dirty="0" u="sng" sz="1150" spc="40">
                <a:uFill>
                  <a:solidFill>
                    <a:srgbClr val="000000"/>
                  </a:solidFill>
                </a:uFill>
                <a:latin typeface="Meiryo UI"/>
                <a:cs typeface="Meiryo UI"/>
              </a:rPr>
              <a:t>ュラム</a:t>
            </a:r>
            <a:r>
              <a:rPr dirty="0" u="sng" sz="1150" spc="30">
                <a:uFill>
                  <a:solidFill>
                    <a:srgbClr val="000000"/>
                  </a:solidFill>
                </a:uFill>
                <a:latin typeface="Meiryo UI"/>
                <a:cs typeface="Meiryo UI"/>
              </a:rPr>
              <a:t>・</a:t>
            </a:r>
            <a:r>
              <a:rPr dirty="0" u="sng" sz="1150" spc="40">
                <a:uFill>
                  <a:solidFill>
                    <a:srgbClr val="000000"/>
                  </a:solidFill>
                </a:uFill>
                <a:latin typeface="Meiryo UI"/>
                <a:cs typeface="Meiryo UI"/>
              </a:rPr>
              <a:t>マネ</a:t>
            </a:r>
            <a:r>
              <a:rPr dirty="0" u="sng" sz="1150" spc="45">
                <a:uFill>
                  <a:solidFill>
                    <a:srgbClr val="000000"/>
                  </a:solidFill>
                </a:uFill>
                <a:latin typeface="Meiryo UI"/>
                <a:cs typeface="Meiryo UI"/>
              </a:rPr>
              <a:t>ジ</a:t>
            </a:r>
            <a:r>
              <a:rPr dirty="0" u="sng" sz="1150" spc="40">
                <a:uFill>
                  <a:solidFill>
                    <a:srgbClr val="000000"/>
                  </a:solidFill>
                </a:uFill>
                <a:latin typeface="Meiryo UI"/>
                <a:cs typeface="Meiryo UI"/>
              </a:rPr>
              <a:t>メ</a:t>
            </a:r>
            <a:r>
              <a:rPr dirty="0" u="sng" sz="1150" spc="35">
                <a:uFill>
                  <a:solidFill>
                    <a:srgbClr val="000000"/>
                  </a:solidFill>
                </a:uFill>
                <a:latin typeface="Meiryo UI"/>
                <a:cs typeface="Meiryo UI"/>
              </a:rPr>
              <a:t>ント</a:t>
            </a:r>
            <a:r>
              <a:rPr dirty="0" sz="1150" spc="40">
                <a:latin typeface="Meiryo UI"/>
                <a:cs typeface="Meiryo UI"/>
              </a:rPr>
              <a:t>、</a:t>
            </a:r>
            <a:r>
              <a:rPr dirty="0" u="sng" sz="1150" spc="55">
                <a:uFill>
                  <a:solidFill>
                    <a:srgbClr val="000000"/>
                  </a:solidFill>
                </a:uFill>
                <a:latin typeface="Meiryo UI"/>
                <a:cs typeface="Meiryo UI"/>
              </a:rPr>
              <a:t>高</a:t>
            </a:r>
            <a:r>
              <a:rPr dirty="0" u="sng" sz="1150" spc="45">
                <a:uFill>
                  <a:solidFill>
                    <a:srgbClr val="000000"/>
                  </a:solidFill>
                </a:uFill>
                <a:latin typeface="Meiryo UI"/>
                <a:cs typeface="Meiryo UI"/>
              </a:rPr>
              <a:t>校</a:t>
            </a:r>
            <a:r>
              <a:rPr dirty="0" u="sng" sz="1150" spc="55">
                <a:uFill>
                  <a:solidFill>
                    <a:srgbClr val="000000"/>
                  </a:solidFill>
                </a:uFill>
                <a:latin typeface="Meiryo UI"/>
                <a:cs typeface="Meiryo UI"/>
              </a:rPr>
              <a:t>で</a:t>
            </a:r>
            <a:r>
              <a:rPr dirty="0" u="sng" sz="1150" spc="40">
                <a:uFill>
                  <a:solidFill>
                    <a:srgbClr val="000000"/>
                  </a:solidFill>
                </a:uFill>
                <a:latin typeface="Meiryo UI"/>
                <a:cs typeface="Meiryo UI"/>
              </a:rPr>
              <a:t>の</a:t>
            </a:r>
            <a:r>
              <a:rPr dirty="0" u="sng" sz="1150" spc="45">
                <a:uFill>
                  <a:solidFill>
                    <a:srgbClr val="000000"/>
                  </a:solidFill>
                </a:uFill>
                <a:latin typeface="Meiryo UI"/>
                <a:cs typeface="Meiryo UI"/>
              </a:rPr>
              <a:t>総</a:t>
            </a:r>
            <a:r>
              <a:rPr dirty="0" u="sng" sz="1150" spc="55">
                <a:uFill>
                  <a:solidFill>
                    <a:srgbClr val="000000"/>
                  </a:solidFill>
                </a:uFill>
                <a:latin typeface="Meiryo UI"/>
                <a:cs typeface="Meiryo UI"/>
              </a:rPr>
              <a:t>合探</a:t>
            </a:r>
            <a:r>
              <a:rPr dirty="0" u="sng" sz="1150" spc="45">
                <a:uFill>
                  <a:solidFill>
                    <a:srgbClr val="000000"/>
                  </a:solidFill>
                </a:uFill>
                <a:latin typeface="Meiryo UI"/>
                <a:cs typeface="Meiryo UI"/>
              </a:rPr>
              <a:t>究</a:t>
            </a:r>
            <a:r>
              <a:rPr dirty="0" u="sng" sz="1150" spc="30">
                <a:uFill>
                  <a:solidFill>
                    <a:srgbClr val="000000"/>
                  </a:solidFill>
                </a:uFill>
                <a:latin typeface="Meiryo UI"/>
                <a:cs typeface="Meiryo UI"/>
              </a:rPr>
              <a:t>・</a:t>
            </a:r>
            <a:r>
              <a:rPr dirty="0" u="sng" sz="1150" spc="45">
                <a:uFill>
                  <a:solidFill>
                    <a:srgbClr val="000000"/>
                  </a:solidFill>
                </a:uFill>
                <a:latin typeface="Meiryo UI"/>
                <a:cs typeface="Meiryo UI"/>
              </a:rPr>
              <a:t>理数</a:t>
            </a:r>
            <a:r>
              <a:rPr dirty="0" u="sng" sz="1150" spc="35">
                <a:uFill>
                  <a:solidFill>
                    <a:srgbClr val="000000"/>
                  </a:solidFill>
                </a:uFill>
                <a:latin typeface="Meiryo UI"/>
                <a:cs typeface="Meiryo UI"/>
              </a:rPr>
              <a:t>探</a:t>
            </a:r>
            <a:r>
              <a:rPr dirty="0" u="sng" sz="1150" spc="-1065">
                <a:uFill>
                  <a:solidFill>
                    <a:srgbClr val="000000"/>
                  </a:solidFill>
                </a:uFill>
                <a:latin typeface="Meiryo UI"/>
                <a:cs typeface="Meiryo UI"/>
              </a:rPr>
              <a:t>究 </a:t>
            </a:r>
            <a:r>
              <a:rPr dirty="0" u="sng" sz="1150" spc="30">
                <a:uFill>
                  <a:solidFill>
                    <a:srgbClr val="000000"/>
                  </a:solidFill>
                </a:uFill>
                <a:latin typeface="Meiryo UI"/>
                <a:cs typeface="Meiryo UI"/>
              </a:rPr>
              <a:t>・</a:t>
            </a:r>
            <a:r>
              <a:rPr dirty="0" u="sng" sz="1150" spc="45">
                <a:uFill>
                  <a:solidFill>
                    <a:srgbClr val="000000"/>
                  </a:solidFill>
                </a:uFill>
                <a:latin typeface="Meiryo UI"/>
                <a:cs typeface="Meiryo UI"/>
              </a:rPr>
              <a:t>公共</a:t>
            </a:r>
            <a:r>
              <a:rPr dirty="0" sz="1150" spc="40">
                <a:latin typeface="Meiryo UI"/>
                <a:cs typeface="Meiryo UI"/>
              </a:rPr>
              <a:t>の</a:t>
            </a:r>
            <a:r>
              <a:rPr dirty="0" sz="1150" spc="45">
                <a:latin typeface="Meiryo UI"/>
                <a:cs typeface="Meiryo UI"/>
              </a:rPr>
              <a:t>開始</a:t>
            </a:r>
            <a:r>
              <a:rPr dirty="0" sz="1150" spc="40">
                <a:latin typeface="Meiryo UI"/>
                <a:cs typeface="Meiryo UI"/>
              </a:rPr>
              <a:t>、</a:t>
            </a:r>
            <a:r>
              <a:rPr dirty="0" u="sng" sz="1150" spc="45">
                <a:uFill>
                  <a:solidFill>
                    <a:srgbClr val="000000"/>
                  </a:solidFill>
                </a:uFill>
                <a:latin typeface="Meiryo UI"/>
                <a:cs typeface="Meiryo UI"/>
              </a:rPr>
              <a:t>高大</a:t>
            </a:r>
            <a:r>
              <a:rPr dirty="0" u="sng" sz="1150" spc="35">
                <a:uFill>
                  <a:solidFill>
                    <a:srgbClr val="000000"/>
                  </a:solidFill>
                </a:uFill>
                <a:latin typeface="Meiryo UI"/>
                <a:cs typeface="Meiryo UI"/>
              </a:rPr>
              <a:t>接</a:t>
            </a:r>
            <a:r>
              <a:rPr dirty="0" u="sng" sz="1150" spc="45">
                <a:uFill>
                  <a:solidFill>
                    <a:srgbClr val="000000"/>
                  </a:solidFill>
                </a:uFill>
                <a:latin typeface="Meiryo UI"/>
                <a:cs typeface="Meiryo UI"/>
              </a:rPr>
              <a:t>続改革</a:t>
            </a:r>
            <a:r>
              <a:rPr dirty="0" sz="1150" spc="40">
                <a:latin typeface="Meiryo UI"/>
                <a:cs typeface="Meiryo UI"/>
              </a:rPr>
              <a:t>に</a:t>
            </a:r>
            <a:r>
              <a:rPr dirty="0" sz="1150" spc="45">
                <a:latin typeface="Meiryo UI"/>
                <a:cs typeface="Meiryo UI"/>
              </a:rPr>
              <a:t>合</a:t>
            </a:r>
            <a:r>
              <a:rPr dirty="0" sz="1150" spc="40">
                <a:latin typeface="Meiryo UI"/>
                <a:cs typeface="Meiryo UI"/>
              </a:rPr>
              <a:t>わせ、</a:t>
            </a:r>
            <a:r>
              <a:rPr dirty="0" sz="1150" spc="45">
                <a:latin typeface="Meiryo UI"/>
                <a:cs typeface="Meiryo UI"/>
              </a:rPr>
              <a:t>教育</a:t>
            </a:r>
            <a:r>
              <a:rPr dirty="0" sz="1150" spc="35">
                <a:latin typeface="Meiryo UI"/>
                <a:cs typeface="Meiryo UI"/>
              </a:rPr>
              <a:t>産</a:t>
            </a:r>
            <a:r>
              <a:rPr dirty="0" sz="1150" spc="45">
                <a:latin typeface="Meiryo UI"/>
                <a:cs typeface="Meiryo UI"/>
              </a:rPr>
              <a:t>業</a:t>
            </a:r>
            <a:r>
              <a:rPr dirty="0" sz="1150" spc="30">
                <a:latin typeface="Meiryo UI"/>
                <a:cs typeface="Meiryo UI"/>
              </a:rPr>
              <a:t>・</a:t>
            </a:r>
            <a:r>
              <a:rPr dirty="0" sz="1150" spc="45">
                <a:latin typeface="Meiryo UI"/>
                <a:cs typeface="Meiryo UI"/>
              </a:rPr>
              <a:t>大学</a:t>
            </a:r>
            <a:r>
              <a:rPr dirty="0" sz="1150" spc="30">
                <a:latin typeface="Meiryo UI"/>
                <a:cs typeface="Meiryo UI"/>
              </a:rPr>
              <a:t>・</a:t>
            </a:r>
            <a:r>
              <a:rPr dirty="0" sz="1150" spc="45">
                <a:latin typeface="Meiryo UI"/>
                <a:cs typeface="Meiryo UI"/>
              </a:rPr>
              <a:t>研究機</a:t>
            </a:r>
            <a:r>
              <a:rPr dirty="0" sz="1150" spc="35">
                <a:latin typeface="Meiryo UI"/>
                <a:cs typeface="Meiryo UI"/>
              </a:rPr>
              <a:t>関</a:t>
            </a:r>
            <a:r>
              <a:rPr dirty="0" sz="1150" spc="30">
                <a:latin typeface="Meiryo UI"/>
                <a:cs typeface="Meiryo UI"/>
              </a:rPr>
              <a:t>・</a:t>
            </a:r>
            <a:r>
              <a:rPr dirty="0" sz="1150" spc="35">
                <a:latin typeface="Meiryo UI"/>
                <a:cs typeface="Meiryo UI"/>
              </a:rPr>
              <a:t>産</a:t>
            </a:r>
            <a:r>
              <a:rPr dirty="0" sz="1150" spc="45">
                <a:latin typeface="Meiryo UI"/>
                <a:cs typeface="Meiryo UI"/>
              </a:rPr>
              <a:t>業界</a:t>
            </a:r>
            <a:r>
              <a:rPr dirty="0" sz="1150" spc="40">
                <a:latin typeface="Meiryo UI"/>
                <a:cs typeface="Meiryo UI"/>
              </a:rPr>
              <a:t>の</a:t>
            </a:r>
            <a:r>
              <a:rPr dirty="0" sz="1150" spc="35">
                <a:latin typeface="Meiryo UI"/>
                <a:cs typeface="Meiryo UI"/>
              </a:rPr>
              <a:t>連携 </a:t>
            </a:r>
            <a:r>
              <a:rPr dirty="0" sz="1150" spc="30">
                <a:latin typeface="Meiryo UI"/>
                <a:cs typeface="Meiryo UI"/>
              </a:rPr>
              <a:t>で</a:t>
            </a:r>
            <a:r>
              <a:rPr dirty="0" sz="1150" spc="25">
                <a:latin typeface="Meiryo UI"/>
                <a:cs typeface="Meiryo UI"/>
              </a:rPr>
              <a:t>、</a:t>
            </a:r>
            <a:r>
              <a:rPr dirty="0" u="sng" sz="1150" spc="35">
                <a:uFill>
                  <a:solidFill>
                    <a:srgbClr val="000000"/>
                  </a:solidFill>
                </a:uFill>
                <a:latin typeface="Meiryo UI"/>
                <a:cs typeface="Meiryo UI"/>
              </a:rPr>
              <a:t>社会課題</a:t>
            </a:r>
            <a:r>
              <a:rPr dirty="0" u="sng" sz="1150" spc="30">
                <a:uFill>
                  <a:solidFill>
                    <a:srgbClr val="000000"/>
                  </a:solidFill>
                </a:uFill>
                <a:latin typeface="Meiryo UI"/>
                <a:cs typeface="Meiryo UI"/>
              </a:rPr>
              <a:t>・</a:t>
            </a:r>
            <a:r>
              <a:rPr dirty="0" u="sng" sz="1150" spc="35">
                <a:uFill>
                  <a:solidFill>
                    <a:srgbClr val="000000"/>
                  </a:solidFill>
                </a:uFill>
                <a:latin typeface="Meiryo UI"/>
                <a:cs typeface="Meiryo UI"/>
              </a:rPr>
              <a:t>生活</a:t>
            </a:r>
            <a:r>
              <a:rPr dirty="0" u="sng" sz="1150" spc="45">
                <a:uFill>
                  <a:solidFill>
                    <a:srgbClr val="000000"/>
                  </a:solidFill>
                </a:uFill>
                <a:latin typeface="Meiryo UI"/>
                <a:cs typeface="Meiryo UI"/>
              </a:rPr>
              <a:t>課</a:t>
            </a:r>
            <a:r>
              <a:rPr dirty="0" u="sng" sz="1150" spc="35">
                <a:uFill>
                  <a:solidFill>
                    <a:srgbClr val="000000"/>
                  </a:solidFill>
                </a:uFill>
                <a:latin typeface="Meiryo UI"/>
                <a:cs typeface="Meiryo UI"/>
              </a:rPr>
              <a:t>題</a:t>
            </a:r>
            <a:r>
              <a:rPr dirty="0" u="sng" sz="1150" spc="30">
                <a:uFill>
                  <a:solidFill>
                    <a:srgbClr val="000000"/>
                  </a:solidFill>
                </a:uFill>
                <a:latin typeface="Meiryo UI"/>
                <a:cs typeface="Meiryo UI"/>
              </a:rPr>
              <a:t>の</a:t>
            </a:r>
            <a:r>
              <a:rPr dirty="0" u="sng" sz="1150" spc="35">
                <a:uFill>
                  <a:solidFill>
                    <a:srgbClr val="000000"/>
                  </a:solidFill>
                </a:uFill>
                <a:latin typeface="Meiryo UI"/>
                <a:cs typeface="Meiryo UI"/>
              </a:rPr>
              <a:t>解決</a:t>
            </a:r>
            <a:r>
              <a:rPr dirty="0" u="sng" sz="1150" spc="25">
                <a:uFill>
                  <a:solidFill>
                    <a:srgbClr val="000000"/>
                  </a:solidFill>
                </a:uFill>
                <a:latin typeface="Meiryo UI"/>
                <a:cs typeface="Meiryo UI"/>
              </a:rPr>
              <a:t>を</a:t>
            </a:r>
            <a:r>
              <a:rPr dirty="0" u="sng" sz="1150" spc="35">
                <a:uFill>
                  <a:solidFill>
                    <a:srgbClr val="000000"/>
                  </a:solidFill>
                </a:uFill>
                <a:latin typeface="Meiryo UI"/>
                <a:cs typeface="Meiryo UI"/>
              </a:rPr>
              <a:t>考</a:t>
            </a:r>
            <a:r>
              <a:rPr dirty="0" u="sng" sz="1150" spc="40">
                <a:uFill>
                  <a:solidFill>
                    <a:srgbClr val="000000"/>
                  </a:solidFill>
                </a:uFill>
                <a:latin typeface="Meiryo UI"/>
                <a:cs typeface="Meiryo UI"/>
              </a:rPr>
              <a:t>え</a:t>
            </a:r>
            <a:r>
              <a:rPr dirty="0" u="sng" sz="1150" spc="20">
                <a:uFill>
                  <a:solidFill>
                    <a:srgbClr val="000000"/>
                  </a:solidFill>
                </a:uFill>
                <a:latin typeface="Meiryo UI"/>
                <a:cs typeface="Meiryo UI"/>
              </a:rPr>
              <a:t>る</a:t>
            </a:r>
            <a:r>
              <a:rPr dirty="0" u="sng" sz="1150" spc="25">
                <a:uFill>
                  <a:solidFill>
                    <a:srgbClr val="000000"/>
                  </a:solidFill>
                </a:uFill>
                <a:latin typeface="Meiryo UI"/>
                <a:cs typeface="Meiryo UI"/>
              </a:rPr>
              <a:t>オ</a:t>
            </a:r>
            <a:r>
              <a:rPr dirty="0" u="sng" sz="1150" spc="35">
                <a:uFill>
                  <a:solidFill>
                    <a:srgbClr val="000000"/>
                  </a:solidFill>
                </a:uFill>
                <a:latin typeface="Meiryo UI"/>
                <a:cs typeface="Meiryo UI"/>
              </a:rPr>
              <a:t>ン</a:t>
            </a:r>
            <a:r>
              <a:rPr dirty="0" u="sng" sz="1150" spc="15">
                <a:uFill>
                  <a:solidFill>
                    <a:srgbClr val="000000"/>
                  </a:solidFill>
                </a:uFill>
                <a:latin typeface="Meiryo UI"/>
                <a:cs typeface="Meiryo UI"/>
              </a:rPr>
              <a:t>ラ</a:t>
            </a:r>
            <a:r>
              <a:rPr dirty="0" u="sng" sz="1150" spc="40">
                <a:uFill>
                  <a:solidFill>
                    <a:srgbClr val="000000"/>
                  </a:solidFill>
                </a:uFill>
                <a:latin typeface="Meiryo UI"/>
                <a:cs typeface="Meiryo UI"/>
              </a:rPr>
              <a:t>イ</a:t>
            </a:r>
            <a:r>
              <a:rPr dirty="0" u="sng" sz="1150" spc="25">
                <a:uFill>
                  <a:solidFill>
                    <a:srgbClr val="000000"/>
                  </a:solidFill>
                </a:uFill>
                <a:latin typeface="Meiryo UI"/>
                <a:cs typeface="Meiryo UI"/>
              </a:rPr>
              <a:t>ン</a:t>
            </a:r>
            <a:r>
              <a:rPr dirty="0" u="sng" sz="1150" spc="20">
                <a:uFill>
                  <a:solidFill>
                    <a:srgbClr val="000000"/>
                  </a:solidFill>
                </a:uFill>
                <a:latin typeface="Meiryo UI"/>
                <a:cs typeface="Meiryo UI"/>
              </a:rPr>
              <a:t>STEAM</a:t>
            </a:r>
            <a:r>
              <a:rPr dirty="0" u="sng" sz="1150" spc="45">
                <a:uFill>
                  <a:solidFill>
                    <a:srgbClr val="000000"/>
                  </a:solidFill>
                </a:uFill>
                <a:latin typeface="Meiryo UI"/>
                <a:cs typeface="Meiryo UI"/>
              </a:rPr>
              <a:t>教</a:t>
            </a:r>
            <a:r>
              <a:rPr dirty="0" u="sng" sz="1150" spc="35">
                <a:uFill>
                  <a:solidFill>
                    <a:srgbClr val="000000"/>
                  </a:solidFill>
                </a:uFill>
                <a:latin typeface="Meiryo UI"/>
                <a:cs typeface="Meiryo UI"/>
              </a:rPr>
              <a:t>材</a:t>
            </a:r>
            <a:r>
              <a:rPr dirty="0" u="sng" sz="1150" spc="40">
                <a:uFill>
                  <a:solidFill>
                    <a:srgbClr val="000000"/>
                  </a:solidFill>
                </a:uFill>
                <a:latin typeface="Meiryo UI"/>
                <a:cs typeface="Meiryo UI"/>
              </a:rPr>
              <a:t>の</a:t>
            </a:r>
            <a:r>
              <a:rPr dirty="0" u="sng" sz="1150" spc="15">
                <a:uFill>
                  <a:solidFill>
                    <a:srgbClr val="000000"/>
                  </a:solidFill>
                </a:uFill>
                <a:latin typeface="Meiryo UI"/>
                <a:cs typeface="Meiryo UI"/>
              </a:rPr>
              <a:t>ラ</a:t>
            </a:r>
            <a:r>
              <a:rPr dirty="0" u="sng" sz="1150" spc="30">
                <a:uFill>
                  <a:solidFill>
                    <a:srgbClr val="000000"/>
                  </a:solidFill>
                </a:uFill>
                <a:latin typeface="Meiryo UI"/>
                <a:cs typeface="Meiryo UI"/>
              </a:rPr>
              <a:t>イ</a:t>
            </a:r>
            <a:r>
              <a:rPr dirty="0" u="sng" sz="1150" spc="40">
                <a:uFill>
                  <a:solidFill>
                    <a:srgbClr val="000000"/>
                  </a:solidFill>
                </a:uFill>
                <a:latin typeface="Meiryo UI"/>
                <a:cs typeface="Meiryo UI"/>
              </a:rPr>
              <a:t>ブ</a:t>
            </a:r>
            <a:r>
              <a:rPr dirty="0" u="sng" sz="1150" spc="30">
                <a:uFill>
                  <a:solidFill>
                    <a:srgbClr val="000000"/>
                  </a:solidFill>
                </a:uFill>
                <a:latin typeface="Meiryo UI"/>
                <a:cs typeface="Meiryo UI"/>
              </a:rPr>
              <a:t>ラリ</a:t>
            </a:r>
            <a:r>
              <a:rPr dirty="0" u="sng" sz="1150" spc="5">
                <a:uFill>
                  <a:solidFill>
                    <a:srgbClr val="000000"/>
                  </a:solidFill>
                </a:uFill>
                <a:latin typeface="Meiryo UI"/>
                <a:cs typeface="Meiryo UI"/>
              </a:rPr>
              <a:t>ｰ</a:t>
            </a:r>
            <a:r>
              <a:rPr dirty="0" sz="1150" spc="25">
                <a:latin typeface="Meiryo UI"/>
                <a:cs typeface="Meiryo UI"/>
              </a:rPr>
              <a:t>を</a:t>
            </a:r>
            <a:r>
              <a:rPr dirty="0" sz="1150" spc="35">
                <a:latin typeface="Meiryo UI"/>
                <a:cs typeface="Meiryo UI"/>
              </a:rPr>
              <a:t>構築</a:t>
            </a:r>
            <a:r>
              <a:rPr dirty="0" sz="1150" spc="30">
                <a:latin typeface="Meiryo UI"/>
                <a:cs typeface="Meiryo UI"/>
              </a:rPr>
              <a:t>す </a:t>
            </a:r>
            <a:r>
              <a:rPr dirty="0" sz="1150" spc="20">
                <a:latin typeface="Meiryo UI"/>
                <a:cs typeface="Meiryo UI"/>
              </a:rPr>
              <a:t>る</a:t>
            </a:r>
            <a:r>
              <a:rPr dirty="0" sz="1150" spc="25">
                <a:latin typeface="Meiryo UI"/>
                <a:cs typeface="Meiryo UI"/>
              </a:rPr>
              <a:t>。</a:t>
            </a:r>
            <a:r>
              <a:rPr dirty="0" sz="1150" spc="35">
                <a:latin typeface="Meiryo UI"/>
                <a:cs typeface="Meiryo UI"/>
              </a:rPr>
              <a:t>無料開放</a:t>
            </a:r>
            <a:r>
              <a:rPr dirty="0" sz="1150" spc="30">
                <a:latin typeface="Meiryo UI"/>
                <a:cs typeface="Meiryo UI"/>
              </a:rPr>
              <a:t>し</a:t>
            </a:r>
            <a:r>
              <a:rPr dirty="0" sz="1150" spc="25">
                <a:latin typeface="Meiryo UI"/>
                <a:cs typeface="Meiryo UI"/>
              </a:rPr>
              <a:t>、</a:t>
            </a:r>
            <a:r>
              <a:rPr dirty="0" u="sng" sz="1150" spc="35">
                <a:uFill>
                  <a:solidFill>
                    <a:srgbClr val="000000"/>
                  </a:solidFill>
                </a:uFill>
                <a:latin typeface="Meiryo UI"/>
                <a:cs typeface="Meiryo UI"/>
              </a:rPr>
              <a:t>生徒</a:t>
            </a:r>
            <a:r>
              <a:rPr dirty="0" u="sng" sz="1150" spc="20">
                <a:uFill>
                  <a:solidFill>
                    <a:srgbClr val="000000"/>
                  </a:solidFill>
                </a:uFill>
                <a:latin typeface="Meiryo UI"/>
                <a:cs typeface="Meiryo UI"/>
              </a:rPr>
              <a:t>・</a:t>
            </a:r>
            <a:r>
              <a:rPr dirty="0" u="sng" sz="1150" spc="35">
                <a:uFill>
                  <a:solidFill>
                    <a:srgbClr val="000000"/>
                  </a:solidFill>
                </a:uFill>
                <a:latin typeface="Meiryo UI"/>
                <a:cs typeface="Meiryo UI"/>
              </a:rPr>
              <a:t>教師</a:t>
            </a:r>
            <a:r>
              <a:rPr dirty="0" u="sng" sz="1150" spc="20">
                <a:uFill>
                  <a:solidFill>
                    <a:srgbClr val="000000"/>
                  </a:solidFill>
                </a:uFill>
                <a:latin typeface="Meiryo UI"/>
                <a:cs typeface="Meiryo UI"/>
              </a:rPr>
              <a:t>・</a:t>
            </a:r>
            <a:r>
              <a:rPr dirty="0" u="sng" sz="1150" spc="35">
                <a:uFill>
                  <a:solidFill>
                    <a:srgbClr val="000000"/>
                  </a:solidFill>
                </a:uFill>
                <a:latin typeface="Meiryo UI"/>
                <a:cs typeface="Meiryo UI"/>
              </a:rPr>
              <a:t>研究者</a:t>
            </a:r>
            <a:r>
              <a:rPr dirty="0" u="sng" sz="1150" spc="20">
                <a:uFill>
                  <a:solidFill>
                    <a:srgbClr val="000000"/>
                  </a:solidFill>
                </a:uFill>
                <a:latin typeface="Meiryo UI"/>
                <a:cs typeface="Meiryo UI"/>
              </a:rPr>
              <a:t>・</a:t>
            </a:r>
            <a:r>
              <a:rPr dirty="0" u="sng" sz="1150" spc="35">
                <a:uFill>
                  <a:solidFill>
                    <a:srgbClr val="000000"/>
                  </a:solidFill>
                </a:uFill>
                <a:latin typeface="Meiryo UI"/>
                <a:cs typeface="Meiryo UI"/>
              </a:rPr>
              <a:t>企業人</a:t>
            </a:r>
            <a:r>
              <a:rPr dirty="0" u="sng" sz="1150" spc="30">
                <a:uFill>
                  <a:solidFill>
                    <a:srgbClr val="000000"/>
                  </a:solidFill>
                </a:uFill>
                <a:latin typeface="Meiryo UI"/>
                <a:cs typeface="Meiryo UI"/>
              </a:rPr>
              <a:t>が</a:t>
            </a:r>
            <a:r>
              <a:rPr dirty="0" u="sng" sz="1150" spc="35">
                <a:uFill>
                  <a:solidFill>
                    <a:srgbClr val="000000"/>
                  </a:solidFill>
                </a:uFill>
                <a:latin typeface="Meiryo UI"/>
                <a:cs typeface="Meiryo UI"/>
              </a:rPr>
              <a:t>改良</a:t>
            </a:r>
            <a:r>
              <a:rPr dirty="0" u="sng" sz="1150" spc="25">
                <a:uFill>
                  <a:solidFill>
                    <a:srgbClr val="000000"/>
                  </a:solidFill>
                </a:uFill>
                <a:latin typeface="Meiryo UI"/>
                <a:cs typeface="Meiryo UI"/>
              </a:rPr>
              <a:t>を</a:t>
            </a:r>
            <a:r>
              <a:rPr dirty="0" u="sng" sz="1150" spc="35">
                <a:uFill>
                  <a:solidFill>
                    <a:srgbClr val="000000"/>
                  </a:solidFill>
                </a:uFill>
                <a:latin typeface="Meiryo UI"/>
                <a:cs typeface="Meiryo UI"/>
              </a:rPr>
              <a:t>重</a:t>
            </a:r>
            <a:r>
              <a:rPr dirty="0" u="sng" sz="1150" spc="30">
                <a:uFill>
                  <a:solidFill>
                    <a:srgbClr val="000000"/>
                  </a:solidFill>
                </a:uFill>
                <a:latin typeface="Meiryo UI"/>
                <a:cs typeface="Meiryo UI"/>
              </a:rPr>
              <a:t>ね</a:t>
            </a:r>
            <a:r>
              <a:rPr dirty="0" u="sng" sz="1150" spc="20">
                <a:uFill>
                  <a:solidFill>
                    <a:srgbClr val="000000"/>
                  </a:solidFill>
                </a:uFill>
                <a:latin typeface="Meiryo UI"/>
                <a:cs typeface="Meiryo UI"/>
              </a:rPr>
              <a:t>る</a:t>
            </a:r>
            <a:r>
              <a:rPr dirty="0" u="sng" sz="1150" spc="15">
                <a:uFill>
                  <a:solidFill>
                    <a:srgbClr val="000000"/>
                  </a:solidFill>
                </a:uFill>
                <a:latin typeface="Meiryo UI"/>
                <a:cs typeface="Meiryo UI"/>
              </a:rPr>
              <a:t>コミ</a:t>
            </a:r>
            <a:r>
              <a:rPr dirty="0" u="sng" sz="1150" spc="20">
                <a:uFill>
                  <a:solidFill>
                    <a:srgbClr val="000000"/>
                  </a:solidFill>
                </a:uFill>
                <a:latin typeface="Meiryo UI"/>
                <a:cs typeface="Meiryo UI"/>
              </a:rPr>
              <a:t>ュ</a:t>
            </a:r>
            <a:r>
              <a:rPr dirty="0" u="sng" sz="1150" spc="25">
                <a:uFill>
                  <a:solidFill>
                    <a:srgbClr val="000000"/>
                  </a:solidFill>
                </a:uFill>
                <a:latin typeface="Meiryo UI"/>
                <a:cs typeface="Meiryo UI"/>
              </a:rPr>
              <a:t>ニテ</a:t>
            </a:r>
            <a:r>
              <a:rPr dirty="0" u="sng" sz="1150" spc="15">
                <a:uFill>
                  <a:solidFill>
                    <a:srgbClr val="000000"/>
                  </a:solidFill>
                </a:uFill>
                <a:latin typeface="Meiryo UI"/>
                <a:cs typeface="Meiryo UI"/>
              </a:rPr>
              <a:t>ィ</a:t>
            </a:r>
            <a:r>
              <a:rPr dirty="0" u="sng" sz="1150" spc="25">
                <a:uFill>
                  <a:solidFill>
                    <a:srgbClr val="000000"/>
                  </a:solidFill>
                </a:uFill>
                <a:latin typeface="Meiryo UI"/>
                <a:cs typeface="Meiryo UI"/>
              </a:rPr>
              <a:t>を</a:t>
            </a:r>
            <a:r>
              <a:rPr dirty="0" u="sng" sz="1150" spc="35">
                <a:uFill>
                  <a:solidFill>
                    <a:srgbClr val="000000"/>
                  </a:solidFill>
                </a:uFill>
                <a:latin typeface="Meiryo UI"/>
                <a:cs typeface="Meiryo UI"/>
              </a:rPr>
              <a:t>育</a:t>
            </a:r>
            <a:r>
              <a:rPr dirty="0" u="sng" sz="1150" spc="25">
                <a:uFill>
                  <a:solidFill>
                    <a:srgbClr val="000000"/>
                  </a:solidFill>
                </a:uFill>
                <a:latin typeface="Meiryo UI"/>
                <a:cs typeface="Meiryo UI"/>
              </a:rPr>
              <a:t>て</a:t>
            </a:r>
            <a:r>
              <a:rPr dirty="0" u="sng" sz="1150" spc="20">
                <a:uFill>
                  <a:solidFill>
                    <a:srgbClr val="000000"/>
                  </a:solidFill>
                </a:uFill>
                <a:latin typeface="Meiryo UI"/>
                <a:cs typeface="Meiryo UI"/>
              </a:rPr>
              <a:t>る</a:t>
            </a:r>
            <a:r>
              <a:rPr dirty="0" sz="1150" spc="25">
                <a:latin typeface="Meiryo UI"/>
                <a:cs typeface="Meiryo UI"/>
              </a:rPr>
              <a:t>。</a:t>
            </a:r>
            <a:endParaRPr sz="1150">
              <a:latin typeface="Meiryo UI"/>
              <a:cs typeface="Meiryo UI"/>
            </a:endParaRPr>
          </a:p>
          <a:p>
            <a:pPr marL="12700">
              <a:lnSpc>
                <a:spcPct val="100000"/>
              </a:lnSpc>
              <a:spcBef>
                <a:spcPts val="380"/>
              </a:spcBef>
            </a:pPr>
            <a:r>
              <a:rPr dirty="0" sz="950" spc="20">
                <a:latin typeface="Meiryo UI"/>
                <a:cs typeface="Meiryo UI"/>
              </a:rPr>
              <a:t>＜令和</a:t>
            </a:r>
            <a:r>
              <a:rPr dirty="0" sz="950" spc="5">
                <a:latin typeface="Meiryo UI"/>
                <a:cs typeface="Meiryo UI"/>
              </a:rPr>
              <a:t>2</a:t>
            </a:r>
            <a:r>
              <a:rPr dirty="0" sz="950" spc="20">
                <a:latin typeface="Meiryo UI"/>
                <a:cs typeface="Meiryo UI"/>
              </a:rPr>
              <a:t>年度</a:t>
            </a:r>
            <a:r>
              <a:rPr dirty="0" sz="950" spc="15">
                <a:latin typeface="Meiryo UI"/>
                <a:cs typeface="Meiryo UI"/>
              </a:rPr>
              <a:t>に</a:t>
            </a:r>
            <a:r>
              <a:rPr dirty="0" sz="950" spc="20">
                <a:latin typeface="Meiryo UI"/>
                <a:cs typeface="Meiryo UI"/>
              </a:rPr>
              <a:t>開発中</a:t>
            </a:r>
            <a:r>
              <a:rPr dirty="0" sz="950" spc="10">
                <a:latin typeface="Meiryo UI"/>
                <a:cs typeface="Meiryo UI"/>
              </a:rPr>
              <a:t>のテーマの</a:t>
            </a:r>
            <a:r>
              <a:rPr dirty="0" sz="950" spc="20">
                <a:latin typeface="Meiryo UI"/>
                <a:cs typeface="Meiryo UI"/>
              </a:rPr>
              <a:t>例：全</a:t>
            </a:r>
            <a:r>
              <a:rPr dirty="0" sz="950" spc="5">
                <a:latin typeface="Meiryo UI"/>
                <a:cs typeface="Meiryo UI"/>
              </a:rPr>
              <a:t>63</a:t>
            </a:r>
            <a:r>
              <a:rPr dirty="0" sz="950" spc="10">
                <a:latin typeface="Meiryo UI"/>
                <a:cs typeface="Meiryo UI"/>
              </a:rPr>
              <a:t>テーマ</a:t>
            </a:r>
            <a:r>
              <a:rPr dirty="0" sz="950" spc="20">
                <a:latin typeface="Meiryo UI"/>
                <a:cs typeface="Meiryo UI"/>
              </a:rPr>
              <a:t>＞</a:t>
            </a:r>
            <a:endParaRPr sz="950">
              <a:latin typeface="Meiryo UI"/>
              <a:cs typeface="Meiryo UI"/>
            </a:endParaRPr>
          </a:p>
          <a:p>
            <a:pPr marL="12700">
              <a:lnSpc>
                <a:spcPct val="100000"/>
              </a:lnSpc>
              <a:spcBef>
                <a:spcPts val="20"/>
              </a:spcBef>
            </a:pPr>
            <a:r>
              <a:rPr dirty="0" sz="950" spc="15">
                <a:latin typeface="Meiryo UI"/>
                <a:cs typeface="Meiryo UI"/>
              </a:rPr>
              <a:t>・</a:t>
            </a:r>
            <a:r>
              <a:rPr dirty="0" sz="950" spc="10">
                <a:latin typeface="Meiryo UI"/>
                <a:cs typeface="Meiryo UI"/>
              </a:rPr>
              <a:t>AIっ</a:t>
            </a:r>
            <a:r>
              <a:rPr dirty="0" sz="950" spc="15">
                <a:latin typeface="Meiryo UI"/>
                <a:cs typeface="Meiryo UI"/>
              </a:rPr>
              <a:t>て</a:t>
            </a:r>
            <a:r>
              <a:rPr dirty="0" sz="950" spc="20">
                <a:latin typeface="Meiryo UI"/>
                <a:cs typeface="Meiryo UI"/>
              </a:rPr>
              <a:t>何</a:t>
            </a:r>
            <a:r>
              <a:rPr dirty="0" sz="950" spc="15">
                <a:latin typeface="Meiryo UI"/>
                <a:cs typeface="Meiryo UI"/>
              </a:rPr>
              <a:t>だろ</a:t>
            </a:r>
            <a:r>
              <a:rPr dirty="0" sz="950" spc="10">
                <a:latin typeface="Meiryo UI"/>
                <a:cs typeface="Meiryo UI"/>
              </a:rPr>
              <a:t>う</a:t>
            </a:r>
            <a:r>
              <a:rPr dirty="0" sz="950" spc="20">
                <a:latin typeface="Meiryo UI"/>
                <a:cs typeface="Meiryo UI"/>
              </a:rPr>
              <a:t>？機械学習</a:t>
            </a:r>
            <a:r>
              <a:rPr dirty="0" sz="950" spc="10">
                <a:latin typeface="Meiryo UI"/>
                <a:cs typeface="Meiryo UI"/>
              </a:rPr>
              <a:t>とは</a:t>
            </a:r>
            <a:r>
              <a:rPr dirty="0" sz="950" spc="20">
                <a:latin typeface="Meiryo UI"/>
                <a:cs typeface="Meiryo UI"/>
              </a:rPr>
              <a:t>？画像認識</a:t>
            </a:r>
            <a:r>
              <a:rPr dirty="0" sz="950" spc="10">
                <a:latin typeface="Meiryo UI"/>
                <a:cs typeface="Meiryo UI"/>
              </a:rPr>
              <a:t>とは</a:t>
            </a:r>
            <a:r>
              <a:rPr dirty="0" sz="950" spc="20">
                <a:latin typeface="Meiryo UI"/>
                <a:cs typeface="Meiryo UI"/>
              </a:rPr>
              <a:t>？</a:t>
            </a:r>
            <a:endParaRPr sz="950">
              <a:latin typeface="Meiryo UI"/>
              <a:cs typeface="Meiryo UI"/>
            </a:endParaRPr>
          </a:p>
          <a:p>
            <a:pPr marL="12700">
              <a:lnSpc>
                <a:spcPct val="100000"/>
              </a:lnSpc>
              <a:spcBef>
                <a:spcPts val="40"/>
              </a:spcBef>
            </a:pPr>
            <a:r>
              <a:rPr dirty="0" sz="950" spc="15">
                <a:latin typeface="Meiryo UI"/>
                <a:cs typeface="Meiryo UI"/>
              </a:rPr>
              <a:t>・カ</a:t>
            </a:r>
            <a:r>
              <a:rPr dirty="0" sz="950" spc="10">
                <a:latin typeface="Meiryo UI"/>
                <a:cs typeface="Meiryo UI"/>
              </a:rPr>
              <a:t>ーボ</a:t>
            </a:r>
            <a:r>
              <a:rPr dirty="0" sz="950" spc="5">
                <a:latin typeface="Meiryo UI"/>
                <a:cs typeface="Meiryo UI"/>
              </a:rPr>
              <a:t>ン</a:t>
            </a:r>
            <a:r>
              <a:rPr dirty="0" sz="950" spc="15">
                <a:latin typeface="Meiryo UI"/>
                <a:cs typeface="Meiryo UI"/>
              </a:rPr>
              <a:t>ナ</a:t>
            </a:r>
            <a:r>
              <a:rPr dirty="0" sz="950">
                <a:latin typeface="Meiryo UI"/>
                <a:cs typeface="Meiryo UI"/>
              </a:rPr>
              <a:t>ノ</a:t>
            </a:r>
            <a:r>
              <a:rPr dirty="0" sz="950" spc="15">
                <a:latin typeface="Meiryo UI"/>
                <a:cs typeface="Meiryo UI"/>
              </a:rPr>
              <a:t>チ</a:t>
            </a:r>
            <a:r>
              <a:rPr dirty="0" sz="950">
                <a:latin typeface="Meiryo UI"/>
                <a:cs typeface="Meiryo UI"/>
              </a:rPr>
              <a:t>ュ</a:t>
            </a:r>
            <a:r>
              <a:rPr dirty="0" sz="950" spc="10">
                <a:latin typeface="Meiryo UI"/>
                <a:cs typeface="Meiryo UI"/>
              </a:rPr>
              <a:t>ーブとは</a:t>
            </a:r>
            <a:r>
              <a:rPr dirty="0" sz="950" spc="20">
                <a:latin typeface="Meiryo UI"/>
                <a:cs typeface="Meiryo UI"/>
              </a:rPr>
              <a:t>何？</a:t>
            </a:r>
            <a:r>
              <a:rPr dirty="0" sz="950" spc="10">
                <a:latin typeface="Meiryo UI"/>
                <a:cs typeface="Meiryo UI"/>
              </a:rPr>
              <a:t>どうマー</a:t>
            </a:r>
            <a:r>
              <a:rPr dirty="0" sz="950" spc="15">
                <a:latin typeface="Meiryo UI"/>
                <a:cs typeface="Meiryo UI"/>
              </a:rPr>
              <a:t>ケ</a:t>
            </a:r>
            <a:r>
              <a:rPr dirty="0" sz="950" spc="10">
                <a:latin typeface="Meiryo UI"/>
                <a:cs typeface="Meiryo UI"/>
              </a:rPr>
              <a:t>ティ</a:t>
            </a:r>
            <a:r>
              <a:rPr dirty="0" sz="950" spc="5">
                <a:latin typeface="Meiryo UI"/>
                <a:cs typeface="Meiryo UI"/>
              </a:rPr>
              <a:t>ン</a:t>
            </a:r>
            <a:r>
              <a:rPr dirty="0" sz="950" spc="10">
                <a:latin typeface="Meiryo UI"/>
                <a:cs typeface="Meiryo UI"/>
              </a:rPr>
              <a:t>グ</a:t>
            </a:r>
            <a:r>
              <a:rPr dirty="0" sz="950" spc="15">
                <a:latin typeface="Meiryo UI"/>
                <a:cs typeface="Meiryo UI"/>
              </a:rPr>
              <a:t>する</a:t>
            </a:r>
            <a:r>
              <a:rPr dirty="0" sz="950" spc="20">
                <a:latin typeface="Meiryo UI"/>
                <a:cs typeface="Meiryo UI"/>
              </a:rPr>
              <a:t>？</a:t>
            </a:r>
            <a:endParaRPr sz="950">
              <a:latin typeface="Meiryo UI"/>
              <a:cs typeface="Meiryo UI"/>
            </a:endParaRPr>
          </a:p>
          <a:p>
            <a:pPr marL="105410" marR="2573020" indent="-93345">
              <a:lnSpc>
                <a:spcPct val="102099"/>
              </a:lnSpc>
            </a:pPr>
            <a:r>
              <a:rPr dirty="0" sz="950" spc="40">
                <a:latin typeface="Meiryo UI"/>
                <a:cs typeface="Meiryo UI"/>
              </a:rPr>
              <a:t>・</a:t>
            </a:r>
            <a:r>
              <a:rPr dirty="0" sz="950" spc="35">
                <a:latin typeface="Meiryo UI"/>
                <a:cs typeface="Meiryo UI"/>
              </a:rPr>
              <a:t>あな</a:t>
            </a:r>
            <a:r>
              <a:rPr dirty="0" sz="950" spc="40">
                <a:latin typeface="Meiryo UI"/>
                <a:cs typeface="Meiryo UI"/>
              </a:rPr>
              <a:t>た</a:t>
            </a:r>
            <a:r>
              <a:rPr dirty="0" sz="950" spc="35">
                <a:latin typeface="Meiryo UI"/>
                <a:cs typeface="Meiryo UI"/>
              </a:rPr>
              <a:t>の</a:t>
            </a:r>
            <a:r>
              <a:rPr dirty="0" sz="950" spc="40">
                <a:latin typeface="Meiryo UI"/>
                <a:cs typeface="Meiryo UI"/>
              </a:rPr>
              <a:t>人生に</a:t>
            </a:r>
            <a:r>
              <a:rPr dirty="0" sz="950" spc="35">
                <a:latin typeface="Meiryo UI"/>
                <a:cs typeface="Meiryo UI"/>
              </a:rPr>
              <a:t>はお</a:t>
            </a:r>
            <a:r>
              <a:rPr dirty="0" sz="950" spc="40">
                <a:latin typeface="Meiryo UI"/>
                <a:cs typeface="Meiryo UI"/>
              </a:rPr>
              <a:t>金</a:t>
            </a:r>
            <a:r>
              <a:rPr dirty="0" sz="950" spc="35">
                <a:latin typeface="Meiryo UI"/>
                <a:cs typeface="Meiryo UI"/>
              </a:rPr>
              <a:t>がいく</a:t>
            </a:r>
            <a:r>
              <a:rPr dirty="0" sz="950" spc="25">
                <a:latin typeface="Meiryo UI"/>
                <a:cs typeface="Meiryo UI"/>
              </a:rPr>
              <a:t>ら</a:t>
            </a:r>
            <a:r>
              <a:rPr dirty="0" sz="950" spc="40">
                <a:latin typeface="Meiryo UI"/>
                <a:cs typeface="Meiryo UI"/>
              </a:rPr>
              <a:t>必要</a:t>
            </a:r>
            <a:r>
              <a:rPr dirty="0" sz="950" spc="30">
                <a:latin typeface="Meiryo UI"/>
                <a:cs typeface="Meiryo UI"/>
              </a:rPr>
              <a:t>？</a:t>
            </a:r>
            <a:r>
              <a:rPr dirty="0" sz="950" spc="40">
                <a:latin typeface="Meiryo UI"/>
                <a:cs typeface="Meiryo UI"/>
              </a:rPr>
              <a:t>「働</a:t>
            </a:r>
            <a:r>
              <a:rPr dirty="0" sz="950" spc="35">
                <a:latin typeface="Meiryo UI"/>
                <a:cs typeface="Meiryo UI"/>
              </a:rPr>
              <a:t>い</a:t>
            </a:r>
            <a:r>
              <a:rPr dirty="0" sz="950" spc="40">
                <a:latin typeface="Meiryo UI"/>
                <a:cs typeface="Meiryo UI"/>
              </a:rPr>
              <a:t>て</a:t>
            </a:r>
            <a:r>
              <a:rPr dirty="0" sz="950" spc="30">
                <a:latin typeface="Meiryo UI"/>
                <a:cs typeface="Meiryo UI"/>
              </a:rPr>
              <a:t>稼</a:t>
            </a:r>
            <a:r>
              <a:rPr dirty="0" sz="950" spc="20">
                <a:latin typeface="Meiryo UI"/>
                <a:cs typeface="Meiryo UI"/>
              </a:rPr>
              <a:t>ぐ</a:t>
            </a:r>
            <a:r>
              <a:rPr dirty="0" sz="950" spc="40">
                <a:latin typeface="Meiryo UI"/>
                <a:cs typeface="Meiryo UI"/>
              </a:rPr>
              <a:t>」</a:t>
            </a:r>
            <a:r>
              <a:rPr dirty="0" sz="950" spc="20">
                <a:latin typeface="Meiryo UI"/>
                <a:cs typeface="Meiryo UI"/>
              </a:rPr>
              <a:t>方 法</a:t>
            </a:r>
            <a:r>
              <a:rPr dirty="0" sz="950" spc="10">
                <a:latin typeface="Meiryo UI"/>
                <a:cs typeface="Meiryo UI"/>
              </a:rPr>
              <a:t>と</a:t>
            </a:r>
            <a:r>
              <a:rPr dirty="0" sz="950" spc="15">
                <a:latin typeface="Meiryo UI"/>
                <a:cs typeface="Meiryo UI"/>
              </a:rPr>
              <a:t>「</a:t>
            </a:r>
            <a:r>
              <a:rPr dirty="0" sz="950" spc="10">
                <a:latin typeface="Meiryo UI"/>
                <a:cs typeface="Meiryo UI"/>
              </a:rPr>
              <a:t>お</a:t>
            </a:r>
            <a:r>
              <a:rPr dirty="0" sz="950" spc="20">
                <a:latin typeface="Meiryo UI"/>
                <a:cs typeface="Meiryo UI"/>
              </a:rPr>
              <a:t>金</a:t>
            </a:r>
            <a:r>
              <a:rPr dirty="0" sz="950" spc="15">
                <a:latin typeface="Meiryo UI"/>
                <a:cs typeface="Meiryo UI"/>
              </a:rPr>
              <a:t>に</a:t>
            </a:r>
            <a:r>
              <a:rPr dirty="0" sz="950" spc="20">
                <a:latin typeface="Meiryo UI"/>
                <a:cs typeface="Meiryo UI"/>
              </a:rPr>
              <a:t>働</a:t>
            </a:r>
            <a:r>
              <a:rPr dirty="0" sz="950" spc="10">
                <a:latin typeface="Meiryo UI"/>
                <a:cs typeface="Meiryo UI"/>
              </a:rPr>
              <a:t>か</a:t>
            </a:r>
            <a:r>
              <a:rPr dirty="0" sz="950" spc="15">
                <a:latin typeface="Meiryo UI"/>
                <a:cs typeface="Meiryo UI"/>
              </a:rPr>
              <a:t>せる」</a:t>
            </a:r>
            <a:r>
              <a:rPr dirty="0" sz="950" spc="20">
                <a:latin typeface="Meiryo UI"/>
                <a:cs typeface="Meiryo UI"/>
              </a:rPr>
              <a:t>方法</a:t>
            </a:r>
            <a:r>
              <a:rPr dirty="0" sz="950" spc="10">
                <a:latin typeface="Meiryo UI"/>
                <a:cs typeface="Meiryo UI"/>
              </a:rPr>
              <a:t>、</a:t>
            </a:r>
            <a:r>
              <a:rPr dirty="0" sz="950" spc="15">
                <a:latin typeface="Meiryo UI"/>
                <a:cs typeface="Meiryo UI"/>
              </a:rPr>
              <a:t>「</a:t>
            </a:r>
            <a:r>
              <a:rPr dirty="0" sz="950" spc="20">
                <a:latin typeface="Meiryo UI"/>
                <a:cs typeface="Meiryo UI"/>
              </a:rPr>
              <a:t>期待値</a:t>
            </a:r>
            <a:r>
              <a:rPr dirty="0" sz="950" spc="15">
                <a:latin typeface="Meiryo UI"/>
                <a:cs typeface="Meiryo UI"/>
              </a:rPr>
              <a:t>」</a:t>
            </a:r>
            <a:r>
              <a:rPr dirty="0" sz="950" spc="10">
                <a:latin typeface="Meiryo UI"/>
                <a:cs typeface="Meiryo UI"/>
              </a:rPr>
              <a:t>を</a:t>
            </a:r>
            <a:r>
              <a:rPr dirty="0" sz="950" spc="20">
                <a:latin typeface="Meiryo UI"/>
                <a:cs typeface="Meiryo UI"/>
              </a:rPr>
              <a:t>知</a:t>
            </a:r>
            <a:r>
              <a:rPr dirty="0" sz="950" spc="15">
                <a:latin typeface="Meiryo UI"/>
                <a:cs typeface="Meiryo UI"/>
              </a:rPr>
              <a:t>ろ</a:t>
            </a:r>
            <a:r>
              <a:rPr dirty="0" sz="950" spc="10">
                <a:latin typeface="Meiryo UI"/>
                <a:cs typeface="Meiryo UI"/>
              </a:rPr>
              <a:t>う。</a:t>
            </a:r>
            <a:endParaRPr sz="950">
              <a:latin typeface="Meiryo UI"/>
              <a:cs typeface="Meiryo UI"/>
            </a:endParaRPr>
          </a:p>
        </p:txBody>
      </p:sp>
      <p:sp>
        <p:nvSpPr>
          <p:cNvPr id="71" name="object 71"/>
          <p:cNvSpPr txBox="1"/>
          <p:nvPr/>
        </p:nvSpPr>
        <p:spPr>
          <a:xfrm>
            <a:off x="5257291" y="6542029"/>
            <a:ext cx="2723515" cy="766445"/>
          </a:xfrm>
          <a:prstGeom prst="rect">
            <a:avLst/>
          </a:prstGeom>
        </p:spPr>
        <p:txBody>
          <a:bodyPr wrap="square" lIns="0" tIns="12065" rIns="0" bIns="0" rtlCol="0" vert="horz">
            <a:spAutoFit/>
          </a:bodyPr>
          <a:lstStyle/>
          <a:p>
            <a:pPr marL="105410" marR="5080" indent="-93345">
              <a:lnSpc>
                <a:spcPct val="102099"/>
              </a:lnSpc>
              <a:spcBef>
                <a:spcPts val="95"/>
              </a:spcBef>
            </a:pPr>
            <a:r>
              <a:rPr dirty="0" sz="950" spc="15">
                <a:latin typeface="Meiryo UI"/>
                <a:cs typeface="Meiryo UI"/>
              </a:rPr>
              <a:t>・タ</a:t>
            </a:r>
            <a:r>
              <a:rPr dirty="0" sz="950" spc="20">
                <a:latin typeface="Meiryo UI"/>
                <a:cs typeface="Meiryo UI"/>
              </a:rPr>
              <a:t>ンザ</a:t>
            </a:r>
            <a:r>
              <a:rPr dirty="0" sz="950" spc="5">
                <a:latin typeface="Meiryo UI"/>
                <a:cs typeface="Meiryo UI"/>
              </a:rPr>
              <a:t>ニ</a:t>
            </a:r>
            <a:r>
              <a:rPr dirty="0" sz="950" spc="25">
                <a:latin typeface="Meiryo UI"/>
                <a:cs typeface="Meiryo UI"/>
              </a:rPr>
              <a:t>ア</a:t>
            </a:r>
            <a:r>
              <a:rPr dirty="0" sz="950" spc="10">
                <a:latin typeface="Meiryo UI"/>
                <a:cs typeface="Meiryo UI"/>
              </a:rPr>
              <a:t>のよ</a:t>
            </a:r>
            <a:r>
              <a:rPr dirty="0" sz="950" spc="20">
                <a:latin typeface="Meiryo UI"/>
                <a:cs typeface="Meiryo UI"/>
              </a:rPr>
              <a:t>う</a:t>
            </a:r>
            <a:r>
              <a:rPr dirty="0" sz="950" spc="10">
                <a:latin typeface="Meiryo UI"/>
                <a:cs typeface="Meiryo UI"/>
              </a:rPr>
              <a:t>な</a:t>
            </a:r>
            <a:r>
              <a:rPr dirty="0" sz="950" spc="20">
                <a:latin typeface="Meiryo UI"/>
                <a:cs typeface="Meiryo UI"/>
              </a:rPr>
              <a:t>人</a:t>
            </a:r>
            <a:r>
              <a:rPr dirty="0" sz="950" spc="30">
                <a:latin typeface="Meiryo UI"/>
                <a:cs typeface="Meiryo UI"/>
              </a:rPr>
              <a:t>口</a:t>
            </a:r>
            <a:r>
              <a:rPr dirty="0" sz="950" spc="20">
                <a:latin typeface="Meiryo UI"/>
                <a:cs typeface="Meiryo UI"/>
              </a:rPr>
              <a:t>密</a:t>
            </a:r>
            <a:r>
              <a:rPr dirty="0" sz="950" spc="30">
                <a:latin typeface="Meiryo UI"/>
                <a:cs typeface="Meiryo UI"/>
              </a:rPr>
              <a:t>度</a:t>
            </a:r>
            <a:r>
              <a:rPr dirty="0" sz="950" spc="25">
                <a:latin typeface="Meiryo UI"/>
                <a:cs typeface="Meiryo UI"/>
              </a:rPr>
              <a:t>の</a:t>
            </a:r>
            <a:r>
              <a:rPr dirty="0" sz="950" spc="20">
                <a:latin typeface="Meiryo UI"/>
                <a:cs typeface="Meiryo UI"/>
              </a:rPr>
              <a:t>低</a:t>
            </a:r>
            <a:r>
              <a:rPr dirty="0" sz="950" spc="10">
                <a:latin typeface="Meiryo UI"/>
                <a:cs typeface="Meiryo UI"/>
              </a:rPr>
              <a:t>い</a:t>
            </a:r>
            <a:r>
              <a:rPr dirty="0" sz="950" spc="20">
                <a:latin typeface="Meiryo UI"/>
                <a:cs typeface="Meiryo UI"/>
              </a:rPr>
              <a:t>未</a:t>
            </a:r>
            <a:r>
              <a:rPr dirty="0" sz="950" spc="30">
                <a:latin typeface="Meiryo UI"/>
                <a:cs typeface="Meiryo UI"/>
              </a:rPr>
              <a:t>電</a:t>
            </a:r>
            <a:r>
              <a:rPr dirty="0" sz="950" spc="20">
                <a:latin typeface="Meiryo UI"/>
                <a:cs typeface="Meiryo UI"/>
              </a:rPr>
              <a:t>化</a:t>
            </a:r>
            <a:r>
              <a:rPr dirty="0" sz="950" spc="30">
                <a:latin typeface="Meiryo UI"/>
                <a:cs typeface="Meiryo UI"/>
              </a:rPr>
              <a:t>国</a:t>
            </a:r>
            <a:r>
              <a:rPr dirty="0" sz="950" spc="25">
                <a:latin typeface="Meiryo UI"/>
                <a:cs typeface="Meiryo UI"/>
              </a:rPr>
              <a:t>で</a:t>
            </a:r>
            <a:r>
              <a:rPr dirty="0" sz="950" spc="10">
                <a:latin typeface="Meiryo UI"/>
                <a:cs typeface="Meiryo UI"/>
              </a:rPr>
              <a:t>は、ど</a:t>
            </a:r>
            <a:r>
              <a:rPr dirty="0" sz="950" spc="15">
                <a:latin typeface="Meiryo UI"/>
                <a:cs typeface="Meiryo UI"/>
              </a:rPr>
              <a:t>ん </a:t>
            </a:r>
            <a:r>
              <a:rPr dirty="0" sz="950" spc="10">
                <a:latin typeface="Meiryo UI"/>
                <a:cs typeface="Meiryo UI"/>
              </a:rPr>
              <a:t>な</a:t>
            </a:r>
            <a:r>
              <a:rPr dirty="0" sz="950" spc="20">
                <a:latin typeface="Meiryo UI"/>
                <a:cs typeface="Meiryo UI"/>
              </a:rPr>
              <a:t>発電</a:t>
            </a:r>
            <a:r>
              <a:rPr dirty="0" sz="950" spc="15">
                <a:latin typeface="Meiryo UI"/>
                <a:cs typeface="Meiryo UI"/>
              </a:rPr>
              <a:t>・</a:t>
            </a:r>
            <a:r>
              <a:rPr dirty="0" sz="950" spc="20">
                <a:latin typeface="Meiryo UI"/>
                <a:cs typeface="Meiryo UI"/>
              </a:rPr>
              <a:t>送電イ</a:t>
            </a:r>
            <a:r>
              <a:rPr dirty="0" sz="950" spc="5">
                <a:latin typeface="Meiryo UI"/>
                <a:cs typeface="Meiryo UI"/>
              </a:rPr>
              <a:t>ン</a:t>
            </a:r>
            <a:r>
              <a:rPr dirty="0" sz="950" spc="10">
                <a:latin typeface="Meiryo UI"/>
                <a:cs typeface="Meiryo UI"/>
              </a:rPr>
              <a:t>フ</a:t>
            </a:r>
            <a:r>
              <a:rPr dirty="0" sz="950" spc="15">
                <a:latin typeface="Meiryo UI"/>
                <a:cs typeface="Meiryo UI"/>
              </a:rPr>
              <a:t>ラ</a:t>
            </a:r>
            <a:r>
              <a:rPr dirty="0" sz="950" spc="10">
                <a:latin typeface="Meiryo UI"/>
                <a:cs typeface="Meiryo UI"/>
              </a:rPr>
              <a:t>を</a:t>
            </a:r>
            <a:r>
              <a:rPr dirty="0" sz="950" spc="20">
                <a:latin typeface="Meiryo UI"/>
                <a:cs typeface="Meiryo UI"/>
              </a:rPr>
              <a:t>作</a:t>
            </a:r>
            <a:r>
              <a:rPr dirty="0" sz="950" spc="15">
                <a:latin typeface="Meiryo UI"/>
                <a:cs typeface="Meiryo UI"/>
              </a:rPr>
              <a:t>る</a:t>
            </a:r>
            <a:r>
              <a:rPr dirty="0" sz="950" spc="10">
                <a:latin typeface="Meiryo UI"/>
                <a:cs typeface="Meiryo UI"/>
              </a:rPr>
              <a:t>べき</a:t>
            </a:r>
            <a:r>
              <a:rPr dirty="0" sz="950" spc="20">
                <a:latin typeface="Meiryo UI"/>
                <a:cs typeface="Meiryo UI"/>
              </a:rPr>
              <a:t>？</a:t>
            </a:r>
            <a:endParaRPr sz="950">
              <a:latin typeface="Meiryo UI"/>
              <a:cs typeface="Meiryo UI"/>
            </a:endParaRPr>
          </a:p>
          <a:p>
            <a:pPr marL="12700">
              <a:lnSpc>
                <a:spcPct val="100000"/>
              </a:lnSpc>
              <a:spcBef>
                <a:spcPts val="40"/>
              </a:spcBef>
            </a:pPr>
            <a:r>
              <a:rPr dirty="0" sz="950" spc="15">
                <a:latin typeface="Meiryo UI"/>
                <a:cs typeface="Meiryo UI"/>
              </a:rPr>
              <a:t>・カ</a:t>
            </a:r>
            <a:r>
              <a:rPr dirty="0" sz="950" spc="5">
                <a:latin typeface="Meiryo UI"/>
                <a:cs typeface="Meiryo UI"/>
              </a:rPr>
              <a:t>ン</a:t>
            </a:r>
            <a:r>
              <a:rPr dirty="0" sz="950" spc="10">
                <a:latin typeface="Meiryo UI"/>
                <a:cs typeface="Meiryo UI"/>
              </a:rPr>
              <a:t>ボジアの</a:t>
            </a:r>
            <a:r>
              <a:rPr dirty="0" sz="950" spc="20">
                <a:latin typeface="Meiryo UI"/>
                <a:cs typeface="Meiryo UI"/>
              </a:rPr>
              <a:t>貧困層</a:t>
            </a:r>
            <a:r>
              <a:rPr dirty="0" sz="950" spc="10">
                <a:latin typeface="Meiryo UI"/>
                <a:cs typeface="Meiryo UI"/>
              </a:rPr>
              <a:t>の</a:t>
            </a:r>
            <a:r>
              <a:rPr dirty="0" sz="950" spc="20">
                <a:latin typeface="Meiryo UI"/>
                <a:cs typeface="Meiryo UI"/>
              </a:rPr>
              <a:t>悪循環</a:t>
            </a:r>
            <a:r>
              <a:rPr dirty="0" sz="950" spc="10">
                <a:latin typeface="Meiryo UI"/>
                <a:cs typeface="Meiryo UI"/>
              </a:rPr>
              <a:t>を</a:t>
            </a:r>
            <a:r>
              <a:rPr dirty="0" sz="950" spc="20">
                <a:latin typeface="Meiryo UI"/>
                <a:cs typeface="Meiryo UI"/>
              </a:rPr>
              <a:t>好循環</a:t>
            </a:r>
            <a:r>
              <a:rPr dirty="0" sz="950" spc="15">
                <a:latin typeface="Meiryo UI"/>
                <a:cs typeface="Meiryo UI"/>
              </a:rPr>
              <a:t>に</a:t>
            </a:r>
            <a:r>
              <a:rPr dirty="0" sz="950" spc="20">
                <a:latin typeface="Meiryo UI"/>
                <a:cs typeface="Meiryo UI"/>
              </a:rPr>
              <a:t>変</a:t>
            </a:r>
            <a:r>
              <a:rPr dirty="0" sz="950" spc="15">
                <a:latin typeface="Meiryo UI"/>
                <a:cs typeface="Meiryo UI"/>
              </a:rPr>
              <a:t>えるに</a:t>
            </a:r>
            <a:r>
              <a:rPr dirty="0" sz="950" spc="10">
                <a:latin typeface="Meiryo UI"/>
                <a:cs typeface="Meiryo UI"/>
              </a:rPr>
              <a:t>は</a:t>
            </a:r>
            <a:r>
              <a:rPr dirty="0" sz="950" spc="20">
                <a:latin typeface="Meiryo UI"/>
                <a:cs typeface="Meiryo UI"/>
              </a:rPr>
              <a:t>？</a:t>
            </a:r>
            <a:endParaRPr sz="950">
              <a:latin typeface="Meiryo UI"/>
              <a:cs typeface="Meiryo UI"/>
            </a:endParaRPr>
          </a:p>
          <a:p>
            <a:pPr marL="12700">
              <a:lnSpc>
                <a:spcPct val="100000"/>
              </a:lnSpc>
              <a:spcBef>
                <a:spcPts val="20"/>
              </a:spcBef>
            </a:pPr>
            <a:r>
              <a:rPr dirty="0" sz="950" spc="15">
                <a:latin typeface="Meiryo UI"/>
                <a:cs typeface="Meiryo UI"/>
              </a:rPr>
              <a:t>・</a:t>
            </a:r>
            <a:r>
              <a:rPr dirty="0" sz="950" spc="20">
                <a:latin typeface="Meiryo UI"/>
                <a:cs typeface="Meiryo UI"/>
              </a:rPr>
              <a:t>航空産業</a:t>
            </a:r>
            <a:r>
              <a:rPr dirty="0" sz="950" spc="10">
                <a:latin typeface="Meiryo UI"/>
                <a:cs typeface="Meiryo UI"/>
              </a:rPr>
              <a:t>は</a:t>
            </a:r>
            <a:r>
              <a:rPr dirty="0" sz="950" spc="20">
                <a:latin typeface="Meiryo UI"/>
                <a:cs typeface="Meiryo UI"/>
              </a:rPr>
              <a:t>地球温暖化</a:t>
            </a:r>
            <a:r>
              <a:rPr dirty="0" sz="950" spc="10">
                <a:latin typeface="Meiryo UI"/>
                <a:cs typeface="Meiryo UI"/>
              </a:rPr>
              <a:t>を</a:t>
            </a:r>
            <a:r>
              <a:rPr dirty="0" sz="950" spc="15">
                <a:latin typeface="Meiryo UI"/>
                <a:cs typeface="Meiryo UI"/>
              </a:rPr>
              <a:t>どう乗り越える？</a:t>
            </a:r>
            <a:endParaRPr sz="950">
              <a:latin typeface="Meiryo UI"/>
              <a:cs typeface="Meiryo UI"/>
            </a:endParaRPr>
          </a:p>
          <a:p>
            <a:pPr marL="12700">
              <a:lnSpc>
                <a:spcPct val="100000"/>
              </a:lnSpc>
              <a:spcBef>
                <a:spcPts val="25"/>
              </a:spcBef>
              <a:tabLst>
                <a:tab pos="2065020" algn="l"/>
              </a:tabLst>
            </a:pPr>
            <a:r>
              <a:rPr dirty="0" sz="950" spc="15">
                <a:latin typeface="Meiryo UI"/>
                <a:cs typeface="Meiryo UI"/>
              </a:rPr>
              <a:t>・</a:t>
            </a:r>
            <a:r>
              <a:rPr dirty="0" sz="950" spc="20">
                <a:latin typeface="Meiryo UI"/>
                <a:cs typeface="Meiryo UI"/>
              </a:rPr>
              <a:t>新型</a:t>
            </a:r>
            <a:r>
              <a:rPr dirty="0" sz="950" spc="15">
                <a:latin typeface="Meiryo UI"/>
                <a:cs typeface="Meiryo UI"/>
              </a:rPr>
              <a:t>コ</a:t>
            </a:r>
            <a:r>
              <a:rPr dirty="0" sz="950" spc="20">
                <a:latin typeface="Meiryo UI"/>
                <a:cs typeface="Meiryo UI"/>
              </a:rPr>
              <a:t>ロ</a:t>
            </a:r>
            <a:r>
              <a:rPr dirty="0" sz="950" spc="15">
                <a:latin typeface="Meiryo UI"/>
                <a:cs typeface="Meiryo UI"/>
              </a:rPr>
              <a:t>ナ</a:t>
            </a:r>
            <a:r>
              <a:rPr dirty="0" sz="950" spc="10">
                <a:latin typeface="Meiryo UI"/>
                <a:cs typeface="Meiryo UI"/>
              </a:rPr>
              <a:t>ウ</a:t>
            </a:r>
            <a:r>
              <a:rPr dirty="0" sz="950" spc="20">
                <a:latin typeface="Meiryo UI"/>
                <a:cs typeface="Meiryo UI"/>
              </a:rPr>
              <a:t>イ</a:t>
            </a:r>
            <a:r>
              <a:rPr dirty="0" sz="950" spc="10">
                <a:latin typeface="Meiryo UI"/>
                <a:cs typeface="Meiryo UI"/>
              </a:rPr>
              <a:t>ルス</a:t>
            </a:r>
            <a:r>
              <a:rPr dirty="0" sz="950" spc="20">
                <a:latin typeface="Meiryo UI"/>
                <a:cs typeface="Meiryo UI"/>
              </a:rPr>
              <a:t>対策</a:t>
            </a:r>
            <a:r>
              <a:rPr dirty="0" sz="950" spc="10">
                <a:latin typeface="Meiryo UI"/>
                <a:cs typeface="Meiryo UI"/>
              </a:rPr>
              <a:t>を</a:t>
            </a:r>
            <a:r>
              <a:rPr dirty="0" sz="950" spc="20">
                <a:latin typeface="Meiryo UI"/>
                <a:cs typeface="Meiryo UI"/>
              </a:rPr>
              <a:t>科学し</a:t>
            </a:r>
            <a:r>
              <a:rPr dirty="0" sz="950" spc="10">
                <a:latin typeface="Meiryo UI"/>
                <a:cs typeface="Meiryo UI"/>
              </a:rPr>
              <a:t>よう	</a:t>
            </a:r>
            <a:r>
              <a:rPr dirty="0" sz="950" spc="20">
                <a:latin typeface="Meiryo UI"/>
                <a:cs typeface="Meiryo UI"/>
              </a:rPr>
              <a:t>等</a:t>
            </a:r>
            <a:endParaRPr sz="950">
              <a:latin typeface="Meiryo UI"/>
              <a:cs typeface="Meiryo UI"/>
            </a:endParaRPr>
          </a:p>
        </p:txBody>
      </p:sp>
      <p:sp>
        <p:nvSpPr>
          <p:cNvPr id="72" name="object 72"/>
          <p:cNvSpPr txBox="1">
            <a:spLocks noGrp="1"/>
          </p:cNvSpPr>
          <p:nvPr>
            <p:ph type="body" idx="1"/>
          </p:nvPr>
        </p:nvSpPr>
        <p:spPr>
          <a:prstGeom prst="rect"/>
        </p:spPr>
        <p:txBody>
          <a:bodyPr wrap="square" lIns="0" tIns="23495" rIns="0" bIns="0" rtlCol="0" vert="horz">
            <a:spAutoFit/>
          </a:bodyPr>
          <a:lstStyle/>
          <a:p>
            <a:pPr marL="187960" marR="112395">
              <a:lnSpc>
                <a:spcPts val="1510"/>
              </a:lnSpc>
              <a:spcBef>
                <a:spcPts val="185"/>
              </a:spcBef>
            </a:pPr>
            <a:r>
              <a:rPr dirty="0" spc="30"/>
              <a:t>端末</a:t>
            </a:r>
            <a:r>
              <a:rPr dirty="0" spc="25"/>
              <a:t>での</a:t>
            </a:r>
            <a:r>
              <a:rPr dirty="0" spc="30"/>
              <a:t>学</a:t>
            </a:r>
            <a:r>
              <a:rPr dirty="0" spc="15"/>
              <a:t>習</a:t>
            </a:r>
            <a:r>
              <a:rPr dirty="0" spc="30"/>
              <a:t>環境</a:t>
            </a:r>
            <a:r>
              <a:rPr dirty="0" spc="15"/>
              <a:t>が</a:t>
            </a:r>
            <a:r>
              <a:rPr dirty="0" spc="30"/>
              <a:t>急速に整</a:t>
            </a:r>
            <a:r>
              <a:rPr dirty="0" spc="15"/>
              <a:t>備</a:t>
            </a:r>
            <a:r>
              <a:rPr dirty="0" spc="20"/>
              <a:t>され</a:t>
            </a:r>
            <a:r>
              <a:rPr dirty="0" spc="30"/>
              <a:t>て</a:t>
            </a:r>
            <a:r>
              <a:rPr dirty="0" spc="25"/>
              <a:t>い</a:t>
            </a:r>
            <a:r>
              <a:rPr dirty="0" spc="10"/>
              <a:t>ま</a:t>
            </a:r>
            <a:r>
              <a:rPr dirty="0" spc="35"/>
              <a:t>す</a:t>
            </a:r>
            <a:r>
              <a:rPr dirty="0" spc="20"/>
              <a:t>。コ</a:t>
            </a:r>
            <a:r>
              <a:rPr dirty="0" spc="30"/>
              <a:t>ロ</a:t>
            </a:r>
            <a:r>
              <a:rPr dirty="0" spc="25"/>
              <a:t>ナ</a:t>
            </a:r>
            <a:r>
              <a:rPr dirty="0" spc="30"/>
              <a:t>禍</a:t>
            </a:r>
            <a:r>
              <a:rPr dirty="0" spc="25"/>
              <a:t>で</a:t>
            </a:r>
            <a:r>
              <a:rPr dirty="0" spc="15"/>
              <a:t>の</a:t>
            </a:r>
            <a:r>
              <a:rPr dirty="0" spc="30"/>
              <a:t>臨</a:t>
            </a:r>
            <a:r>
              <a:rPr dirty="0" spc="15"/>
              <a:t>時</a:t>
            </a:r>
            <a:r>
              <a:rPr dirty="0" spc="30"/>
              <a:t>休校</a:t>
            </a:r>
            <a:r>
              <a:rPr dirty="0" spc="-5"/>
              <a:t>・ 分散登校時に</a:t>
            </a:r>
            <a:r>
              <a:rPr dirty="0" spc="-10"/>
              <a:t>も</a:t>
            </a:r>
            <a:r>
              <a:rPr dirty="0" spc="-5"/>
              <a:t>学び</a:t>
            </a:r>
            <a:r>
              <a:rPr dirty="0" spc="-15"/>
              <a:t>を</a:t>
            </a:r>
            <a:r>
              <a:rPr dirty="0" spc="-5"/>
              <a:t>継続</a:t>
            </a:r>
            <a:r>
              <a:rPr dirty="0" spc="-10"/>
              <a:t>で</a:t>
            </a:r>
            <a:r>
              <a:rPr dirty="0" spc="-15"/>
              <a:t>き</a:t>
            </a:r>
            <a:r>
              <a:rPr dirty="0" spc="-10"/>
              <a:t>る</a:t>
            </a:r>
            <a:r>
              <a:rPr dirty="0" spc="-5"/>
              <a:t>環境整備</a:t>
            </a:r>
            <a:r>
              <a:rPr dirty="0" spc="-10"/>
              <a:t>も</a:t>
            </a:r>
            <a:r>
              <a:rPr dirty="0" spc="-5"/>
              <a:t>、急ぐ必要</a:t>
            </a:r>
            <a:r>
              <a:rPr dirty="0" spc="-10"/>
              <a:t>があ</a:t>
            </a:r>
            <a:r>
              <a:rPr dirty="0" spc="-5"/>
              <a:t>り</a:t>
            </a:r>
            <a:r>
              <a:rPr dirty="0" spc="-15"/>
              <a:t>ま</a:t>
            </a:r>
            <a:r>
              <a:rPr dirty="0"/>
              <a:t>す</a:t>
            </a:r>
            <a:r>
              <a:rPr dirty="0" spc="-5"/>
              <a:t>。</a:t>
            </a:r>
          </a:p>
          <a:p>
            <a:pPr marL="187960" marR="114300">
              <a:lnSpc>
                <a:spcPts val="1510"/>
              </a:lnSpc>
              <a:spcBef>
                <a:spcPts val="330"/>
              </a:spcBef>
            </a:pPr>
            <a:r>
              <a:rPr dirty="0" spc="5"/>
              <a:t>本事業</a:t>
            </a:r>
            <a:r>
              <a:rPr dirty="0"/>
              <a:t>では</a:t>
            </a:r>
            <a:r>
              <a:rPr dirty="0" spc="20"/>
              <a:t>、</a:t>
            </a:r>
            <a:r>
              <a:rPr dirty="0" spc="5"/>
              <a:t>政府全</a:t>
            </a:r>
            <a:r>
              <a:rPr dirty="0" spc="15"/>
              <a:t>体</a:t>
            </a:r>
            <a:r>
              <a:rPr dirty="0"/>
              <a:t>で</a:t>
            </a:r>
            <a:r>
              <a:rPr dirty="0" spc="5"/>
              <a:t>進</a:t>
            </a:r>
            <a:r>
              <a:rPr dirty="0"/>
              <a:t>める</a:t>
            </a:r>
            <a:r>
              <a:rPr dirty="0" spc="5"/>
              <a:t>「</a:t>
            </a:r>
            <a:r>
              <a:rPr dirty="0"/>
              <a:t>GIGA</a:t>
            </a:r>
            <a:r>
              <a:rPr dirty="0" spc="10"/>
              <a:t>スク</a:t>
            </a:r>
            <a:r>
              <a:rPr dirty="0"/>
              <a:t>ール</a:t>
            </a:r>
            <a:r>
              <a:rPr dirty="0" spc="5"/>
              <a:t>構想」</a:t>
            </a:r>
            <a:r>
              <a:rPr dirty="0"/>
              <a:t>の</a:t>
            </a:r>
            <a:r>
              <a:rPr dirty="0" spc="5"/>
              <a:t>一環として</a:t>
            </a:r>
            <a:r>
              <a:rPr dirty="0" spc="10"/>
              <a:t>、</a:t>
            </a:r>
            <a:r>
              <a:rPr dirty="0" spc="5"/>
              <a:t>「</a:t>
            </a:r>
            <a:r>
              <a:rPr dirty="0" spc="-5"/>
              <a:t>１ </a:t>
            </a:r>
            <a:r>
              <a:rPr dirty="0" spc="-430"/>
              <a:t> </a:t>
            </a:r>
            <a:r>
              <a:rPr dirty="0" spc="-5"/>
              <a:t>人１台端末」環境</a:t>
            </a:r>
            <a:r>
              <a:rPr dirty="0" spc="-10"/>
              <a:t>での</a:t>
            </a:r>
            <a:r>
              <a:rPr dirty="0" spc="-5"/>
              <a:t>学び方改革</a:t>
            </a:r>
            <a:r>
              <a:rPr dirty="0" spc="-15"/>
              <a:t>を</a:t>
            </a:r>
            <a:r>
              <a:rPr dirty="0" spc="-5"/>
              <a:t>２つ</a:t>
            </a:r>
            <a:r>
              <a:rPr dirty="0" spc="-10"/>
              <a:t>の</a:t>
            </a:r>
            <a:r>
              <a:rPr dirty="0" spc="-5"/>
              <a:t>方法</a:t>
            </a:r>
            <a:r>
              <a:rPr dirty="0" spc="-10"/>
              <a:t>で</a:t>
            </a:r>
            <a:r>
              <a:rPr dirty="0" spc="-5"/>
              <a:t>支援</a:t>
            </a:r>
            <a:r>
              <a:rPr dirty="0" spc="-10"/>
              <a:t>し</a:t>
            </a:r>
            <a:r>
              <a:rPr dirty="0" spc="-15"/>
              <a:t>ま</a:t>
            </a:r>
            <a:r>
              <a:rPr dirty="0"/>
              <a:t>す</a:t>
            </a:r>
            <a:r>
              <a:rPr dirty="0" spc="-5"/>
              <a:t>。</a:t>
            </a:r>
          </a:p>
          <a:p>
            <a:pPr marL="187960">
              <a:lnSpc>
                <a:spcPts val="1535"/>
              </a:lnSpc>
              <a:spcBef>
                <a:spcPts val="235"/>
              </a:spcBef>
            </a:pPr>
            <a:r>
              <a:rPr dirty="0" spc="85"/>
              <a:t>ま</a:t>
            </a:r>
            <a:r>
              <a:rPr dirty="0" spc="95"/>
              <a:t>ず</a:t>
            </a:r>
            <a:r>
              <a:rPr dirty="0" spc="90"/>
              <a:t>、市</a:t>
            </a:r>
            <a:r>
              <a:rPr dirty="0" spc="75"/>
              <a:t>販</a:t>
            </a:r>
            <a:r>
              <a:rPr dirty="0" spc="85"/>
              <a:t>の</a:t>
            </a:r>
            <a:r>
              <a:rPr dirty="0" spc="-20"/>
              <a:t>EdTech</a:t>
            </a:r>
            <a:r>
              <a:rPr dirty="0" spc="85"/>
              <a:t>を</a:t>
            </a:r>
            <a:r>
              <a:rPr dirty="0" spc="90"/>
              <a:t>用</a:t>
            </a:r>
            <a:r>
              <a:rPr dirty="0" spc="85"/>
              <a:t>い</a:t>
            </a:r>
            <a:r>
              <a:rPr dirty="0" spc="90"/>
              <a:t>て</a:t>
            </a:r>
            <a:r>
              <a:rPr dirty="0" spc="75"/>
              <a:t>学</a:t>
            </a:r>
            <a:r>
              <a:rPr dirty="0" spc="90"/>
              <a:t>習ス</a:t>
            </a:r>
            <a:r>
              <a:rPr dirty="0" spc="80"/>
              <a:t>タ</a:t>
            </a:r>
            <a:r>
              <a:rPr dirty="0" spc="90"/>
              <a:t>イ</a:t>
            </a:r>
            <a:r>
              <a:rPr dirty="0" spc="75"/>
              <a:t>ル</a:t>
            </a:r>
            <a:r>
              <a:rPr dirty="0" spc="85"/>
              <a:t>の</a:t>
            </a:r>
            <a:r>
              <a:rPr dirty="0" spc="90"/>
              <a:t>転換</a:t>
            </a:r>
            <a:r>
              <a:rPr dirty="0" spc="85"/>
              <a:t>を</a:t>
            </a:r>
            <a:r>
              <a:rPr dirty="0" spc="90"/>
              <a:t>進</a:t>
            </a:r>
            <a:r>
              <a:rPr dirty="0" spc="75"/>
              <a:t>め</a:t>
            </a:r>
            <a:r>
              <a:rPr dirty="0" spc="90"/>
              <a:t>た</a:t>
            </a:r>
            <a:r>
              <a:rPr dirty="0" spc="85"/>
              <a:t>い</a:t>
            </a:r>
            <a:r>
              <a:rPr dirty="0" spc="75"/>
              <a:t>学</a:t>
            </a:r>
            <a:r>
              <a:rPr dirty="0" spc="90"/>
              <a:t>校</a:t>
            </a:r>
            <a:r>
              <a:rPr dirty="0" spc="-5"/>
              <a:t>等</a:t>
            </a:r>
          </a:p>
          <a:p>
            <a:pPr marL="187960" marR="5080">
              <a:lnSpc>
                <a:spcPts val="1510"/>
              </a:lnSpc>
              <a:spcBef>
                <a:spcPts val="70"/>
              </a:spcBef>
            </a:pPr>
            <a:r>
              <a:rPr dirty="0" spc="5"/>
              <a:t>（学校</a:t>
            </a:r>
            <a:r>
              <a:rPr dirty="0" spc="15"/>
              <a:t>お</a:t>
            </a:r>
            <a:r>
              <a:rPr dirty="0"/>
              <a:t>よ</a:t>
            </a:r>
            <a:r>
              <a:rPr dirty="0" spc="5"/>
              <a:t>び</a:t>
            </a:r>
            <a:r>
              <a:rPr dirty="0" spc="15"/>
              <a:t>一</a:t>
            </a:r>
            <a:r>
              <a:rPr dirty="0" spc="5"/>
              <a:t>定</a:t>
            </a:r>
            <a:r>
              <a:rPr dirty="0" spc="15"/>
              <a:t>基</a:t>
            </a:r>
            <a:r>
              <a:rPr dirty="0" spc="5"/>
              <a:t>準</a:t>
            </a:r>
            <a:r>
              <a:rPr dirty="0"/>
              <a:t>を</a:t>
            </a:r>
            <a:r>
              <a:rPr dirty="0" spc="5"/>
              <a:t>満た</a:t>
            </a:r>
            <a:r>
              <a:rPr dirty="0" spc="10"/>
              <a:t>すオ</a:t>
            </a:r>
            <a:r>
              <a:rPr dirty="0"/>
              <a:t>ル</a:t>
            </a:r>
            <a:r>
              <a:rPr dirty="0" spc="10"/>
              <a:t>タナテ</a:t>
            </a:r>
            <a:r>
              <a:rPr dirty="0" spc="15"/>
              <a:t>ィ</a:t>
            </a:r>
            <a:r>
              <a:rPr dirty="0"/>
              <a:t>ブ</a:t>
            </a:r>
            <a:r>
              <a:rPr dirty="0" spc="10"/>
              <a:t>スク</a:t>
            </a:r>
            <a:r>
              <a:rPr dirty="0"/>
              <a:t>ール</a:t>
            </a:r>
            <a:r>
              <a:rPr dirty="0" spc="5"/>
              <a:t>）</a:t>
            </a:r>
            <a:r>
              <a:rPr dirty="0"/>
              <a:t>への</a:t>
            </a:r>
            <a:r>
              <a:rPr dirty="0" spc="15"/>
              <a:t>試験</a:t>
            </a:r>
            <a:r>
              <a:rPr dirty="0" spc="5"/>
              <a:t>導入</a:t>
            </a:r>
            <a:r>
              <a:rPr dirty="0"/>
              <a:t>を</a:t>
            </a:r>
            <a:r>
              <a:rPr dirty="0" spc="-5"/>
              <a:t>、 </a:t>
            </a:r>
            <a:r>
              <a:rPr dirty="0" spc="40"/>
              <a:t>学校等</a:t>
            </a:r>
            <a:r>
              <a:rPr dirty="0" spc="45"/>
              <a:t>に</a:t>
            </a:r>
            <a:r>
              <a:rPr dirty="0" spc="35"/>
              <a:t>よる</a:t>
            </a:r>
            <a:r>
              <a:rPr dirty="0" spc="55"/>
              <a:t>費</a:t>
            </a:r>
            <a:r>
              <a:rPr dirty="0" spc="40"/>
              <a:t>用</a:t>
            </a:r>
            <a:r>
              <a:rPr dirty="0" spc="55"/>
              <a:t>負</a:t>
            </a:r>
            <a:r>
              <a:rPr dirty="0" spc="40"/>
              <a:t>担が生じ</a:t>
            </a:r>
            <a:r>
              <a:rPr dirty="0" spc="35"/>
              <a:t>な</a:t>
            </a:r>
            <a:r>
              <a:rPr dirty="0" spc="40"/>
              <a:t>い形</a:t>
            </a:r>
            <a:r>
              <a:rPr dirty="0" spc="50"/>
              <a:t>で</a:t>
            </a:r>
            <a:r>
              <a:rPr dirty="0" spc="40"/>
              <a:t>進</a:t>
            </a:r>
            <a:r>
              <a:rPr dirty="0" spc="50"/>
              <a:t>め</a:t>
            </a:r>
            <a:r>
              <a:rPr dirty="0" spc="35"/>
              <a:t>る</a:t>
            </a:r>
            <a:r>
              <a:rPr dirty="0" spc="40"/>
              <a:t>べ</a:t>
            </a:r>
            <a:r>
              <a:rPr dirty="0" spc="35"/>
              <a:t>く</a:t>
            </a:r>
            <a:r>
              <a:rPr dirty="0" spc="45"/>
              <a:t>、</a:t>
            </a:r>
            <a:r>
              <a:rPr dirty="0" spc="40"/>
              <a:t>事</a:t>
            </a:r>
            <a:r>
              <a:rPr dirty="0" spc="55"/>
              <a:t>業</a:t>
            </a:r>
            <a:r>
              <a:rPr dirty="0" spc="35"/>
              <a:t>を</a:t>
            </a:r>
            <a:r>
              <a:rPr dirty="0" spc="40"/>
              <a:t>行う</a:t>
            </a:r>
            <a:r>
              <a:rPr dirty="0" spc="-30"/>
              <a:t>EdTech </a:t>
            </a:r>
            <a:r>
              <a:rPr dirty="0" spc="-25"/>
              <a:t> </a:t>
            </a:r>
            <a:r>
              <a:rPr dirty="0" spc="-10"/>
              <a:t>サービ</a:t>
            </a:r>
            <a:r>
              <a:rPr dirty="0" spc="-5"/>
              <a:t>ス事業者に補助</a:t>
            </a:r>
            <a:r>
              <a:rPr dirty="0" spc="-15"/>
              <a:t>を</a:t>
            </a:r>
            <a:r>
              <a:rPr dirty="0" spc="-10"/>
              <a:t>し</a:t>
            </a:r>
            <a:r>
              <a:rPr dirty="0" spc="-15"/>
              <a:t>ま</a:t>
            </a:r>
            <a:r>
              <a:rPr dirty="0"/>
              <a:t>す</a:t>
            </a:r>
            <a:r>
              <a:rPr dirty="0" spc="-5"/>
              <a:t>。</a:t>
            </a:r>
          </a:p>
          <a:p>
            <a:pPr algn="just" marL="187960" marR="112395">
              <a:lnSpc>
                <a:spcPts val="1510"/>
              </a:lnSpc>
              <a:spcBef>
                <a:spcPts val="330"/>
              </a:spcBef>
            </a:pPr>
            <a:r>
              <a:rPr dirty="0" spc="15"/>
              <a:t>併</a:t>
            </a:r>
            <a:r>
              <a:rPr dirty="0" spc="20"/>
              <a:t>せ</a:t>
            </a:r>
            <a:r>
              <a:rPr dirty="0" spc="30"/>
              <a:t>て、</a:t>
            </a:r>
            <a:r>
              <a:rPr dirty="0" spc="15"/>
              <a:t>高</a:t>
            </a:r>
            <a:r>
              <a:rPr dirty="0" spc="30"/>
              <a:t>校</a:t>
            </a:r>
            <a:r>
              <a:rPr dirty="0" spc="15"/>
              <a:t>で</a:t>
            </a:r>
            <a:r>
              <a:rPr dirty="0" spc="25"/>
              <a:t>の</a:t>
            </a:r>
            <a:r>
              <a:rPr dirty="0" spc="30"/>
              <a:t>総</a:t>
            </a:r>
            <a:r>
              <a:rPr dirty="0" spc="15"/>
              <a:t>合</a:t>
            </a:r>
            <a:r>
              <a:rPr dirty="0" spc="30"/>
              <a:t>探究・</a:t>
            </a:r>
            <a:r>
              <a:rPr dirty="0" spc="15"/>
              <a:t>理</a:t>
            </a:r>
            <a:r>
              <a:rPr dirty="0" spc="30"/>
              <a:t>数探</a:t>
            </a:r>
            <a:r>
              <a:rPr dirty="0" spc="15"/>
              <a:t>究</a:t>
            </a:r>
            <a:r>
              <a:rPr dirty="0" spc="30"/>
              <a:t>・公</a:t>
            </a:r>
            <a:r>
              <a:rPr dirty="0" spc="15"/>
              <a:t>共</a:t>
            </a:r>
            <a:r>
              <a:rPr dirty="0" spc="25"/>
              <a:t>な</a:t>
            </a:r>
            <a:r>
              <a:rPr dirty="0" spc="15"/>
              <a:t>ど</a:t>
            </a:r>
            <a:r>
              <a:rPr dirty="0" spc="25"/>
              <a:t>の</a:t>
            </a:r>
            <a:r>
              <a:rPr dirty="0" spc="30"/>
              <a:t>新</a:t>
            </a:r>
            <a:r>
              <a:rPr dirty="0" spc="15"/>
              <a:t>教科</a:t>
            </a:r>
            <a:r>
              <a:rPr dirty="0" spc="35"/>
              <a:t>や</a:t>
            </a:r>
            <a:r>
              <a:rPr dirty="0" spc="30"/>
              <a:t>中</a:t>
            </a:r>
            <a:r>
              <a:rPr dirty="0" spc="15"/>
              <a:t>学以</a:t>
            </a:r>
            <a:r>
              <a:rPr dirty="0" spc="-5"/>
              <a:t>下 </a:t>
            </a:r>
            <a:r>
              <a:rPr dirty="0" spc="25"/>
              <a:t>の</a:t>
            </a:r>
            <a:r>
              <a:rPr dirty="0" spc="30"/>
              <a:t>総合学習</a:t>
            </a:r>
            <a:r>
              <a:rPr dirty="0" spc="25"/>
              <a:t>を</a:t>
            </a:r>
            <a:r>
              <a:rPr dirty="0" spc="30"/>
              <a:t>中</a:t>
            </a:r>
            <a:r>
              <a:rPr dirty="0" spc="15"/>
              <a:t>心</a:t>
            </a:r>
            <a:r>
              <a:rPr dirty="0" spc="30"/>
              <a:t>に</a:t>
            </a:r>
            <a:r>
              <a:rPr dirty="0" spc="15"/>
              <a:t>し</a:t>
            </a:r>
            <a:r>
              <a:rPr dirty="0" spc="30"/>
              <a:t>て</a:t>
            </a:r>
            <a:r>
              <a:rPr dirty="0"/>
              <a:t>STEAM</a:t>
            </a:r>
            <a:r>
              <a:rPr dirty="0" spc="30"/>
              <a:t>学習（学</a:t>
            </a:r>
            <a:r>
              <a:rPr dirty="0" spc="15"/>
              <a:t>際</a:t>
            </a:r>
            <a:r>
              <a:rPr dirty="0" spc="30"/>
              <a:t>研究型・</a:t>
            </a:r>
            <a:r>
              <a:rPr dirty="0" spc="25"/>
              <a:t>プ</a:t>
            </a:r>
            <a:r>
              <a:rPr dirty="0" spc="30"/>
              <a:t>ロ</a:t>
            </a:r>
            <a:r>
              <a:rPr dirty="0" spc="20"/>
              <a:t>ジェ</a:t>
            </a:r>
            <a:r>
              <a:rPr dirty="0" spc="30"/>
              <a:t>ク</a:t>
            </a:r>
            <a:r>
              <a:rPr dirty="0" spc="25"/>
              <a:t>ト</a:t>
            </a:r>
            <a:r>
              <a:rPr dirty="0" spc="30"/>
              <a:t>型</a:t>
            </a:r>
            <a:r>
              <a:rPr dirty="0" spc="-5"/>
              <a:t>学 習）</a:t>
            </a:r>
            <a:r>
              <a:rPr dirty="0" spc="-15"/>
              <a:t>を</a:t>
            </a:r>
            <a:r>
              <a:rPr dirty="0" spc="-5"/>
              <a:t>進</a:t>
            </a:r>
            <a:r>
              <a:rPr dirty="0" spc="-10"/>
              <a:t>める</a:t>
            </a:r>
            <a:r>
              <a:rPr dirty="0" spc="-5"/>
              <a:t>た</a:t>
            </a:r>
            <a:r>
              <a:rPr dirty="0" spc="-10"/>
              <a:t>めの</a:t>
            </a:r>
            <a:r>
              <a:rPr dirty="0" spc="-5"/>
              <a:t>オ</a:t>
            </a:r>
            <a:r>
              <a:rPr dirty="0"/>
              <a:t>ン</a:t>
            </a:r>
            <a:r>
              <a:rPr dirty="0" spc="-5"/>
              <a:t>ラ</a:t>
            </a:r>
            <a:r>
              <a:rPr dirty="0" spc="-10"/>
              <a:t>イ</a:t>
            </a:r>
            <a:r>
              <a:rPr dirty="0"/>
              <a:t>ン</a:t>
            </a:r>
            <a:r>
              <a:rPr dirty="0" spc="-5"/>
              <a:t>教材</a:t>
            </a:r>
            <a:r>
              <a:rPr dirty="0" spc="-10"/>
              <a:t>の</a:t>
            </a:r>
            <a:r>
              <a:rPr dirty="0" spc="-5"/>
              <a:t>開発</a:t>
            </a:r>
            <a:r>
              <a:rPr dirty="0" spc="-15"/>
              <a:t>を</a:t>
            </a:r>
            <a:r>
              <a:rPr dirty="0" spc="-5"/>
              <a:t>進</a:t>
            </a:r>
            <a:r>
              <a:rPr dirty="0" spc="-10"/>
              <a:t>め</a:t>
            </a:r>
            <a:r>
              <a:rPr dirty="0" spc="-15"/>
              <a:t>ま</a:t>
            </a:r>
            <a:r>
              <a:rPr dirty="0"/>
              <a:t>す</a:t>
            </a:r>
            <a:r>
              <a:rPr dirty="0" spc="-5"/>
              <a:t>。</a:t>
            </a:r>
          </a:p>
          <a:p>
            <a:pPr marL="434340" marR="137160" indent="-291465">
              <a:lnSpc>
                <a:spcPct val="105900"/>
              </a:lnSpc>
              <a:spcBef>
                <a:spcPts val="204"/>
              </a:spcBef>
            </a:pPr>
            <a:r>
              <a:rPr dirty="0" sz="850" spc="10"/>
              <a:t>※１</a:t>
            </a:r>
            <a:r>
              <a:rPr dirty="0" sz="850" spc="305"/>
              <a:t> </a:t>
            </a:r>
            <a:r>
              <a:rPr dirty="0" sz="850" spc="5"/>
              <a:t>EdTech:</a:t>
            </a:r>
            <a:r>
              <a:rPr dirty="0" sz="850" spc="30"/>
              <a:t> </a:t>
            </a:r>
            <a:r>
              <a:rPr dirty="0" sz="850" spc="5"/>
              <a:t>Education(</a:t>
            </a:r>
            <a:r>
              <a:rPr dirty="0" sz="850" spc="10"/>
              <a:t>教育</a:t>
            </a:r>
            <a:r>
              <a:rPr dirty="0" sz="850" spc="5"/>
              <a:t>)×Technology(</a:t>
            </a:r>
            <a:r>
              <a:rPr dirty="0" sz="850" spc="10"/>
              <a:t>科学技術</a:t>
            </a:r>
            <a:r>
              <a:rPr dirty="0" sz="850" spc="5"/>
              <a:t>)を</a:t>
            </a:r>
            <a:r>
              <a:rPr dirty="0" sz="850" spc="10"/>
              <a:t>掛</a:t>
            </a:r>
            <a:r>
              <a:rPr dirty="0" sz="850"/>
              <a:t>け</a:t>
            </a:r>
            <a:r>
              <a:rPr dirty="0" sz="850" spc="10"/>
              <a:t>合</a:t>
            </a:r>
            <a:r>
              <a:rPr dirty="0" sz="850" spc="5"/>
              <a:t>わせ</a:t>
            </a:r>
            <a:r>
              <a:rPr dirty="0" sz="850"/>
              <a:t>た</a:t>
            </a:r>
            <a:r>
              <a:rPr dirty="0" sz="850" spc="10"/>
              <a:t>造語</a:t>
            </a:r>
            <a:r>
              <a:rPr dirty="0" sz="850" spc="5"/>
              <a:t>。AI、IoT、</a:t>
            </a:r>
            <a:r>
              <a:rPr dirty="0" sz="850"/>
              <a:t>VR</a:t>
            </a:r>
            <a:r>
              <a:rPr dirty="0" sz="850" spc="10"/>
              <a:t>等の</a:t>
            </a:r>
            <a:r>
              <a:rPr dirty="0" sz="850" spc="5"/>
              <a:t>テク </a:t>
            </a:r>
            <a:r>
              <a:rPr dirty="0" sz="850" spc="10"/>
              <a:t>ノ</a:t>
            </a:r>
            <a:r>
              <a:rPr dirty="0" sz="850" spc="5"/>
              <a:t>ロ</a:t>
            </a:r>
            <a:r>
              <a:rPr dirty="0" sz="850" spc="10"/>
              <a:t>ジー</a:t>
            </a:r>
            <a:r>
              <a:rPr dirty="0" sz="850" spc="5"/>
              <a:t>を</a:t>
            </a:r>
            <a:r>
              <a:rPr dirty="0" sz="850" spc="10"/>
              <a:t>活用</a:t>
            </a:r>
            <a:r>
              <a:rPr dirty="0" sz="850" spc="5"/>
              <a:t>し</a:t>
            </a:r>
            <a:r>
              <a:rPr dirty="0" sz="850" spc="15"/>
              <a:t>た</a:t>
            </a:r>
            <a:r>
              <a:rPr dirty="0" sz="850" spc="10"/>
              <a:t>革新的な能力開発技法</a:t>
            </a:r>
            <a:r>
              <a:rPr dirty="0" sz="850" spc="5"/>
              <a:t>。</a:t>
            </a:r>
            <a:endParaRPr sz="850"/>
          </a:p>
          <a:p>
            <a:pPr marL="434340" marR="71755" indent="-291465">
              <a:lnSpc>
                <a:spcPct val="105900"/>
              </a:lnSpc>
            </a:pPr>
            <a:r>
              <a:rPr dirty="0" sz="850" spc="10"/>
              <a:t>※２</a:t>
            </a:r>
            <a:r>
              <a:rPr dirty="0" sz="850" spc="40"/>
              <a:t> </a:t>
            </a:r>
            <a:r>
              <a:rPr dirty="0" sz="850" spc="10"/>
              <a:t>STEAM：科学</a:t>
            </a:r>
            <a:r>
              <a:rPr dirty="0" sz="850"/>
              <a:t>(Science)</a:t>
            </a:r>
            <a:r>
              <a:rPr dirty="0" sz="850" spc="5"/>
              <a:t>、</a:t>
            </a:r>
            <a:r>
              <a:rPr dirty="0" sz="850" spc="10"/>
              <a:t>技術</a:t>
            </a:r>
            <a:r>
              <a:rPr dirty="0" sz="850" spc="5"/>
              <a:t>(Technology)、</a:t>
            </a:r>
            <a:r>
              <a:rPr dirty="0" sz="850" spc="10"/>
              <a:t>工学</a:t>
            </a:r>
            <a:r>
              <a:rPr dirty="0" sz="850" spc="5"/>
              <a:t>(Engineering)、</a:t>
            </a:r>
            <a:r>
              <a:rPr dirty="0" sz="850"/>
              <a:t>リ</a:t>
            </a:r>
            <a:r>
              <a:rPr dirty="0" sz="850" spc="10"/>
              <a:t>ベ</a:t>
            </a:r>
            <a:r>
              <a:rPr dirty="0" sz="850" spc="5"/>
              <a:t>ラ</a:t>
            </a:r>
            <a:r>
              <a:rPr dirty="0" sz="850" spc="10"/>
              <a:t>ル</a:t>
            </a:r>
            <a:r>
              <a:rPr dirty="0" sz="850" spc="-10"/>
              <a:t>ア</a:t>
            </a:r>
            <a:r>
              <a:rPr dirty="0" sz="850" spc="10"/>
              <a:t>ーツ</a:t>
            </a:r>
            <a:r>
              <a:rPr dirty="0" sz="850" spc="5"/>
              <a:t>・</a:t>
            </a:r>
            <a:r>
              <a:rPr dirty="0" sz="850" spc="10"/>
              <a:t>教</a:t>
            </a:r>
            <a:r>
              <a:rPr dirty="0" sz="850" spc="-5"/>
              <a:t>養</a:t>
            </a:r>
            <a:r>
              <a:rPr dirty="0" sz="850"/>
              <a:t>(Arts)</a:t>
            </a:r>
            <a:r>
              <a:rPr dirty="0" sz="850" spc="5"/>
              <a:t>、 </a:t>
            </a:r>
            <a:r>
              <a:rPr dirty="0" sz="850" spc="10"/>
              <a:t>数学</a:t>
            </a:r>
            <a:r>
              <a:rPr dirty="0" sz="850" spc="5"/>
              <a:t>(Mathematics)を</a:t>
            </a:r>
            <a:r>
              <a:rPr dirty="0" sz="850" spc="10"/>
              <a:t>活用</a:t>
            </a:r>
            <a:r>
              <a:rPr dirty="0" sz="850" spc="5"/>
              <a:t>し</a:t>
            </a:r>
            <a:r>
              <a:rPr dirty="0" sz="850"/>
              <a:t>た</a:t>
            </a:r>
            <a:r>
              <a:rPr dirty="0" sz="850" spc="10"/>
              <a:t>文理融合の課題解決型教育</a:t>
            </a:r>
            <a:r>
              <a:rPr dirty="0" sz="850" spc="5"/>
              <a:t>。</a:t>
            </a:r>
            <a:endParaRPr sz="850"/>
          </a:p>
          <a:p>
            <a:pPr marL="12700">
              <a:lnSpc>
                <a:spcPct val="100000"/>
              </a:lnSpc>
              <a:spcBef>
                <a:spcPts val="484"/>
              </a:spcBef>
            </a:pPr>
            <a:r>
              <a:rPr dirty="0" spc="-5" b="1">
                <a:latin typeface="Meiryo UI"/>
                <a:cs typeface="Meiryo UI"/>
              </a:rPr>
              <a:t>成果目標</a:t>
            </a:r>
          </a:p>
          <a:p>
            <a:pPr marL="190500" marR="120650">
              <a:lnSpc>
                <a:spcPts val="1510"/>
              </a:lnSpc>
              <a:spcBef>
                <a:spcPts val="310"/>
              </a:spcBef>
            </a:pPr>
            <a:r>
              <a:rPr dirty="0" spc="5"/>
              <a:t>学校</a:t>
            </a:r>
            <a:r>
              <a:rPr dirty="0" spc="-5"/>
              <a:t>等</a:t>
            </a:r>
            <a:r>
              <a:rPr dirty="0" spc="5"/>
              <a:t>に</a:t>
            </a:r>
            <a:r>
              <a:rPr dirty="0" spc="-10"/>
              <a:t>お</a:t>
            </a:r>
            <a:r>
              <a:rPr dirty="0"/>
              <a:t>ける</a:t>
            </a:r>
            <a:r>
              <a:rPr dirty="0" spc="-30"/>
              <a:t>EdTech</a:t>
            </a:r>
            <a:r>
              <a:rPr dirty="0" spc="-10"/>
              <a:t>の</a:t>
            </a:r>
            <a:r>
              <a:rPr dirty="0" spc="5"/>
              <a:t>試験導</a:t>
            </a:r>
            <a:r>
              <a:rPr dirty="0" spc="-5"/>
              <a:t>入</a:t>
            </a:r>
            <a:r>
              <a:rPr dirty="0" spc="5"/>
              <a:t>・</a:t>
            </a:r>
            <a:r>
              <a:rPr dirty="0" spc="-10"/>
              <a:t>サ</a:t>
            </a:r>
            <a:r>
              <a:rPr dirty="0"/>
              <a:t>ポー</a:t>
            </a:r>
            <a:r>
              <a:rPr dirty="0" spc="-10"/>
              <a:t>ト</a:t>
            </a:r>
            <a:r>
              <a:rPr dirty="0" spc="5"/>
              <a:t>に必要</a:t>
            </a:r>
            <a:r>
              <a:rPr dirty="0" spc="-10"/>
              <a:t>な</a:t>
            </a:r>
            <a:r>
              <a:rPr dirty="0" spc="5"/>
              <a:t>経費</a:t>
            </a:r>
            <a:r>
              <a:rPr dirty="0" spc="-5"/>
              <a:t>等につ</a:t>
            </a:r>
            <a:r>
              <a:rPr dirty="0" spc="-10"/>
              <a:t>い</a:t>
            </a:r>
            <a:r>
              <a:rPr dirty="0" spc="5"/>
              <a:t>て</a:t>
            </a:r>
            <a:r>
              <a:rPr dirty="0" spc="-5"/>
              <a:t>、 企業向</a:t>
            </a:r>
            <a:r>
              <a:rPr dirty="0" spc="-10"/>
              <a:t>け</a:t>
            </a:r>
            <a:r>
              <a:rPr dirty="0" spc="-5"/>
              <a:t>補助</a:t>
            </a:r>
            <a:r>
              <a:rPr dirty="0" spc="-15"/>
              <a:t>を</a:t>
            </a:r>
            <a:r>
              <a:rPr dirty="0" spc="-5"/>
              <a:t>行</a:t>
            </a:r>
            <a:r>
              <a:rPr dirty="0" spc="-10"/>
              <a:t>い</a:t>
            </a:r>
            <a:r>
              <a:rPr dirty="0" spc="-5"/>
              <a:t>、次年度以降</a:t>
            </a:r>
            <a:r>
              <a:rPr dirty="0" spc="-10"/>
              <a:t>の</a:t>
            </a:r>
            <a:r>
              <a:rPr dirty="0" spc="-5"/>
              <a:t>継続活用</a:t>
            </a:r>
            <a:r>
              <a:rPr dirty="0"/>
              <a:t>や</a:t>
            </a:r>
            <a:r>
              <a:rPr dirty="0" spc="-5"/>
              <a:t>普及</a:t>
            </a:r>
            <a:r>
              <a:rPr dirty="0" spc="-15"/>
              <a:t>を</a:t>
            </a:r>
            <a:r>
              <a:rPr dirty="0" spc="-5"/>
              <a:t>図り</a:t>
            </a:r>
            <a:r>
              <a:rPr dirty="0" spc="-15"/>
              <a:t>ま</a:t>
            </a:r>
            <a:r>
              <a:rPr dirty="0"/>
              <a:t>す</a:t>
            </a:r>
            <a:r>
              <a:rPr dirty="0" spc="-5"/>
              <a:t>。</a:t>
            </a:r>
          </a:p>
          <a:p>
            <a:pPr marL="190500" marR="120650">
              <a:lnSpc>
                <a:spcPts val="1510"/>
              </a:lnSpc>
              <a:spcBef>
                <a:spcPts val="650"/>
              </a:spcBef>
            </a:pPr>
            <a:r>
              <a:rPr dirty="0" spc="25"/>
              <a:t>ま</a:t>
            </a:r>
            <a:r>
              <a:rPr dirty="0" spc="30"/>
              <a:t>た、課題解決力・</a:t>
            </a:r>
            <a:r>
              <a:rPr dirty="0" spc="15"/>
              <a:t>創</a:t>
            </a:r>
            <a:r>
              <a:rPr dirty="0" spc="30"/>
              <a:t>造性</a:t>
            </a:r>
            <a:r>
              <a:rPr dirty="0" spc="25"/>
              <a:t>を</a:t>
            </a:r>
            <a:r>
              <a:rPr dirty="0" spc="30"/>
              <a:t>育</a:t>
            </a:r>
            <a:r>
              <a:rPr dirty="0" spc="25"/>
              <a:t>む</a:t>
            </a:r>
            <a:r>
              <a:rPr dirty="0" spc="30"/>
              <a:t>オ</a:t>
            </a:r>
            <a:r>
              <a:rPr dirty="0" spc="35"/>
              <a:t>ン</a:t>
            </a:r>
            <a:r>
              <a:rPr dirty="0" spc="20"/>
              <a:t>ラ</a:t>
            </a:r>
            <a:r>
              <a:rPr dirty="0" spc="30"/>
              <a:t>イ</a:t>
            </a:r>
            <a:r>
              <a:rPr dirty="0" spc="20"/>
              <a:t>ン</a:t>
            </a:r>
            <a:r>
              <a:rPr dirty="0" spc="30"/>
              <a:t>学習教材</a:t>
            </a:r>
            <a:r>
              <a:rPr dirty="0" spc="25"/>
              <a:t>の</a:t>
            </a:r>
            <a:r>
              <a:rPr dirty="0" spc="30"/>
              <a:t>開発</a:t>
            </a:r>
            <a:r>
              <a:rPr dirty="0" spc="25"/>
              <a:t>を</a:t>
            </a:r>
            <a:r>
              <a:rPr dirty="0" spc="15"/>
              <a:t>促</a:t>
            </a:r>
            <a:r>
              <a:rPr dirty="0" spc="30"/>
              <a:t>進し</a:t>
            </a:r>
            <a:r>
              <a:rPr dirty="0" spc="-5"/>
              <a:t>、 </a:t>
            </a:r>
            <a:r>
              <a:rPr dirty="0" spc="-5"/>
              <a:t>全国展開</a:t>
            </a:r>
            <a:r>
              <a:rPr dirty="0" spc="-15"/>
              <a:t>を</a:t>
            </a:r>
            <a:r>
              <a:rPr dirty="0" spc="-5"/>
              <a:t>加速</a:t>
            </a:r>
            <a:r>
              <a:rPr dirty="0" spc="-10"/>
              <a:t>し</a:t>
            </a:r>
            <a:r>
              <a:rPr dirty="0" spc="-15"/>
              <a:t>ま</a:t>
            </a:r>
            <a:r>
              <a:rPr dirty="0"/>
              <a:t>す</a:t>
            </a:r>
            <a:r>
              <a:rPr dirty="0" spc="-5"/>
              <a:t>。</a:t>
            </a:r>
          </a:p>
          <a:p>
            <a:pPr marL="65405">
              <a:lnSpc>
                <a:spcPct val="100000"/>
              </a:lnSpc>
              <a:spcBef>
                <a:spcPts val="440"/>
              </a:spcBef>
            </a:pPr>
            <a:r>
              <a:rPr dirty="0" spc="-5" b="1">
                <a:latin typeface="Meiryo UI"/>
                <a:cs typeface="Meiryo UI"/>
              </a:rPr>
              <a:t>条件（対象者、対象行為、補助率等）</a:t>
            </a:r>
          </a:p>
        </p:txBody>
      </p:sp>
      <p:sp>
        <p:nvSpPr>
          <p:cNvPr id="73" name="object 73"/>
          <p:cNvSpPr txBox="1"/>
          <p:nvPr/>
        </p:nvSpPr>
        <p:spPr>
          <a:xfrm>
            <a:off x="77215" y="6337813"/>
            <a:ext cx="276860" cy="207010"/>
          </a:xfrm>
          <a:prstGeom prst="rect">
            <a:avLst/>
          </a:prstGeom>
        </p:spPr>
        <p:txBody>
          <a:bodyPr wrap="square" lIns="0" tIns="17145" rIns="0" bIns="0" rtlCol="0" vert="horz">
            <a:spAutoFit/>
          </a:bodyPr>
          <a:lstStyle/>
          <a:p>
            <a:pPr marL="12700">
              <a:lnSpc>
                <a:spcPct val="100000"/>
              </a:lnSpc>
              <a:spcBef>
                <a:spcPts val="135"/>
              </a:spcBef>
            </a:pPr>
            <a:r>
              <a:rPr dirty="0" sz="1150" spc="20" b="1">
                <a:latin typeface="Meiryo UI"/>
                <a:cs typeface="Meiryo UI"/>
              </a:rPr>
              <a:t>(1)</a:t>
            </a:r>
            <a:endParaRPr sz="1150">
              <a:latin typeface="Meiryo UI"/>
              <a:cs typeface="Meiryo UI"/>
            </a:endParaRPr>
          </a:p>
        </p:txBody>
      </p:sp>
      <p:sp>
        <p:nvSpPr>
          <p:cNvPr id="74" name="object 74"/>
          <p:cNvSpPr txBox="1"/>
          <p:nvPr/>
        </p:nvSpPr>
        <p:spPr>
          <a:xfrm>
            <a:off x="71119" y="7046472"/>
            <a:ext cx="276860" cy="207010"/>
          </a:xfrm>
          <a:prstGeom prst="rect">
            <a:avLst/>
          </a:prstGeom>
        </p:spPr>
        <p:txBody>
          <a:bodyPr wrap="square" lIns="0" tIns="17145" rIns="0" bIns="0" rtlCol="0" vert="horz">
            <a:spAutoFit/>
          </a:bodyPr>
          <a:lstStyle/>
          <a:p>
            <a:pPr marL="12700">
              <a:lnSpc>
                <a:spcPct val="100000"/>
              </a:lnSpc>
              <a:spcBef>
                <a:spcPts val="135"/>
              </a:spcBef>
            </a:pPr>
            <a:r>
              <a:rPr dirty="0" sz="1150" spc="20" b="1">
                <a:latin typeface="Meiryo UI"/>
                <a:cs typeface="Meiryo UI"/>
              </a:rPr>
              <a:t>(2)</a:t>
            </a:r>
            <a:endParaRPr sz="1150">
              <a:latin typeface="Meiryo UI"/>
              <a:cs typeface="Meiryo UI"/>
            </a:endParaRPr>
          </a:p>
        </p:txBody>
      </p:sp>
      <p:sp>
        <p:nvSpPr>
          <p:cNvPr id="75" name="object 75"/>
          <p:cNvSpPr txBox="1"/>
          <p:nvPr/>
        </p:nvSpPr>
        <p:spPr>
          <a:xfrm>
            <a:off x="10473943" y="7191253"/>
            <a:ext cx="144780" cy="255904"/>
          </a:xfrm>
          <a:prstGeom prst="rect">
            <a:avLst/>
          </a:prstGeom>
        </p:spPr>
        <p:txBody>
          <a:bodyPr wrap="square" lIns="0" tIns="13970" rIns="0" bIns="0" rtlCol="0" vert="horz">
            <a:spAutoFit/>
          </a:bodyPr>
          <a:lstStyle/>
          <a:p>
            <a:pPr marL="12700">
              <a:lnSpc>
                <a:spcPct val="100000"/>
              </a:lnSpc>
              <a:spcBef>
                <a:spcPts val="110"/>
              </a:spcBef>
            </a:pPr>
            <a:r>
              <a:rPr dirty="0" sz="1500" spc="5">
                <a:latin typeface="Meiryo UI"/>
                <a:cs typeface="Meiryo UI"/>
              </a:rPr>
              <a:t>6</a:t>
            </a:r>
            <a:endParaRPr sz="1500">
              <a:latin typeface="Meiryo UI"/>
              <a:cs typeface="Meiryo U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16127" y="2235200"/>
            <a:ext cx="1240155" cy="259715"/>
          </a:xfrm>
          <a:prstGeom prst="rect">
            <a:avLst/>
          </a:prstGeom>
        </p:spPr>
        <p:txBody>
          <a:bodyPr wrap="square" lIns="0" tIns="17145" rIns="0" bIns="0" rtlCol="0" vert="horz">
            <a:spAutoFit/>
          </a:bodyPr>
          <a:lstStyle/>
          <a:p>
            <a:pPr marL="12700">
              <a:lnSpc>
                <a:spcPct val="100000"/>
              </a:lnSpc>
              <a:spcBef>
                <a:spcPts val="135"/>
              </a:spcBef>
            </a:pPr>
            <a:r>
              <a:rPr dirty="0" sz="1500" spc="25">
                <a:latin typeface="Meiryo UI"/>
                <a:cs typeface="Meiryo UI"/>
              </a:rPr>
              <a:t>【事業ス</a:t>
            </a:r>
            <a:r>
              <a:rPr dirty="0" sz="1500" spc="30">
                <a:latin typeface="Meiryo UI"/>
                <a:cs typeface="Meiryo UI"/>
              </a:rPr>
              <a:t>キーム</a:t>
            </a:r>
            <a:r>
              <a:rPr dirty="0" sz="1500" spc="15">
                <a:latin typeface="Meiryo UI"/>
                <a:cs typeface="Meiryo UI"/>
              </a:rPr>
              <a:t>】</a:t>
            </a:r>
            <a:endParaRPr sz="1500">
              <a:latin typeface="Meiryo UI"/>
              <a:cs typeface="Meiryo UI"/>
            </a:endParaRPr>
          </a:p>
        </p:txBody>
      </p:sp>
      <p:sp>
        <p:nvSpPr>
          <p:cNvPr id="3" name="object 3"/>
          <p:cNvSpPr txBox="1"/>
          <p:nvPr/>
        </p:nvSpPr>
        <p:spPr>
          <a:xfrm>
            <a:off x="6499352" y="4688535"/>
            <a:ext cx="3041015" cy="647700"/>
          </a:xfrm>
          <a:prstGeom prst="rect">
            <a:avLst/>
          </a:prstGeom>
        </p:spPr>
        <p:txBody>
          <a:bodyPr wrap="square" lIns="0" tIns="12065" rIns="0" bIns="0" rtlCol="0" vert="horz">
            <a:spAutoFit/>
          </a:bodyPr>
          <a:lstStyle/>
          <a:p>
            <a:pPr algn="just" marL="12700" marR="5080">
              <a:lnSpc>
                <a:spcPct val="123600"/>
              </a:lnSpc>
              <a:spcBef>
                <a:spcPts val="95"/>
              </a:spcBef>
            </a:pPr>
            <a:r>
              <a:rPr dirty="0" sz="1100" spc="20">
                <a:latin typeface="Meiryo UI"/>
                <a:cs typeface="Meiryo UI"/>
              </a:rPr>
              <a:t>デ</a:t>
            </a:r>
            <a:r>
              <a:rPr dirty="0" sz="1100" spc="15">
                <a:latin typeface="Meiryo UI"/>
                <a:cs typeface="Meiryo UI"/>
              </a:rPr>
              <a:t>ジタ</a:t>
            </a:r>
            <a:r>
              <a:rPr dirty="0" sz="1100" spc="20">
                <a:latin typeface="Meiryo UI"/>
                <a:cs typeface="Meiryo UI"/>
              </a:rPr>
              <a:t>ル</a:t>
            </a:r>
            <a:r>
              <a:rPr dirty="0" sz="1100" spc="5">
                <a:latin typeface="Meiryo UI"/>
                <a:cs typeface="Meiryo UI"/>
              </a:rPr>
              <a:t>ド</a:t>
            </a:r>
            <a:r>
              <a:rPr dirty="0" sz="1100" spc="10">
                <a:latin typeface="Meiryo UI"/>
                <a:cs typeface="Meiryo UI"/>
              </a:rPr>
              <a:t>リ</a:t>
            </a:r>
            <a:r>
              <a:rPr dirty="0" sz="1100" spc="20">
                <a:latin typeface="Meiryo UI"/>
                <a:cs typeface="Meiryo UI"/>
              </a:rPr>
              <a:t>ル</a:t>
            </a:r>
            <a:r>
              <a:rPr dirty="0" sz="1100" spc="10">
                <a:latin typeface="Meiryo UI"/>
                <a:cs typeface="Meiryo UI"/>
              </a:rPr>
              <a:t>・</a:t>
            </a:r>
            <a:r>
              <a:rPr dirty="0" sz="1100" spc="25">
                <a:latin typeface="Meiryo UI"/>
                <a:cs typeface="Meiryo UI"/>
              </a:rPr>
              <a:t>協働</a:t>
            </a:r>
            <a:r>
              <a:rPr dirty="0" sz="1100" spc="35">
                <a:latin typeface="Meiryo UI"/>
                <a:cs typeface="Meiryo UI"/>
              </a:rPr>
              <a:t>学</a:t>
            </a:r>
            <a:r>
              <a:rPr dirty="0" sz="1100" spc="25">
                <a:latin typeface="Meiryo UI"/>
                <a:cs typeface="Meiryo UI"/>
              </a:rPr>
              <a:t>習</a:t>
            </a:r>
            <a:r>
              <a:rPr dirty="0" sz="1100" spc="35">
                <a:latin typeface="Meiryo UI"/>
                <a:cs typeface="Meiryo UI"/>
              </a:rPr>
              <a:t>支</a:t>
            </a:r>
            <a:r>
              <a:rPr dirty="0" sz="1100" spc="25">
                <a:latin typeface="Meiryo UI"/>
                <a:cs typeface="Meiryo UI"/>
              </a:rPr>
              <a:t>援</a:t>
            </a:r>
            <a:r>
              <a:rPr dirty="0" sz="1100" spc="30">
                <a:latin typeface="Meiryo UI"/>
                <a:cs typeface="Meiryo UI"/>
              </a:rPr>
              <a:t>ツ</a:t>
            </a:r>
            <a:r>
              <a:rPr dirty="0" sz="1100" spc="35">
                <a:latin typeface="Meiryo UI"/>
                <a:cs typeface="Meiryo UI"/>
              </a:rPr>
              <a:t>ー</a:t>
            </a:r>
            <a:r>
              <a:rPr dirty="0" sz="1100" spc="20">
                <a:latin typeface="Meiryo UI"/>
                <a:cs typeface="Meiryo UI"/>
              </a:rPr>
              <a:t>ル</a:t>
            </a:r>
            <a:r>
              <a:rPr dirty="0" sz="1100" spc="35">
                <a:latin typeface="Meiryo UI"/>
                <a:cs typeface="Meiryo UI"/>
              </a:rPr>
              <a:t>や</a:t>
            </a:r>
            <a:r>
              <a:rPr dirty="0" sz="1100" spc="5">
                <a:latin typeface="Meiryo UI"/>
                <a:cs typeface="Meiryo UI"/>
              </a:rPr>
              <a:t>、</a:t>
            </a:r>
            <a:r>
              <a:rPr dirty="0" sz="1100" spc="20">
                <a:latin typeface="Meiryo UI"/>
                <a:cs typeface="Meiryo UI"/>
              </a:rPr>
              <a:t>プ</a:t>
            </a:r>
            <a:r>
              <a:rPr dirty="0" sz="1100" spc="30">
                <a:latin typeface="Meiryo UI"/>
                <a:cs typeface="Meiryo UI"/>
              </a:rPr>
              <a:t>ロ</a:t>
            </a:r>
            <a:r>
              <a:rPr dirty="0" sz="1100" spc="15">
                <a:latin typeface="Meiryo UI"/>
                <a:cs typeface="Meiryo UI"/>
              </a:rPr>
              <a:t>グ</a:t>
            </a:r>
            <a:r>
              <a:rPr dirty="0" sz="1100" spc="25">
                <a:latin typeface="Meiryo UI"/>
                <a:cs typeface="Meiryo UI"/>
              </a:rPr>
              <a:t>ラ</a:t>
            </a:r>
            <a:r>
              <a:rPr dirty="0" sz="1100" spc="20">
                <a:latin typeface="Meiryo UI"/>
                <a:cs typeface="Meiryo UI"/>
              </a:rPr>
              <a:t>ミ</a:t>
            </a:r>
            <a:r>
              <a:rPr dirty="0" sz="1100" spc="30">
                <a:latin typeface="Meiryo UI"/>
                <a:cs typeface="Meiryo UI"/>
              </a:rPr>
              <a:t>ン</a:t>
            </a:r>
            <a:r>
              <a:rPr dirty="0" sz="1100" spc="20">
                <a:latin typeface="Meiryo UI"/>
                <a:cs typeface="Meiryo UI"/>
              </a:rPr>
              <a:t>グ </a:t>
            </a:r>
            <a:r>
              <a:rPr dirty="0" sz="1100" spc="20">
                <a:latin typeface="Meiryo UI"/>
                <a:cs typeface="Meiryo UI"/>
              </a:rPr>
              <a:t>必修化に対応するプロ</a:t>
            </a:r>
            <a:r>
              <a:rPr dirty="0" sz="1100" spc="15">
                <a:latin typeface="Meiryo UI"/>
                <a:cs typeface="Meiryo UI"/>
              </a:rPr>
              <a:t>グ</a:t>
            </a:r>
            <a:r>
              <a:rPr dirty="0" sz="1100" spc="15">
                <a:latin typeface="Meiryo UI"/>
                <a:cs typeface="Meiryo UI"/>
              </a:rPr>
              <a:t>ラ</a:t>
            </a:r>
            <a:r>
              <a:rPr dirty="0" sz="1100" spc="20">
                <a:latin typeface="Meiryo UI"/>
                <a:cs typeface="Meiryo UI"/>
              </a:rPr>
              <a:t>ミ</a:t>
            </a:r>
            <a:r>
              <a:rPr dirty="0" sz="1100" spc="30">
                <a:latin typeface="Meiryo UI"/>
                <a:cs typeface="Meiryo UI"/>
              </a:rPr>
              <a:t>ン</a:t>
            </a:r>
            <a:r>
              <a:rPr dirty="0" sz="1100" spc="15">
                <a:latin typeface="Meiryo UI"/>
                <a:cs typeface="Meiryo UI"/>
              </a:rPr>
              <a:t>グ</a:t>
            </a:r>
            <a:r>
              <a:rPr dirty="0" sz="1100" spc="35">
                <a:latin typeface="Meiryo UI"/>
                <a:cs typeface="Meiryo UI"/>
              </a:rPr>
              <a:t>教</a:t>
            </a:r>
            <a:r>
              <a:rPr dirty="0" sz="1100" spc="25">
                <a:latin typeface="Meiryo UI"/>
                <a:cs typeface="Meiryo UI"/>
              </a:rPr>
              <a:t>育</a:t>
            </a:r>
            <a:r>
              <a:rPr dirty="0" sz="1100" spc="35">
                <a:latin typeface="Meiryo UI"/>
                <a:cs typeface="Meiryo UI"/>
              </a:rPr>
              <a:t>支援</a:t>
            </a:r>
            <a:r>
              <a:rPr dirty="0" sz="1100" spc="15">
                <a:latin typeface="Meiryo UI"/>
                <a:cs typeface="Meiryo UI"/>
              </a:rPr>
              <a:t>ツ</a:t>
            </a:r>
            <a:r>
              <a:rPr dirty="0" sz="1100" spc="35">
                <a:latin typeface="Meiryo UI"/>
                <a:cs typeface="Meiryo UI"/>
              </a:rPr>
              <a:t>ール</a:t>
            </a:r>
            <a:r>
              <a:rPr dirty="0" sz="1100" spc="15">
                <a:latin typeface="Meiryo UI"/>
                <a:cs typeface="Meiryo UI"/>
              </a:rPr>
              <a:t>な</a:t>
            </a:r>
            <a:r>
              <a:rPr dirty="0" sz="1100" spc="25">
                <a:latin typeface="Meiryo UI"/>
                <a:cs typeface="Meiryo UI"/>
              </a:rPr>
              <a:t>ど</a:t>
            </a:r>
            <a:r>
              <a:rPr dirty="0" sz="1100" spc="10">
                <a:latin typeface="Meiryo UI"/>
                <a:cs typeface="Meiryo UI"/>
              </a:rPr>
              <a:t>、 </a:t>
            </a:r>
            <a:r>
              <a:rPr dirty="0" sz="1100" spc="25">
                <a:latin typeface="Meiryo UI"/>
                <a:cs typeface="Meiryo UI"/>
              </a:rPr>
              <a:t>多様</a:t>
            </a:r>
            <a:r>
              <a:rPr dirty="0" sz="1100" spc="15">
                <a:latin typeface="Meiryo UI"/>
                <a:cs typeface="Meiryo UI"/>
              </a:rPr>
              <a:t>な</a:t>
            </a:r>
            <a:r>
              <a:rPr dirty="0" sz="1100" spc="10">
                <a:latin typeface="Meiryo UI"/>
                <a:cs typeface="Meiryo UI"/>
              </a:rPr>
              <a:t>EdTech</a:t>
            </a:r>
            <a:r>
              <a:rPr dirty="0" sz="1100" spc="20">
                <a:latin typeface="Meiryo UI"/>
                <a:cs typeface="Meiryo UI"/>
              </a:rPr>
              <a:t>ソフ</a:t>
            </a:r>
            <a:r>
              <a:rPr dirty="0" sz="1100" spc="5">
                <a:latin typeface="Meiryo UI"/>
                <a:cs typeface="Meiryo UI"/>
              </a:rPr>
              <a:t>ト</a:t>
            </a:r>
            <a:r>
              <a:rPr dirty="0" sz="1100" spc="20">
                <a:latin typeface="Meiryo UI"/>
                <a:cs typeface="Meiryo UI"/>
              </a:rPr>
              <a:t>ウ</a:t>
            </a:r>
            <a:r>
              <a:rPr dirty="0" sz="1100" spc="10">
                <a:latin typeface="Meiryo UI"/>
                <a:cs typeface="Meiryo UI"/>
              </a:rPr>
              <a:t>ェ</a:t>
            </a:r>
            <a:r>
              <a:rPr dirty="0" sz="1100" spc="20">
                <a:latin typeface="Meiryo UI"/>
                <a:cs typeface="Meiryo UI"/>
              </a:rPr>
              <a:t>ア</a:t>
            </a:r>
            <a:r>
              <a:rPr dirty="0" sz="1100" spc="10">
                <a:latin typeface="Meiryo UI"/>
                <a:cs typeface="Meiryo UI"/>
              </a:rPr>
              <a:t>・</a:t>
            </a:r>
            <a:r>
              <a:rPr dirty="0" sz="1100" spc="20">
                <a:latin typeface="Meiryo UI"/>
                <a:cs typeface="Meiryo UI"/>
              </a:rPr>
              <a:t>サ</a:t>
            </a:r>
            <a:r>
              <a:rPr dirty="0" sz="1100" spc="35">
                <a:latin typeface="Meiryo UI"/>
                <a:cs typeface="Meiryo UI"/>
              </a:rPr>
              <a:t>ー</a:t>
            </a:r>
            <a:r>
              <a:rPr dirty="0" sz="1100" spc="5">
                <a:latin typeface="Meiryo UI"/>
                <a:cs typeface="Meiryo UI"/>
              </a:rPr>
              <a:t>ビ</a:t>
            </a:r>
            <a:r>
              <a:rPr dirty="0" sz="1100" spc="20">
                <a:latin typeface="Meiryo UI"/>
                <a:cs typeface="Meiryo UI"/>
              </a:rPr>
              <a:t>ス</a:t>
            </a:r>
            <a:r>
              <a:rPr dirty="0" sz="1100" spc="35">
                <a:latin typeface="Meiryo UI"/>
                <a:cs typeface="Meiryo UI"/>
              </a:rPr>
              <a:t>の</a:t>
            </a:r>
            <a:r>
              <a:rPr dirty="0" sz="1100" spc="25">
                <a:latin typeface="Meiryo UI"/>
                <a:cs typeface="Meiryo UI"/>
              </a:rPr>
              <a:t>導入</a:t>
            </a:r>
            <a:endParaRPr sz="1100">
              <a:latin typeface="Meiryo UI"/>
              <a:cs typeface="Meiryo UI"/>
            </a:endParaRPr>
          </a:p>
        </p:txBody>
      </p:sp>
      <p:grpSp>
        <p:nvGrpSpPr>
          <p:cNvPr id="4" name="object 4"/>
          <p:cNvGrpSpPr/>
          <p:nvPr/>
        </p:nvGrpSpPr>
        <p:grpSpPr>
          <a:xfrm>
            <a:off x="193547" y="827532"/>
            <a:ext cx="10197465" cy="905510"/>
            <a:chOff x="193547" y="827532"/>
            <a:chExt cx="10197465" cy="905510"/>
          </a:xfrm>
        </p:grpSpPr>
        <p:sp>
          <p:nvSpPr>
            <p:cNvPr id="5" name="object 5"/>
            <p:cNvSpPr/>
            <p:nvPr/>
          </p:nvSpPr>
          <p:spPr>
            <a:xfrm>
              <a:off x="193547" y="827532"/>
              <a:ext cx="10197465" cy="905510"/>
            </a:xfrm>
            <a:custGeom>
              <a:avLst/>
              <a:gdLst/>
              <a:ahLst/>
              <a:cxnLst/>
              <a:rect l="l" t="t" r="r" b="b"/>
              <a:pathLst>
                <a:path w="10197465" h="905510">
                  <a:moveTo>
                    <a:pt x="10197084" y="0"/>
                  </a:moveTo>
                  <a:lnTo>
                    <a:pt x="0" y="0"/>
                  </a:lnTo>
                  <a:lnTo>
                    <a:pt x="0" y="905255"/>
                  </a:lnTo>
                  <a:lnTo>
                    <a:pt x="10197084" y="905255"/>
                  </a:lnTo>
                  <a:lnTo>
                    <a:pt x="10197084" y="0"/>
                  </a:lnTo>
                  <a:close/>
                </a:path>
              </a:pathLst>
            </a:custGeom>
            <a:solidFill>
              <a:srgbClr val="99D6EB"/>
            </a:solidFill>
          </p:spPr>
          <p:txBody>
            <a:bodyPr wrap="square" lIns="0" tIns="0" rIns="0" bIns="0" rtlCol="0"/>
            <a:lstStyle/>
            <a:p/>
          </p:txBody>
        </p:sp>
        <p:pic>
          <p:nvPicPr>
            <p:cNvPr id="6" name="object 6"/>
            <p:cNvPicPr/>
            <p:nvPr/>
          </p:nvPicPr>
          <p:blipFill>
            <a:blip r:embed="rId2" cstate="print"/>
            <a:stretch>
              <a:fillRect/>
            </a:stretch>
          </p:blipFill>
          <p:spPr>
            <a:xfrm>
              <a:off x="445007" y="1022604"/>
              <a:ext cx="126492" cy="126491"/>
            </a:xfrm>
            <a:prstGeom prst="rect">
              <a:avLst/>
            </a:prstGeom>
          </p:spPr>
        </p:pic>
        <p:pic>
          <p:nvPicPr>
            <p:cNvPr id="7" name="object 7"/>
            <p:cNvPicPr/>
            <p:nvPr/>
          </p:nvPicPr>
          <p:blipFill>
            <a:blip r:embed="rId2" cstate="print"/>
            <a:stretch>
              <a:fillRect/>
            </a:stretch>
          </p:blipFill>
          <p:spPr>
            <a:xfrm>
              <a:off x="445007" y="1450848"/>
              <a:ext cx="126492" cy="126491"/>
            </a:xfrm>
            <a:prstGeom prst="rect">
              <a:avLst/>
            </a:prstGeom>
          </p:spPr>
        </p:pic>
      </p:grpSp>
      <p:sp>
        <p:nvSpPr>
          <p:cNvPr id="8" name="object 8"/>
          <p:cNvSpPr txBox="1"/>
          <p:nvPr/>
        </p:nvSpPr>
        <p:spPr>
          <a:xfrm>
            <a:off x="193547" y="827532"/>
            <a:ext cx="10197465" cy="905510"/>
          </a:xfrm>
          <a:prstGeom prst="rect">
            <a:avLst/>
          </a:prstGeom>
        </p:spPr>
        <p:txBody>
          <a:bodyPr wrap="square" lIns="0" tIns="120650" rIns="0" bIns="0" rtlCol="0" vert="horz">
            <a:spAutoFit/>
          </a:bodyPr>
          <a:lstStyle/>
          <a:p>
            <a:pPr marL="603250">
              <a:lnSpc>
                <a:spcPct val="100000"/>
              </a:lnSpc>
              <a:spcBef>
                <a:spcPts val="950"/>
              </a:spcBef>
            </a:pPr>
            <a:r>
              <a:rPr dirty="0" sz="1700" spc="25">
                <a:latin typeface="Meiryo UI"/>
                <a:cs typeface="Meiryo UI"/>
              </a:rPr>
              <a:t>学校等教育現場</a:t>
            </a:r>
            <a:r>
              <a:rPr dirty="0" sz="1700" spc="15">
                <a:latin typeface="Meiryo UI"/>
                <a:cs typeface="Meiryo UI"/>
              </a:rPr>
              <a:t>に</a:t>
            </a:r>
            <a:r>
              <a:rPr dirty="0" sz="1700" spc="-15">
                <a:latin typeface="Meiryo UI"/>
                <a:cs typeface="Meiryo UI"/>
              </a:rPr>
              <a:t>EdTech</a:t>
            </a:r>
            <a:r>
              <a:rPr dirty="0" sz="1700" spc="25">
                <a:latin typeface="Meiryo UI"/>
                <a:cs typeface="Meiryo UI"/>
              </a:rPr>
              <a:t>を試験導入</a:t>
            </a:r>
            <a:r>
              <a:rPr dirty="0" sz="1700" spc="15">
                <a:latin typeface="Meiryo UI"/>
                <a:cs typeface="Meiryo UI"/>
              </a:rPr>
              <a:t>す</a:t>
            </a:r>
            <a:r>
              <a:rPr dirty="0" sz="1700" spc="20">
                <a:latin typeface="Meiryo UI"/>
                <a:cs typeface="Meiryo UI"/>
              </a:rPr>
              <a:t>る</a:t>
            </a:r>
            <a:r>
              <a:rPr dirty="0" sz="1700" spc="25">
                <a:latin typeface="Meiryo UI"/>
                <a:cs typeface="Meiryo UI"/>
              </a:rPr>
              <a:t>事業者</a:t>
            </a:r>
            <a:r>
              <a:rPr dirty="0" sz="1700" spc="15">
                <a:latin typeface="Meiryo UI"/>
                <a:cs typeface="Meiryo UI"/>
              </a:rPr>
              <a:t>に</a:t>
            </a:r>
            <a:r>
              <a:rPr dirty="0" sz="1700" spc="25">
                <a:latin typeface="Meiryo UI"/>
                <a:cs typeface="Meiryo UI"/>
              </a:rPr>
              <a:t>対</a:t>
            </a:r>
            <a:r>
              <a:rPr dirty="0" sz="1700" spc="15">
                <a:latin typeface="Meiryo UI"/>
                <a:cs typeface="Meiryo UI"/>
              </a:rPr>
              <a:t>し、</a:t>
            </a:r>
            <a:r>
              <a:rPr dirty="0" sz="1700" spc="10">
                <a:latin typeface="Meiryo UI"/>
                <a:cs typeface="Meiryo UI"/>
              </a:rPr>
              <a:t>そ</a:t>
            </a:r>
            <a:r>
              <a:rPr dirty="0" sz="1700" spc="25">
                <a:latin typeface="Meiryo UI"/>
                <a:cs typeface="Meiryo UI"/>
              </a:rPr>
              <a:t>の経費の最大２／３を補助</a:t>
            </a:r>
            <a:r>
              <a:rPr dirty="0" sz="1700" spc="15">
                <a:latin typeface="Meiryo UI"/>
                <a:cs typeface="Meiryo UI"/>
              </a:rPr>
              <a:t>す</a:t>
            </a:r>
            <a:r>
              <a:rPr dirty="0" sz="1700" spc="20">
                <a:latin typeface="Meiryo UI"/>
                <a:cs typeface="Meiryo UI"/>
              </a:rPr>
              <a:t>る</a:t>
            </a:r>
            <a:r>
              <a:rPr dirty="0" sz="1700" spc="25">
                <a:latin typeface="Meiryo UI"/>
                <a:cs typeface="Meiryo UI"/>
              </a:rPr>
              <a:t>制度</a:t>
            </a:r>
            <a:r>
              <a:rPr dirty="0" sz="1700" spc="15">
                <a:latin typeface="Meiryo UI"/>
                <a:cs typeface="Meiryo UI"/>
              </a:rPr>
              <a:t>。</a:t>
            </a:r>
            <a:endParaRPr sz="1700">
              <a:latin typeface="Meiryo UI"/>
              <a:cs typeface="Meiryo UI"/>
            </a:endParaRPr>
          </a:p>
          <a:p>
            <a:pPr marL="603250">
              <a:lnSpc>
                <a:spcPct val="100000"/>
              </a:lnSpc>
              <a:spcBef>
                <a:spcPts val="1330"/>
              </a:spcBef>
            </a:pPr>
            <a:r>
              <a:rPr dirty="0" sz="1700" spc="25">
                <a:latin typeface="Meiryo UI"/>
                <a:cs typeface="Meiryo UI"/>
              </a:rPr>
              <a:t>学校</a:t>
            </a:r>
            <a:r>
              <a:rPr dirty="0" sz="1700" spc="15">
                <a:latin typeface="Meiryo UI"/>
                <a:cs typeface="Meiryo UI"/>
              </a:rPr>
              <a:t>や</a:t>
            </a:r>
            <a:r>
              <a:rPr dirty="0" sz="1700" spc="10">
                <a:latin typeface="Meiryo UI"/>
                <a:cs typeface="Meiryo UI"/>
              </a:rPr>
              <a:t>フリ</a:t>
            </a:r>
            <a:r>
              <a:rPr dirty="0" sz="1700" spc="25">
                <a:latin typeface="Meiryo UI"/>
                <a:cs typeface="Meiryo UI"/>
              </a:rPr>
              <a:t>ー</a:t>
            </a:r>
            <a:r>
              <a:rPr dirty="0" sz="1700" spc="15">
                <a:latin typeface="Meiryo UI"/>
                <a:cs typeface="Meiryo UI"/>
              </a:rPr>
              <a:t>ス</a:t>
            </a:r>
            <a:r>
              <a:rPr dirty="0" sz="1700" spc="20">
                <a:latin typeface="Meiryo UI"/>
                <a:cs typeface="Meiryo UI"/>
              </a:rPr>
              <a:t>ク</a:t>
            </a:r>
            <a:r>
              <a:rPr dirty="0" sz="1700" spc="25">
                <a:latin typeface="Meiryo UI"/>
                <a:cs typeface="Meiryo UI"/>
              </a:rPr>
              <a:t>ールが</a:t>
            </a:r>
            <a:r>
              <a:rPr dirty="0" sz="1700" spc="15">
                <a:latin typeface="Meiryo UI"/>
                <a:cs typeface="Meiryo UI"/>
              </a:rPr>
              <a:t>、</a:t>
            </a:r>
            <a:r>
              <a:rPr dirty="0" sz="1700" spc="25">
                <a:latin typeface="Meiryo UI"/>
                <a:cs typeface="Meiryo UI"/>
              </a:rPr>
              <a:t>今年度内</a:t>
            </a:r>
            <a:r>
              <a:rPr dirty="0" sz="1700" spc="15">
                <a:latin typeface="Meiryo UI"/>
                <a:cs typeface="Meiryo UI"/>
              </a:rPr>
              <a:t>、</a:t>
            </a:r>
            <a:r>
              <a:rPr dirty="0" sz="1700" spc="25">
                <a:latin typeface="Meiryo UI"/>
                <a:cs typeface="Meiryo UI"/>
              </a:rPr>
              <a:t>授業での</a:t>
            </a:r>
            <a:r>
              <a:rPr dirty="0" sz="1700" spc="-15">
                <a:latin typeface="Meiryo UI"/>
                <a:cs typeface="Meiryo UI"/>
              </a:rPr>
              <a:t>EdTech</a:t>
            </a:r>
            <a:r>
              <a:rPr dirty="0" sz="1700" spc="25">
                <a:latin typeface="Meiryo UI"/>
                <a:cs typeface="Meiryo UI"/>
              </a:rPr>
              <a:t>活用</a:t>
            </a:r>
            <a:r>
              <a:rPr dirty="0" sz="1700" spc="15">
                <a:latin typeface="Meiryo UI"/>
                <a:cs typeface="Meiryo UI"/>
              </a:rPr>
              <a:t>ト</a:t>
            </a:r>
            <a:r>
              <a:rPr dirty="0" sz="1700" spc="20">
                <a:latin typeface="Meiryo UI"/>
                <a:cs typeface="Meiryo UI"/>
              </a:rPr>
              <a:t>ラ</a:t>
            </a:r>
            <a:r>
              <a:rPr dirty="0" sz="1700" spc="15">
                <a:latin typeface="Meiryo UI"/>
                <a:cs typeface="Meiryo UI"/>
              </a:rPr>
              <a:t>イ</a:t>
            </a:r>
            <a:r>
              <a:rPr dirty="0" sz="1700" spc="25">
                <a:latin typeface="Meiryo UI"/>
                <a:cs typeface="Meiryo UI"/>
              </a:rPr>
              <a:t>アルを費用負担</a:t>
            </a:r>
            <a:r>
              <a:rPr dirty="0" sz="1700" spc="15">
                <a:latin typeface="Meiryo UI"/>
                <a:cs typeface="Meiryo UI"/>
              </a:rPr>
              <a:t>なく</a:t>
            </a:r>
            <a:r>
              <a:rPr dirty="0" sz="1700" spc="25">
                <a:latin typeface="Meiryo UI"/>
                <a:cs typeface="Meiryo UI"/>
              </a:rPr>
              <a:t>実施が可能</a:t>
            </a:r>
            <a:r>
              <a:rPr dirty="0" sz="1700" spc="15">
                <a:latin typeface="Meiryo UI"/>
                <a:cs typeface="Meiryo UI"/>
              </a:rPr>
              <a:t>。</a:t>
            </a:r>
            <a:endParaRPr sz="1700">
              <a:latin typeface="Meiryo UI"/>
              <a:cs typeface="Meiryo UI"/>
            </a:endParaRPr>
          </a:p>
        </p:txBody>
      </p:sp>
      <p:pic>
        <p:nvPicPr>
          <p:cNvPr id="9" name="object 9"/>
          <p:cNvPicPr/>
          <p:nvPr/>
        </p:nvPicPr>
        <p:blipFill>
          <a:blip r:embed="rId3" cstate="print"/>
          <a:stretch>
            <a:fillRect/>
          </a:stretch>
        </p:blipFill>
        <p:spPr>
          <a:xfrm>
            <a:off x="6292596" y="3412235"/>
            <a:ext cx="1917192" cy="1164336"/>
          </a:xfrm>
          <a:prstGeom prst="rect">
            <a:avLst/>
          </a:prstGeom>
        </p:spPr>
      </p:pic>
      <p:grpSp>
        <p:nvGrpSpPr>
          <p:cNvPr id="10" name="object 10"/>
          <p:cNvGrpSpPr/>
          <p:nvPr/>
        </p:nvGrpSpPr>
        <p:grpSpPr>
          <a:xfrm>
            <a:off x="823722" y="1891283"/>
            <a:ext cx="6659245" cy="2762250"/>
            <a:chOff x="823722" y="1891283"/>
            <a:chExt cx="6659245" cy="2762250"/>
          </a:xfrm>
        </p:grpSpPr>
        <p:pic>
          <p:nvPicPr>
            <p:cNvPr id="11" name="object 11"/>
            <p:cNvPicPr/>
            <p:nvPr/>
          </p:nvPicPr>
          <p:blipFill>
            <a:blip r:embed="rId4" cstate="print"/>
            <a:stretch>
              <a:fillRect/>
            </a:stretch>
          </p:blipFill>
          <p:spPr>
            <a:xfrm>
              <a:off x="864551" y="2647187"/>
              <a:ext cx="5167440" cy="1950720"/>
            </a:xfrm>
            <a:prstGeom prst="rect">
              <a:avLst/>
            </a:prstGeom>
          </p:spPr>
        </p:pic>
        <p:sp>
          <p:nvSpPr>
            <p:cNvPr id="12" name="object 12"/>
            <p:cNvSpPr/>
            <p:nvPr/>
          </p:nvSpPr>
          <p:spPr>
            <a:xfrm>
              <a:off x="829056" y="4506467"/>
              <a:ext cx="5196840" cy="142240"/>
            </a:xfrm>
            <a:custGeom>
              <a:avLst/>
              <a:gdLst/>
              <a:ahLst/>
              <a:cxnLst/>
              <a:rect l="l" t="t" r="r" b="b"/>
              <a:pathLst>
                <a:path w="5196840" h="142239">
                  <a:moveTo>
                    <a:pt x="2651760" y="21336"/>
                  </a:moveTo>
                  <a:lnTo>
                    <a:pt x="2650974" y="61317"/>
                  </a:lnTo>
                  <a:lnTo>
                    <a:pt x="2648902" y="94297"/>
                  </a:lnTo>
                  <a:lnTo>
                    <a:pt x="2645973" y="116705"/>
                  </a:lnTo>
                  <a:lnTo>
                    <a:pt x="2642616" y="124968"/>
                  </a:lnTo>
                  <a:lnTo>
                    <a:pt x="7619" y="124968"/>
                  </a:lnTo>
                  <a:lnTo>
                    <a:pt x="4500" y="116705"/>
                  </a:lnTo>
                  <a:lnTo>
                    <a:pt x="2095" y="94297"/>
                  </a:lnTo>
                  <a:lnTo>
                    <a:pt x="547" y="61317"/>
                  </a:lnTo>
                  <a:lnTo>
                    <a:pt x="0" y="21336"/>
                  </a:lnTo>
                </a:path>
                <a:path w="5196840" h="142239">
                  <a:moveTo>
                    <a:pt x="5196840" y="0"/>
                  </a:moveTo>
                  <a:lnTo>
                    <a:pt x="5196006" y="54935"/>
                  </a:lnTo>
                  <a:lnTo>
                    <a:pt x="5193601" y="100012"/>
                  </a:lnTo>
                  <a:lnTo>
                    <a:pt x="5189767" y="130516"/>
                  </a:lnTo>
                  <a:lnTo>
                    <a:pt x="5184648" y="141732"/>
                  </a:lnTo>
                  <a:lnTo>
                    <a:pt x="2758440" y="141732"/>
                  </a:lnTo>
                  <a:lnTo>
                    <a:pt x="2753963" y="130516"/>
                  </a:lnTo>
                  <a:lnTo>
                    <a:pt x="2750058" y="100012"/>
                  </a:lnTo>
                  <a:lnTo>
                    <a:pt x="2747295" y="54935"/>
                  </a:lnTo>
                  <a:lnTo>
                    <a:pt x="2746247" y="0"/>
                  </a:lnTo>
                </a:path>
              </a:pathLst>
            </a:custGeom>
            <a:ln w="10668">
              <a:solidFill>
                <a:srgbClr val="497EBA"/>
              </a:solidFill>
            </a:ln>
          </p:spPr>
          <p:txBody>
            <a:bodyPr wrap="square" lIns="0" tIns="0" rIns="0" bIns="0" rtlCol="0"/>
            <a:lstStyle/>
            <a:p/>
          </p:txBody>
        </p:sp>
        <p:pic>
          <p:nvPicPr>
            <p:cNvPr id="13" name="object 13"/>
            <p:cNvPicPr/>
            <p:nvPr/>
          </p:nvPicPr>
          <p:blipFill>
            <a:blip r:embed="rId5" cstate="print"/>
            <a:stretch>
              <a:fillRect/>
            </a:stretch>
          </p:blipFill>
          <p:spPr>
            <a:xfrm>
              <a:off x="6001512" y="1908047"/>
              <a:ext cx="1481328" cy="986027"/>
            </a:xfrm>
            <a:prstGeom prst="rect">
              <a:avLst/>
            </a:prstGeom>
          </p:spPr>
        </p:pic>
        <p:pic>
          <p:nvPicPr>
            <p:cNvPr id="14" name="object 14"/>
            <p:cNvPicPr/>
            <p:nvPr/>
          </p:nvPicPr>
          <p:blipFill>
            <a:blip r:embed="rId6" cstate="print"/>
            <a:stretch>
              <a:fillRect/>
            </a:stretch>
          </p:blipFill>
          <p:spPr>
            <a:xfrm>
              <a:off x="3093720" y="1956815"/>
              <a:ext cx="1357883" cy="952500"/>
            </a:xfrm>
            <a:prstGeom prst="rect">
              <a:avLst/>
            </a:prstGeom>
          </p:spPr>
        </p:pic>
        <p:pic>
          <p:nvPicPr>
            <p:cNvPr id="15" name="object 15"/>
            <p:cNvPicPr/>
            <p:nvPr/>
          </p:nvPicPr>
          <p:blipFill>
            <a:blip r:embed="rId7" cstate="print"/>
            <a:stretch>
              <a:fillRect/>
            </a:stretch>
          </p:blipFill>
          <p:spPr>
            <a:xfrm>
              <a:off x="3083814" y="1945385"/>
              <a:ext cx="1377695" cy="973836"/>
            </a:xfrm>
            <a:prstGeom prst="rect">
              <a:avLst/>
            </a:prstGeom>
          </p:spPr>
        </p:pic>
        <p:sp>
          <p:nvSpPr>
            <p:cNvPr id="16" name="object 16"/>
            <p:cNvSpPr/>
            <p:nvPr/>
          </p:nvSpPr>
          <p:spPr>
            <a:xfrm>
              <a:off x="3089148" y="1950719"/>
              <a:ext cx="1367155" cy="963294"/>
            </a:xfrm>
            <a:custGeom>
              <a:avLst/>
              <a:gdLst/>
              <a:ahLst/>
              <a:cxnLst/>
              <a:rect l="l" t="t" r="r" b="b"/>
              <a:pathLst>
                <a:path w="1367154" h="963294">
                  <a:moveTo>
                    <a:pt x="0" y="0"/>
                  </a:moveTo>
                  <a:lnTo>
                    <a:pt x="1367027" y="0"/>
                  </a:lnTo>
                  <a:lnTo>
                    <a:pt x="1367027" y="963167"/>
                  </a:lnTo>
                  <a:lnTo>
                    <a:pt x="0" y="963167"/>
                  </a:lnTo>
                  <a:lnTo>
                    <a:pt x="0" y="0"/>
                  </a:lnTo>
                  <a:close/>
                </a:path>
              </a:pathLst>
            </a:custGeom>
            <a:ln w="10668">
              <a:solidFill>
                <a:srgbClr val="BFBFBF"/>
              </a:solidFill>
            </a:ln>
          </p:spPr>
          <p:txBody>
            <a:bodyPr wrap="square" lIns="0" tIns="0" rIns="0" bIns="0" rtlCol="0"/>
            <a:lstStyle/>
            <a:p/>
          </p:txBody>
        </p:sp>
        <p:pic>
          <p:nvPicPr>
            <p:cNvPr id="17" name="object 17"/>
            <p:cNvPicPr/>
            <p:nvPr/>
          </p:nvPicPr>
          <p:blipFill>
            <a:blip r:embed="rId8" cstate="print"/>
            <a:stretch>
              <a:fillRect/>
            </a:stretch>
          </p:blipFill>
          <p:spPr>
            <a:xfrm>
              <a:off x="4562856" y="1891283"/>
              <a:ext cx="1290827" cy="1110996"/>
            </a:xfrm>
            <a:prstGeom prst="rect">
              <a:avLst/>
            </a:prstGeom>
          </p:spPr>
        </p:pic>
      </p:grpSp>
      <p:pic>
        <p:nvPicPr>
          <p:cNvPr id="18" name="object 18"/>
          <p:cNvPicPr/>
          <p:nvPr/>
        </p:nvPicPr>
        <p:blipFill>
          <a:blip r:embed="rId9" cstate="print"/>
          <a:stretch>
            <a:fillRect/>
          </a:stretch>
        </p:blipFill>
        <p:spPr>
          <a:xfrm>
            <a:off x="7575804" y="1921764"/>
            <a:ext cx="1935479" cy="1245108"/>
          </a:xfrm>
          <a:prstGeom prst="rect">
            <a:avLst/>
          </a:prstGeom>
        </p:spPr>
      </p:pic>
      <p:sp>
        <p:nvSpPr>
          <p:cNvPr id="19" name="object 19"/>
          <p:cNvSpPr txBox="1"/>
          <p:nvPr/>
        </p:nvSpPr>
        <p:spPr>
          <a:xfrm>
            <a:off x="962660" y="4676647"/>
            <a:ext cx="2421255" cy="371475"/>
          </a:xfrm>
          <a:prstGeom prst="rect">
            <a:avLst/>
          </a:prstGeom>
        </p:spPr>
        <p:txBody>
          <a:bodyPr wrap="square" lIns="0" tIns="10160" rIns="0" bIns="0" rtlCol="0" vert="horz">
            <a:spAutoFit/>
          </a:bodyPr>
          <a:lstStyle/>
          <a:p>
            <a:pPr marL="12700" marR="5080">
              <a:lnSpc>
                <a:spcPct val="103600"/>
              </a:lnSpc>
              <a:spcBef>
                <a:spcPts val="80"/>
              </a:spcBef>
            </a:pPr>
            <a:r>
              <a:rPr dirty="0" sz="1100" spc="25">
                <a:latin typeface="Meiryo"/>
                <a:cs typeface="Meiryo"/>
              </a:rPr>
              <a:t>事業費は国（中小事</a:t>
            </a:r>
            <a:r>
              <a:rPr dirty="0" sz="1100" spc="35">
                <a:latin typeface="Meiryo"/>
                <a:cs typeface="Meiryo"/>
              </a:rPr>
              <a:t>業</a:t>
            </a:r>
            <a:r>
              <a:rPr dirty="0" sz="1100" spc="25">
                <a:latin typeface="Meiryo"/>
                <a:cs typeface="Meiryo"/>
              </a:rPr>
              <a:t>者</a:t>
            </a:r>
            <a:r>
              <a:rPr dirty="0" sz="1100" spc="35">
                <a:latin typeface="Meiryo"/>
                <a:cs typeface="Meiryo"/>
              </a:rPr>
              <a:t>補</a:t>
            </a:r>
            <a:r>
              <a:rPr dirty="0" sz="1100" spc="25">
                <a:latin typeface="Meiryo"/>
                <a:cs typeface="Meiryo"/>
              </a:rPr>
              <a:t>助</a:t>
            </a:r>
            <a:r>
              <a:rPr dirty="0" sz="1100" spc="35">
                <a:latin typeface="Meiryo"/>
                <a:cs typeface="Meiryo"/>
              </a:rPr>
              <a:t>率</a:t>
            </a:r>
            <a:r>
              <a:rPr dirty="0" sz="1100" spc="10">
                <a:latin typeface="Meiryo"/>
                <a:cs typeface="Meiryo"/>
              </a:rPr>
              <a:t>2</a:t>
            </a:r>
            <a:r>
              <a:rPr dirty="0" sz="1100" spc="15">
                <a:latin typeface="Meiryo"/>
                <a:cs typeface="Meiryo"/>
              </a:rPr>
              <a:t>/</a:t>
            </a:r>
            <a:r>
              <a:rPr dirty="0" sz="1100" spc="10">
                <a:latin typeface="Meiryo"/>
                <a:cs typeface="Meiryo"/>
              </a:rPr>
              <a:t>3</a:t>
            </a:r>
            <a:r>
              <a:rPr dirty="0" sz="1100" spc="15">
                <a:latin typeface="Meiryo"/>
                <a:cs typeface="Meiryo"/>
              </a:rPr>
              <a:t>） </a:t>
            </a:r>
            <a:r>
              <a:rPr dirty="0" sz="1100" spc="25">
                <a:latin typeface="Meiryo"/>
                <a:cs typeface="Meiryo"/>
              </a:rPr>
              <a:t>と事業者で折半</a:t>
            </a:r>
            <a:endParaRPr sz="1100">
              <a:latin typeface="Meiryo"/>
              <a:cs typeface="Meiryo"/>
            </a:endParaRPr>
          </a:p>
        </p:txBody>
      </p:sp>
      <p:sp>
        <p:nvSpPr>
          <p:cNvPr id="20" name="object 20"/>
          <p:cNvSpPr txBox="1"/>
          <p:nvPr/>
        </p:nvSpPr>
        <p:spPr>
          <a:xfrm>
            <a:off x="4024376" y="4734559"/>
            <a:ext cx="1315085" cy="371475"/>
          </a:xfrm>
          <a:prstGeom prst="rect">
            <a:avLst/>
          </a:prstGeom>
        </p:spPr>
        <p:txBody>
          <a:bodyPr wrap="square" lIns="0" tIns="10160" rIns="0" bIns="0" rtlCol="0" vert="horz">
            <a:spAutoFit/>
          </a:bodyPr>
          <a:lstStyle/>
          <a:p>
            <a:pPr marL="12700" marR="5080">
              <a:lnSpc>
                <a:spcPct val="103600"/>
              </a:lnSpc>
              <a:spcBef>
                <a:spcPts val="80"/>
              </a:spcBef>
            </a:pPr>
            <a:r>
              <a:rPr dirty="0" sz="1100" spc="25">
                <a:latin typeface="Meiryo"/>
                <a:cs typeface="Meiryo"/>
              </a:rPr>
              <a:t>研修等導入サポート </a:t>
            </a:r>
            <a:r>
              <a:rPr dirty="0" sz="1100" spc="25">
                <a:latin typeface="Meiryo"/>
                <a:cs typeface="Meiryo"/>
              </a:rPr>
              <a:t>も対象</a:t>
            </a:r>
            <a:endParaRPr sz="1100">
              <a:latin typeface="Meiryo"/>
              <a:cs typeface="Meiryo"/>
            </a:endParaRPr>
          </a:p>
        </p:txBody>
      </p:sp>
      <p:pic>
        <p:nvPicPr>
          <p:cNvPr id="21" name="object 21"/>
          <p:cNvPicPr/>
          <p:nvPr/>
        </p:nvPicPr>
        <p:blipFill>
          <a:blip r:embed="rId10" cstate="print"/>
          <a:stretch>
            <a:fillRect/>
          </a:stretch>
        </p:blipFill>
        <p:spPr>
          <a:xfrm>
            <a:off x="8395716" y="3253524"/>
            <a:ext cx="1996439" cy="1319999"/>
          </a:xfrm>
          <a:prstGeom prst="rect">
            <a:avLst/>
          </a:prstGeom>
        </p:spPr>
      </p:pic>
      <p:grpSp>
        <p:nvGrpSpPr>
          <p:cNvPr id="22" name="object 22"/>
          <p:cNvGrpSpPr/>
          <p:nvPr/>
        </p:nvGrpSpPr>
        <p:grpSpPr>
          <a:xfrm>
            <a:off x="669036" y="5161788"/>
            <a:ext cx="5405755" cy="2101850"/>
            <a:chOff x="669036" y="5161788"/>
            <a:chExt cx="5405755" cy="2101850"/>
          </a:xfrm>
        </p:grpSpPr>
        <p:sp>
          <p:nvSpPr>
            <p:cNvPr id="23" name="object 23"/>
            <p:cNvSpPr/>
            <p:nvPr/>
          </p:nvSpPr>
          <p:spPr>
            <a:xfrm>
              <a:off x="710184" y="5202941"/>
              <a:ext cx="5323840" cy="2019300"/>
            </a:xfrm>
            <a:custGeom>
              <a:avLst/>
              <a:gdLst/>
              <a:ahLst/>
              <a:cxnLst/>
              <a:rect l="l" t="t" r="r" b="b"/>
              <a:pathLst>
                <a:path w="5323840" h="2019300">
                  <a:moveTo>
                    <a:pt x="5323332" y="0"/>
                  </a:moveTo>
                  <a:lnTo>
                    <a:pt x="0" y="0"/>
                  </a:lnTo>
                  <a:lnTo>
                    <a:pt x="0" y="2019300"/>
                  </a:lnTo>
                  <a:lnTo>
                    <a:pt x="5323332" y="2019300"/>
                  </a:lnTo>
                  <a:lnTo>
                    <a:pt x="5323332" y="0"/>
                  </a:lnTo>
                  <a:close/>
                </a:path>
              </a:pathLst>
            </a:custGeom>
            <a:solidFill>
              <a:srgbClr val="F9BF90"/>
            </a:solidFill>
          </p:spPr>
          <p:txBody>
            <a:bodyPr wrap="square" lIns="0" tIns="0" rIns="0" bIns="0" rtlCol="0"/>
            <a:lstStyle/>
            <a:p/>
          </p:txBody>
        </p:sp>
        <p:sp>
          <p:nvSpPr>
            <p:cNvPr id="24" name="object 24"/>
            <p:cNvSpPr/>
            <p:nvPr/>
          </p:nvSpPr>
          <p:spPr>
            <a:xfrm>
              <a:off x="710184" y="5202936"/>
              <a:ext cx="5323840" cy="2019300"/>
            </a:xfrm>
            <a:custGeom>
              <a:avLst/>
              <a:gdLst/>
              <a:ahLst/>
              <a:cxnLst/>
              <a:rect l="l" t="t" r="r" b="b"/>
              <a:pathLst>
                <a:path w="5323840" h="2019300">
                  <a:moveTo>
                    <a:pt x="0" y="0"/>
                  </a:moveTo>
                  <a:lnTo>
                    <a:pt x="5323332" y="0"/>
                  </a:lnTo>
                  <a:lnTo>
                    <a:pt x="5323332" y="2019305"/>
                  </a:lnTo>
                  <a:lnTo>
                    <a:pt x="0" y="2019305"/>
                  </a:lnTo>
                  <a:lnTo>
                    <a:pt x="0" y="0"/>
                  </a:lnTo>
                  <a:close/>
                </a:path>
              </a:pathLst>
            </a:custGeom>
            <a:ln w="82296">
              <a:solidFill>
                <a:srgbClr val="F69546"/>
              </a:solidFill>
            </a:ln>
          </p:spPr>
          <p:txBody>
            <a:bodyPr wrap="square" lIns="0" tIns="0" rIns="0" bIns="0" rtlCol="0"/>
            <a:lstStyle/>
            <a:p/>
          </p:txBody>
        </p:sp>
        <p:sp>
          <p:nvSpPr>
            <p:cNvPr id="25" name="object 25"/>
            <p:cNvSpPr/>
            <p:nvPr/>
          </p:nvSpPr>
          <p:spPr>
            <a:xfrm>
              <a:off x="926592" y="5847587"/>
              <a:ext cx="203200" cy="1087120"/>
            </a:xfrm>
            <a:custGeom>
              <a:avLst/>
              <a:gdLst/>
              <a:ahLst/>
              <a:cxnLst/>
              <a:rect l="l" t="t" r="r" b="b"/>
              <a:pathLst>
                <a:path w="203200" h="1087120">
                  <a:moveTo>
                    <a:pt x="202692" y="985367"/>
                  </a:moveTo>
                  <a:lnTo>
                    <a:pt x="101244" y="883932"/>
                  </a:lnTo>
                  <a:lnTo>
                    <a:pt x="0" y="985367"/>
                  </a:lnTo>
                  <a:lnTo>
                    <a:pt x="101244" y="1086624"/>
                  </a:lnTo>
                  <a:lnTo>
                    <a:pt x="202692" y="985367"/>
                  </a:lnTo>
                  <a:close/>
                </a:path>
                <a:path w="203200" h="1087120">
                  <a:moveTo>
                    <a:pt x="202692" y="459587"/>
                  </a:moveTo>
                  <a:lnTo>
                    <a:pt x="101244" y="358140"/>
                  </a:lnTo>
                  <a:lnTo>
                    <a:pt x="0" y="459587"/>
                  </a:lnTo>
                  <a:lnTo>
                    <a:pt x="101244" y="560844"/>
                  </a:lnTo>
                  <a:lnTo>
                    <a:pt x="202692" y="459587"/>
                  </a:lnTo>
                  <a:close/>
                </a:path>
                <a:path w="203200" h="1087120">
                  <a:moveTo>
                    <a:pt x="202692" y="101447"/>
                  </a:moveTo>
                  <a:lnTo>
                    <a:pt x="101244" y="0"/>
                  </a:lnTo>
                  <a:lnTo>
                    <a:pt x="0" y="101447"/>
                  </a:lnTo>
                  <a:lnTo>
                    <a:pt x="101244" y="202692"/>
                  </a:lnTo>
                  <a:lnTo>
                    <a:pt x="202692" y="101447"/>
                  </a:lnTo>
                  <a:close/>
                </a:path>
              </a:pathLst>
            </a:custGeom>
            <a:solidFill>
              <a:srgbClr val="000000"/>
            </a:solidFill>
          </p:spPr>
          <p:txBody>
            <a:bodyPr wrap="square" lIns="0" tIns="0" rIns="0" bIns="0" rtlCol="0"/>
            <a:lstStyle/>
            <a:p/>
          </p:txBody>
        </p:sp>
      </p:grpSp>
      <p:sp>
        <p:nvSpPr>
          <p:cNvPr id="26" name="object 26"/>
          <p:cNvSpPr txBox="1"/>
          <p:nvPr/>
        </p:nvSpPr>
        <p:spPr>
          <a:xfrm>
            <a:off x="892555" y="5307482"/>
            <a:ext cx="4434840" cy="1677035"/>
          </a:xfrm>
          <a:prstGeom prst="rect">
            <a:avLst/>
          </a:prstGeom>
        </p:spPr>
        <p:txBody>
          <a:bodyPr wrap="square" lIns="0" tIns="119380" rIns="0" bIns="0" rtlCol="0" vert="horz">
            <a:spAutoFit/>
          </a:bodyPr>
          <a:lstStyle/>
          <a:p>
            <a:pPr marL="12700">
              <a:lnSpc>
                <a:spcPct val="100000"/>
              </a:lnSpc>
              <a:spcBef>
                <a:spcPts val="940"/>
              </a:spcBef>
            </a:pPr>
            <a:r>
              <a:rPr dirty="0" sz="1500" spc="10" b="1">
                <a:latin typeface="Meiryo UI"/>
                <a:cs typeface="Meiryo UI"/>
              </a:rPr>
              <a:t>＜実施結果</a:t>
            </a:r>
            <a:r>
              <a:rPr dirty="0" sz="1500" b="1">
                <a:latin typeface="Meiryo UI"/>
                <a:cs typeface="Meiryo UI"/>
              </a:rPr>
              <a:t>＞R3.3</a:t>
            </a:r>
            <a:r>
              <a:rPr dirty="0" sz="1500" spc="10" b="1">
                <a:latin typeface="Meiryo UI"/>
                <a:cs typeface="Meiryo UI"/>
              </a:rPr>
              <a:t>月</a:t>
            </a:r>
            <a:endParaRPr sz="1500">
              <a:latin typeface="Meiryo UI"/>
              <a:cs typeface="Meiryo UI"/>
            </a:endParaRPr>
          </a:p>
          <a:p>
            <a:pPr marL="321945" marR="5080">
              <a:lnSpc>
                <a:spcPct val="120500"/>
              </a:lnSpc>
              <a:spcBef>
                <a:spcPts val="580"/>
              </a:spcBef>
            </a:pPr>
            <a:r>
              <a:rPr dirty="0" sz="1950" spc="-10" b="1">
                <a:latin typeface="Meiryo UI"/>
                <a:cs typeface="Meiryo UI"/>
              </a:rPr>
              <a:t>実施件数：65件</a:t>
            </a:r>
            <a:r>
              <a:rPr dirty="0" sz="1500" spc="10">
                <a:latin typeface="Meiryo UI"/>
                <a:cs typeface="Meiryo UI"/>
              </a:rPr>
              <a:t>（企業・</a:t>
            </a:r>
            <a:r>
              <a:rPr dirty="0" sz="1500">
                <a:latin typeface="Meiryo UI"/>
                <a:cs typeface="Meiryo UI"/>
              </a:rPr>
              <a:t>コン</a:t>
            </a:r>
            <a:r>
              <a:rPr dirty="0" sz="1500" spc="5">
                <a:latin typeface="Meiryo UI"/>
                <a:cs typeface="Meiryo UI"/>
              </a:rPr>
              <a:t>ソーシ</a:t>
            </a:r>
            <a:r>
              <a:rPr dirty="0" sz="1500" spc="-10">
                <a:latin typeface="Meiryo UI"/>
                <a:cs typeface="Meiryo UI"/>
              </a:rPr>
              <a:t>ア</a:t>
            </a:r>
            <a:r>
              <a:rPr dirty="0" sz="1500" spc="10">
                <a:latin typeface="Meiryo UI"/>
                <a:cs typeface="Meiryo UI"/>
              </a:rPr>
              <a:t>ム単位） </a:t>
            </a:r>
            <a:r>
              <a:rPr dirty="0" sz="1950" spc="-10" b="1">
                <a:latin typeface="Meiryo UI"/>
                <a:cs typeface="Meiryo UI"/>
              </a:rPr>
              <a:t>学校等教育機関数</a:t>
            </a:r>
            <a:r>
              <a:rPr dirty="0" sz="1950" spc="-5" b="1">
                <a:latin typeface="Meiryo UI"/>
                <a:cs typeface="Meiryo UI"/>
              </a:rPr>
              <a:t>：4,030</a:t>
            </a:r>
            <a:r>
              <a:rPr dirty="0" sz="1950" spc="-10" b="1">
                <a:latin typeface="Meiryo UI"/>
                <a:cs typeface="Meiryo UI"/>
              </a:rPr>
              <a:t>校</a:t>
            </a:r>
            <a:endParaRPr sz="1950">
              <a:latin typeface="Meiryo UI"/>
              <a:cs typeface="Meiryo UI"/>
            </a:endParaRPr>
          </a:p>
          <a:p>
            <a:pPr marL="2049780">
              <a:lnSpc>
                <a:spcPts val="1795"/>
              </a:lnSpc>
              <a:spcBef>
                <a:spcPts val="10"/>
              </a:spcBef>
            </a:pPr>
            <a:r>
              <a:rPr dirty="0" sz="1500" spc="10">
                <a:latin typeface="Meiryo UI"/>
                <a:cs typeface="Meiryo UI"/>
              </a:rPr>
              <a:t>（延</a:t>
            </a:r>
            <a:r>
              <a:rPr dirty="0" sz="1500" spc="5">
                <a:latin typeface="Meiryo UI"/>
                <a:cs typeface="Meiryo UI"/>
              </a:rPr>
              <a:t>べ</a:t>
            </a:r>
            <a:r>
              <a:rPr dirty="0" sz="1500" spc="10">
                <a:latin typeface="Meiryo UI"/>
                <a:cs typeface="Meiryo UI"/>
              </a:rPr>
              <a:t>校数</a:t>
            </a:r>
            <a:r>
              <a:rPr dirty="0" sz="1500">
                <a:latin typeface="Meiryo UI"/>
                <a:cs typeface="Meiryo UI"/>
              </a:rPr>
              <a:t>4,695</a:t>
            </a:r>
            <a:r>
              <a:rPr dirty="0" sz="1500" spc="10">
                <a:latin typeface="Meiryo UI"/>
                <a:cs typeface="Meiryo UI"/>
              </a:rPr>
              <a:t>校※）</a:t>
            </a:r>
            <a:endParaRPr sz="1500">
              <a:latin typeface="Meiryo UI"/>
              <a:cs typeface="Meiryo UI"/>
            </a:endParaRPr>
          </a:p>
          <a:p>
            <a:pPr marL="382905">
              <a:lnSpc>
                <a:spcPts val="2335"/>
              </a:lnSpc>
              <a:tabLst>
                <a:tab pos="2265045" algn="l"/>
                <a:tab pos="2676525" algn="l"/>
              </a:tabLst>
            </a:pPr>
            <a:r>
              <a:rPr dirty="0" sz="1950" spc="-10" b="1">
                <a:latin typeface="Meiryo UI"/>
                <a:cs typeface="Meiryo UI"/>
              </a:rPr>
              <a:t>小・中・高の割合	→	５：３：２</a:t>
            </a:r>
            <a:endParaRPr sz="1950">
              <a:latin typeface="Meiryo UI"/>
              <a:cs typeface="Meiryo UI"/>
            </a:endParaRPr>
          </a:p>
        </p:txBody>
      </p:sp>
      <p:sp>
        <p:nvSpPr>
          <p:cNvPr id="27" name="object 27"/>
          <p:cNvSpPr txBox="1"/>
          <p:nvPr/>
        </p:nvSpPr>
        <p:spPr>
          <a:xfrm>
            <a:off x="10473943" y="7191253"/>
            <a:ext cx="144780" cy="255904"/>
          </a:xfrm>
          <a:prstGeom prst="rect">
            <a:avLst/>
          </a:prstGeom>
        </p:spPr>
        <p:txBody>
          <a:bodyPr wrap="square" lIns="0" tIns="13970" rIns="0" bIns="0" rtlCol="0" vert="horz">
            <a:spAutoFit/>
          </a:bodyPr>
          <a:lstStyle/>
          <a:p>
            <a:pPr marL="12700">
              <a:lnSpc>
                <a:spcPct val="100000"/>
              </a:lnSpc>
              <a:spcBef>
                <a:spcPts val="110"/>
              </a:spcBef>
            </a:pPr>
            <a:r>
              <a:rPr dirty="0" sz="1500" spc="5">
                <a:latin typeface="Meiryo UI"/>
                <a:cs typeface="Meiryo UI"/>
              </a:rPr>
              <a:t>7</a:t>
            </a:r>
            <a:endParaRPr sz="1500">
              <a:latin typeface="Meiryo UI"/>
              <a:cs typeface="Meiryo UI"/>
            </a:endParaRPr>
          </a:p>
        </p:txBody>
      </p:sp>
      <p:sp>
        <p:nvSpPr>
          <p:cNvPr id="28" name="object 28"/>
          <p:cNvSpPr txBox="1">
            <a:spLocks noGrp="1"/>
          </p:cNvSpPr>
          <p:nvPr>
            <p:ph type="title"/>
          </p:nvPr>
        </p:nvSpPr>
        <p:spPr>
          <a:xfrm>
            <a:off x="304291" y="322580"/>
            <a:ext cx="7100570" cy="421005"/>
          </a:xfrm>
          <a:prstGeom prst="rect"/>
        </p:spPr>
        <p:txBody>
          <a:bodyPr wrap="square" lIns="0" tIns="11430" rIns="0" bIns="0" rtlCol="0" vert="horz">
            <a:spAutoFit/>
          </a:bodyPr>
          <a:lstStyle/>
          <a:p>
            <a:pPr marL="12700">
              <a:lnSpc>
                <a:spcPct val="100000"/>
              </a:lnSpc>
              <a:spcBef>
                <a:spcPts val="90"/>
              </a:spcBef>
              <a:tabLst>
                <a:tab pos="3432175" algn="l"/>
              </a:tabLst>
            </a:pPr>
            <a:r>
              <a:rPr dirty="0" sz="2600" spc="-55" b="1">
                <a:solidFill>
                  <a:srgbClr val="000000"/>
                </a:solidFill>
                <a:latin typeface="Meiryo UI"/>
                <a:cs typeface="Meiryo UI"/>
              </a:rPr>
              <a:t>EdTech</a:t>
            </a:r>
            <a:r>
              <a:rPr dirty="0" sz="2600" spc="-10" b="1">
                <a:solidFill>
                  <a:srgbClr val="000000"/>
                </a:solidFill>
                <a:latin typeface="Meiryo UI"/>
                <a:cs typeface="Meiryo UI"/>
              </a:rPr>
              <a:t>導入補助金：	先進事例</a:t>
            </a:r>
            <a:r>
              <a:rPr dirty="0" sz="2600" spc="-15" b="1">
                <a:solidFill>
                  <a:srgbClr val="000000"/>
                </a:solidFill>
                <a:latin typeface="Meiryo UI"/>
                <a:cs typeface="Meiryo UI"/>
              </a:rPr>
              <a:t>の</a:t>
            </a:r>
            <a:r>
              <a:rPr dirty="0" sz="2600" spc="-5" b="1">
                <a:solidFill>
                  <a:srgbClr val="000000"/>
                </a:solidFill>
                <a:latin typeface="Meiryo UI"/>
                <a:cs typeface="Meiryo UI"/>
              </a:rPr>
              <a:t>「</a:t>
            </a:r>
            <a:r>
              <a:rPr dirty="0" sz="2600" spc="-10" b="1">
                <a:solidFill>
                  <a:srgbClr val="000000"/>
                </a:solidFill>
                <a:latin typeface="Meiryo UI"/>
                <a:cs typeface="Meiryo UI"/>
              </a:rPr>
              <a:t>普及</a:t>
            </a:r>
            <a:r>
              <a:rPr dirty="0" sz="2600" spc="-5" b="1">
                <a:solidFill>
                  <a:srgbClr val="000000"/>
                </a:solidFill>
                <a:latin typeface="Meiryo UI"/>
                <a:cs typeface="Meiryo UI"/>
              </a:rPr>
              <a:t>」フェ</a:t>
            </a:r>
            <a:r>
              <a:rPr dirty="0" sz="2600" spc="-20" b="1">
                <a:solidFill>
                  <a:srgbClr val="000000"/>
                </a:solidFill>
                <a:latin typeface="Meiryo UI"/>
                <a:cs typeface="Meiryo UI"/>
              </a:rPr>
              <a:t>ー</a:t>
            </a:r>
            <a:r>
              <a:rPr dirty="0" sz="2600" spc="-10" b="1">
                <a:solidFill>
                  <a:srgbClr val="000000"/>
                </a:solidFill>
                <a:latin typeface="Meiryo UI"/>
                <a:cs typeface="Meiryo UI"/>
              </a:rPr>
              <a:t>ズ</a:t>
            </a:r>
            <a:endParaRPr sz="2600">
              <a:latin typeface="Meiryo UI"/>
              <a:cs typeface="Meiryo U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74547"/>
            <a:ext cx="10690860" cy="60960"/>
          </a:xfrm>
          <a:custGeom>
            <a:avLst/>
            <a:gdLst/>
            <a:ahLst/>
            <a:cxnLst/>
            <a:rect l="l" t="t" r="r" b="b"/>
            <a:pathLst>
              <a:path w="10690860" h="60959">
                <a:moveTo>
                  <a:pt x="10690860" y="24384"/>
                </a:moveTo>
                <a:lnTo>
                  <a:pt x="0" y="24384"/>
                </a:lnTo>
                <a:lnTo>
                  <a:pt x="0" y="60960"/>
                </a:lnTo>
                <a:lnTo>
                  <a:pt x="10690860" y="60960"/>
                </a:lnTo>
                <a:lnTo>
                  <a:pt x="10690860" y="24384"/>
                </a:lnTo>
                <a:close/>
              </a:path>
              <a:path w="10690860" h="60959">
                <a:moveTo>
                  <a:pt x="10690860" y="0"/>
                </a:moveTo>
                <a:lnTo>
                  <a:pt x="0" y="0"/>
                </a:lnTo>
                <a:lnTo>
                  <a:pt x="0" y="12192"/>
                </a:lnTo>
                <a:lnTo>
                  <a:pt x="10690860" y="12192"/>
                </a:lnTo>
                <a:lnTo>
                  <a:pt x="10690860" y="0"/>
                </a:lnTo>
                <a:close/>
              </a:path>
            </a:pathLst>
          </a:custGeom>
          <a:solidFill>
            <a:srgbClr val="FF9900"/>
          </a:solidFill>
        </p:spPr>
        <p:txBody>
          <a:bodyPr wrap="square" lIns="0" tIns="0" rIns="0" bIns="0" rtlCol="0"/>
          <a:lstStyle/>
          <a:p/>
        </p:txBody>
      </p:sp>
      <p:sp>
        <p:nvSpPr>
          <p:cNvPr id="3" name="object 3"/>
          <p:cNvSpPr txBox="1">
            <a:spLocks noGrp="1"/>
          </p:cNvSpPr>
          <p:nvPr>
            <p:ph type="title"/>
          </p:nvPr>
        </p:nvSpPr>
        <p:spPr>
          <a:xfrm>
            <a:off x="3451352" y="115316"/>
            <a:ext cx="3947160" cy="417195"/>
          </a:xfrm>
          <a:prstGeom prst="rect"/>
        </p:spPr>
        <p:txBody>
          <a:bodyPr wrap="square" lIns="0" tIns="14604" rIns="0" bIns="0" rtlCol="0" vert="horz">
            <a:spAutoFit/>
          </a:bodyPr>
          <a:lstStyle/>
          <a:p>
            <a:pPr marL="12700">
              <a:lnSpc>
                <a:spcPct val="100000"/>
              </a:lnSpc>
              <a:spcBef>
                <a:spcPts val="114"/>
              </a:spcBef>
            </a:pPr>
            <a:r>
              <a:rPr dirty="0" sz="2550" spc="15">
                <a:solidFill>
                  <a:srgbClr val="000000"/>
                </a:solidFill>
                <a:latin typeface="Meiryo UI"/>
                <a:cs typeface="Meiryo UI"/>
              </a:rPr>
              <a:t>高度無線環</a:t>
            </a:r>
            <a:r>
              <a:rPr dirty="0" sz="2550" spc="25">
                <a:solidFill>
                  <a:srgbClr val="000000"/>
                </a:solidFill>
                <a:latin typeface="Meiryo UI"/>
                <a:cs typeface="Meiryo UI"/>
              </a:rPr>
              <a:t>境整備推進</a:t>
            </a:r>
            <a:r>
              <a:rPr dirty="0" sz="2550" spc="15">
                <a:solidFill>
                  <a:srgbClr val="000000"/>
                </a:solidFill>
                <a:latin typeface="Meiryo UI"/>
                <a:cs typeface="Meiryo UI"/>
              </a:rPr>
              <a:t>事業</a:t>
            </a:r>
            <a:endParaRPr sz="2550">
              <a:latin typeface="Meiryo UI"/>
              <a:cs typeface="Meiryo UI"/>
            </a:endParaRPr>
          </a:p>
        </p:txBody>
      </p:sp>
      <p:sp>
        <p:nvSpPr>
          <p:cNvPr id="4" name="object 4"/>
          <p:cNvSpPr txBox="1"/>
          <p:nvPr/>
        </p:nvSpPr>
        <p:spPr>
          <a:xfrm>
            <a:off x="7223759" y="6173847"/>
            <a:ext cx="708660" cy="142240"/>
          </a:xfrm>
          <a:prstGeom prst="rect">
            <a:avLst/>
          </a:prstGeom>
        </p:spPr>
        <p:txBody>
          <a:bodyPr wrap="square" lIns="0" tIns="0" rIns="0" bIns="0" rtlCol="0" vert="horz">
            <a:spAutoFit/>
          </a:bodyPr>
          <a:lstStyle/>
          <a:p>
            <a:pPr>
              <a:lnSpc>
                <a:spcPts val="1115"/>
              </a:lnSpc>
            </a:pPr>
            <a:r>
              <a:rPr dirty="0" sz="1100" spc="15">
                <a:latin typeface="MS UI Gothic"/>
                <a:cs typeface="MS UI Gothic"/>
              </a:rPr>
              <a:t>当初予算</a:t>
            </a:r>
            <a:r>
              <a:rPr dirty="0" sz="1100" spc="-35">
                <a:latin typeface="MS UI Gothic"/>
                <a:cs typeface="MS UI Gothic"/>
              </a:rPr>
              <a:t>額</a:t>
            </a:r>
            <a:endParaRPr sz="1100">
              <a:latin typeface="MS UI Gothic"/>
              <a:cs typeface="MS UI Gothic"/>
            </a:endParaRPr>
          </a:p>
        </p:txBody>
      </p:sp>
      <p:grpSp>
        <p:nvGrpSpPr>
          <p:cNvPr id="5" name="object 5"/>
          <p:cNvGrpSpPr/>
          <p:nvPr/>
        </p:nvGrpSpPr>
        <p:grpSpPr>
          <a:xfrm>
            <a:off x="56388" y="5413252"/>
            <a:ext cx="10506710" cy="1583690"/>
            <a:chOff x="56388" y="5413252"/>
            <a:chExt cx="10506710" cy="1583690"/>
          </a:xfrm>
        </p:grpSpPr>
        <p:pic>
          <p:nvPicPr>
            <p:cNvPr id="6" name="object 6"/>
            <p:cNvPicPr/>
            <p:nvPr/>
          </p:nvPicPr>
          <p:blipFill>
            <a:blip r:embed="rId2" cstate="print"/>
            <a:stretch>
              <a:fillRect/>
            </a:stretch>
          </p:blipFill>
          <p:spPr>
            <a:xfrm>
              <a:off x="5094112" y="5413252"/>
              <a:ext cx="4784455" cy="880436"/>
            </a:xfrm>
            <a:prstGeom prst="rect">
              <a:avLst/>
            </a:prstGeom>
          </p:spPr>
        </p:pic>
        <p:sp>
          <p:nvSpPr>
            <p:cNvPr id="7" name="object 7"/>
            <p:cNvSpPr/>
            <p:nvPr/>
          </p:nvSpPr>
          <p:spPr>
            <a:xfrm>
              <a:off x="8007095" y="6332224"/>
              <a:ext cx="978535" cy="431800"/>
            </a:xfrm>
            <a:custGeom>
              <a:avLst/>
              <a:gdLst/>
              <a:ahLst/>
              <a:cxnLst/>
              <a:rect l="l" t="t" r="r" b="b"/>
              <a:pathLst>
                <a:path w="978534" h="431800">
                  <a:moveTo>
                    <a:pt x="554735" y="0"/>
                  </a:moveTo>
                  <a:lnTo>
                    <a:pt x="423672" y="36576"/>
                  </a:lnTo>
                  <a:lnTo>
                    <a:pt x="0" y="143256"/>
                  </a:lnTo>
                  <a:lnTo>
                    <a:pt x="163068" y="143256"/>
                  </a:lnTo>
                  <a:lnTo>
                    <a:pt x="163068" y="431292"/>
                  </a:lnTo>
                  <a:lnTo>
                    <a:pt x="848868" y="431292"/>
                  </a:lnTo>
                  <a:lnTo>
                    <a:pt x="848868" y="161544"/>
                  </a:lnTo>
                  <a:lnTo>
                    <a:pt x="978407" y="161544"/>
                  </a:lnTo>
                  <a:lnTo>
                    <a:pt x="554735" y="0"/>
                  </a:lnTo>
                  <a:close/>
                </a:path>
              </a:pathLst>
            </a:custGeom>
            <a:solidFill>
              <a:srgbClr val="A5A5A5"/>
            </a:solidFill>
          </p:spPr>
          <p:txBody>
            <a:bodyPr wrap="square" lIns="0" tIns="0" rIns="0" bIns="0" rtlCol="0"/>
            <a:lstStyle/>
            <a:p/>
          </p:txBody>
        </p:sp>
        <p:sp>
          <p:nvSpPr>
            <p:cNvPr id="8" name="object 8"/>
            <p:cNvSpPr/>
            <p:nvPr/>
          </p:nvSpPr>
          <p:spPr>
            <a:xfrm>
              <a:off x="8007095" y="6332224"/>
              <a:ext cx="978535" cy="431800"/>
            </a:xfrm>
            <a:custGeom>
              <a:avLst/>
              <a:gdLst/>
              <a:ahLst/>
              <a:cxnLst/>
              <a:rect l="l" t="t" r="r" b="b"/>
              <a:pathLst>
                <a:path w="978534" h="431800">
                  <a:moveTo>
                    <a:pt x="423672" y="36576"/>
                  </a:moveTo>
                  <a:lnTo>
                    <a:pt x="0" y="143256"/>
                  </a:lnTo>
                  <a:lnTo>
                    <a:pt x="163068" y="143256"/>
                  </a:lnTo>
                  <a:lnTo>
                    <a:pt x="163068" y="431292"/>
                  </a:lnTo>
                  <a:lnTo>
                    <a:pt x="848868" y="431292"/>
                  </a:lnTo>
                  <a:lnTo>
                    <a:pt x="848868" y="161544"/>
                  </a:lnTo>
                  <a:lnTo>
                    <a:pt x="978407" y="161544"/>
                  </a:lnTo>
                  <a:lnTo>
                    <a:pt x="554735" y="0"/>
                  </a:lnTo>
                  <a:lnTo>
                    <a:pt x="423672" y="36576"/>
                  </a:lnTo>
                  <a:close/>
                </a:path>
              </a:pathLst>
            </a:custGeom>
            <a:ln w="19812">
              <a:solidFill>
                <a:srgbClr val="000000"/>
              </a:solidFill>
            </a:ln>
          </p:spPr>
          <p:txBody>
            <a:bodyPr wrap="square" lIns="0" tIns="0" rIns="0" bIns="0" rtlCol="0"/>
            <a:lstStyle/>
            <a:p/>
          </p:txBody>
        </p:sp>
        <p:pic>
          <p:nvPicPr>
            <p:cNvPr id="9" name="object 9"/>
            <p:cNvPicPr/>
            <p:nvPr/>
          </p:nvPicPr>
          <p:blipFill>
            <a:blip r:embed="rId3" cstate="print"/>
            <a:stretch>
              <a:fillRect/>
            </a:stretch>
          </p:blipFill>
          <p:spPr>
            <a:xfrm>
              <a:off x="149352" y="6699508"/>
              <a:ext cx="10413492" cy="297180"/>
            </a:xfrm>
            <a:prstGeom prst="rect">
              <a:avLst/>
            </a:prstGeom>
          </p:spPr>
        </p:pic>
        <p:sp>
          <p:nvSpPr>
            <p:cNvPr id="10" name="object 10"/>
            <p:cNvSpPr/>
            <p:nvPr/>
          </p:nvSpPr>
          <p:spPr>
            <a:xfrm>
              <a:off x="5766816" y="6330700"/>
              <a:ext cx="2490470" cy="341630"/>
            </a:xfrm>
            <a:custGeom>
              <a:avLst/>
              <a:gdLst/>
              <a:ahLst/>
              <a:cxnLst/>
              <a:rect l="l" t="t" r="r" b="b"/>
              <a:pathLst>
                <a:path w="2490470" h="341629">
                  <a:moveTo>
                    <a:pt x="2490216" y="324611"/>
                  </a:moveTo>
                  <a:lnTo>
                    <a:pt x="2439295" y="327182"/>
                  </a:lnTo>
                  <a:lnTo>
                    <a:pt x="2387903" y="329557"/>
                  </a:lnTo>
                  <a:lnTo>
                    <a:pt x="2336077" y="331731"/>
                  </a:lnTo>
                  <a:lnTo>
                    <a:pt x="2283855" y="333699"/>
                  </a:lnTo>
                  <a:lnTo>
                    <a:pt x="2231272" y="335455"/>
                  </a:lnTo>
                  <a:lnTo>
                    <a:pt x="2178367" y="336994"/>
                  </a:lnTo>
                  <a:lnTo>
                    <a:pt x="2125176" y="338311"/>
                  </a:lnTo>
                  <a:lnTo>
                    <a:pt x="2071736" y="339400"/>
                  </a:lnTo>
                  <a:lnTo>
                    <a:pt x="2018085" y="340256"/>
                  </a:lnTo>
                  <a:lnTo>
                    <a:pt x="1964259" y="340875"/>
                  </a:lnTo>
                  <a:lnTo>
                    <a:pt x="1910296" y="341249"/>
                  </a:lnTo>
                  <a:lnTo>
                    <a:pt x="1856232" y="341375"/>
                  </a:lnTo>
                  <a:lnTo>
                    <a:pt x="1779683" y="341137"/>
                  </a:lnTo>
                  <a:lnTo>
                    <a:pt x="1703926" y="340428"/>
                  </a:lnTo>
                  <a:lnTo>
                    <a:pt x="1629020" y="339256"/>
                  </a:lnTo>
                  <a:lnTo>
                    <a:pt x="1555024" y="337633"/>
                  </a:lnTo>
                  <a:lnTo>
                    <a:pt x="1481997" y="335565"/>
                  </a:lnTo>
                  <a:lnTo>
                    <a:pt x="1410000" y="333064"/>
                  </a:lnTo>
                  <a:lnTo>
                    <a:pt x="1339092" y="330137"/>
                  </a:lnTo>
                  <a:lnTo>
                    <a:pt x="1269333" y="326794"/>
                  </a:lnTo>
                  <a:lnTo>
                    <a:pt x="1200782" y="323044"/>
                  </a:lnTo>
                  <a:lnTo>
                    <a:pt x="1133498" y="318896"/>
                  </a:lnTo>
                  <a:lnTo>
                    <a:pt x="1067542" y="314360"/>
                  </a:lnTo>
                  <a:lnTo>
                    <a:pt x="1002973" y="309445"/>
                  </a:lnTo>
                  <a:lnTo>
                    <a:pt x="939850" y="304159"/>
                  </a:lnTo>
                  <a:lnTo>
                    <a:pt x="878233" y="298511"/>
                  </a:lnTo>
                  <a:lnTo>
                    <a:pt x="818182" y="292512"/>
                  </a:lnTo>
                  <a:lnTo>
                    <a:pt x="759756" y="286170"/>
                  </a:lnTo>
                  <a:lnTo>
                    <a:pt x="703015" y="279494"/>
                  </a:lnTo>
                  <a:lnTo>
                    <a:pt x="648018" y="272494"/>
                  </a:lnTo>
                  <a:lnTo>
                    <a:pt x="594825" y="265178"/>
                  </a:lnTo>
                  <a:lnTo>
                    <a:pt x="543496" y="257555"/>
                  </a:lnTo>
                  <a:lnTo>
                    <a:pt x="494090" y="249636"/>
                  </a:lnTo>
                  <a:lnTo>
                    <a:pt x="446666" y="241429"/>
                  </a:lnTo>
                  <a:lnTo>
                    <a:pt x="401285" y="232942"/>
                  </a:lnTo>
                  <a:lnTo>
                    <a:pt x="358005" y="224186"/>
                  </a:lnTo>
                  <a:lnTo>
                    <a:pt x="316887" y="215169"/>
                  </a:lnTo>
                  <a:lnTo>
                    <a:pt x="277990" y="205901"/>
                  </a:lnTo>
                  <a:lnTo>
                    <a:pt x="207097" y="186647"/>
                  </a:lnTo>
                  <a:lnTo>
                    <a:pt x="145803" y="166497"/>
                  </a:lnTo>
                  <a:lnTo>
                    <a:pt x="94585" y="145523"/>
                  </a:lnTo>
                  <a:lnTo>
                    <a:pt x="53919" y="123800"/>
                  </a:lnTo>
                  <a:lnTo>
                    <a:pt x="13747" y="89970"/>
                  </a:lnTo>
                  <a:lnTo>
                    <a:pt x="0" y="54863"/>
                  </a:lnTo>
                  <a:lnTo>
                    <a:pt x="2262" y="41147"/>
                  </a:lnTo>
                  <a:lnTo>
                    <a:pt x="8953" y="27431"/>
                  </a:lnTo>
                  <a:lnTo>
                    <a:pt x="19931" y="13715"/>
                  </a:lnTo>
                  <a:lnTo>
                    <a:pt x="35051" y="0"/>
                  </a:lnTo>
                </a:path>
              </a:pathLst>
            </a:custGeom>
            <a:ln w="13716">
              <a:solidFill>
                <a:srgbClr val="757070"/>
              </a:solidFill>
            </a:ln>
          </p:spPr>
          <p:txBody>
            <a:bodyPr wrap="square" lIns="0" tIns="0" rIns="0" bIns="0" rtlCol="0"/>
            <a:lstStyle/>
            <a:p/>
          </p:txBody>
        </p:sp>
        <p:sp>
          <p:nvSpPr>
            <p:cNvPr id="11" name="object 11"/>
            <p:cNvSpPr/>
            <p:nvPr/>
          </p:nvSpPr>
          <p:spPr>
            <a:xfrm>
              <a:off x="1693164" y="6196583"/>
              <a:ext cx="2484120" cy="690880"/>
            </a:xfrm>
            <a:custGeom>
              <a:avLst/>
              <a:gdLst/>
              <a:ahLst/>
              <a:cxnLst/>
              <a:rect l="l" t="t" r="r" b="b"/>
              <a:pathLst>
                <a:path w="2484120" h="690879">
                  <a:moveTo>
                    <a:pt x="344424" y="690377"/>
                  </a:moveTo>
                  <a:lnTo>
                    <a:pt x="1533144" y="690377"/>
                  </a:lnTo>
                </a:path>
                <a:path w="2484120" h="690879">
                  <a:moveTo>
                    <a:pt x="393192" y="690377"/>
                  </a:moveTo>
                  <a:lnTo>
                    <a:pt x="329225" y="687926"/>
                  </a:lnTo>
                  <a:lnTo>
                    <a:pt x="268614" y="680830"/>
                  </a:lnTo>
                  <a:lnTo>
                    <a:pt x="212154" y="669473"/>
                  </a:lnTo>
                  <a:lnTo>
                    <a:pt x="160641" y="654239"/>
                  </a:lnTo>
                  <a:lnTo>
                    <a:pt x="114871" y="635513"/>
                  </a:lnTo>
                  <a:lnTo>
                    <a:pt x="75639" y="613677"/>
                  </a:lnTo>
                  <a:lnTo>
                    <a:pt x="43740" y="589116"/>
                  </a:lnTo>
                  <a:lnTo>
                    <a:pt x="5125" y="533356"/>
                  </a:lnTo>
                  <a:lnTo>
                    <a:pt x="0" y="502925"/>
                  </a:lnTo>
                </a:path>
                <a:path w="2484120" h="690879">
                  <a:moveTo>
                    <a:pt x="2484120" y="0"/>
                  </a:moveTo>
                  <a:lnTo>
                    <a:pt x="2472428" y="6619"/>
                  </a:lnTo>
                  <a:lnTo>
                    <a:pt x="2460307" y="12953"/>
                  </a:lnTo>
                  <a:lnTo>
                    <a:pt x="2447901" y="19288"/>
                  </a:lnTo>
                  <a:lnTo>
                    <a:pt x="2435352" y="25907"/>
                  </a:lnTo>
                  <a:lnTo>
                    <a:pt x="2381362" y="50469"/>
                  </a:lnTo>
                  <a:lnTo>
                    <a:pt x="2327259" y="71385"/>
                  </a:lnTo>
                  <a:lnTo>
                    <a:pt x="2273419" y="88634"/>
                  </a:lnTo>
                  <a:lnTo>
                    <a:pt x="2220216" y="102195"/>
                  </a:lnTo>
                  <a:lnTo>
                    <a:pt x="2168024" y="112048"/>
                  </a:lnTo>
                  <a:lnTo>
                    <a:pt x="2117218" y="118171"/>
                  </a:lnTo>
                  <a:lnTo>
                    <a:pt x="2068172" y="120544"/>
                  </a:lnTo>
                  <a:lnTo>
                    <a:pt x="2021262" y="119146"/>
                  </a:lnTo>
                  <a:lnTo>
                    <a:pt x="1976861" y="113957"/>
                  </a:lnTo>
                  <a:lnTo>
                    <a:pt x="1935345" y="104954"/>
                  </a:lnTo>
                  <a:lnTo>
                    <a:pt x="1897087" y="92119"/>
                  </a:lnTo>
                  <a:lnTo>
                    <a:pt x="1862463" y="75429"/>
                  </a:lnTo>
                  <a:lnTo>
                    <a:pt x="1831848" y="54863"/>
                  </a:lnTo>
                </a:path>
              </a:pathLst>
            </a:custGeom>
            <a:ln w="60960">
              <a:solidFill>
                <a:srgbClr val="FF6600"/>
              </a:solidFill>
            </a:ln>
          </p:spPr>
          <p:txBody>
            <a:bodyPr wrap="square" lIns="0" tIns="0" rIns="0" bIns="0" rtlCol="0"/>
            <a:lstStyle/>
            <a:p/>
          </p:txBody>
        </p:sp>
        <p:sp>
          <p:nvSpPr>
            <p:cNvPr id="12" name="object 12"/>
            <p:cNvSpPr/>
            <p:nvPr/>
          </p:nvSpPr>
          <p:spPr>
            <a:xfrm>
              <a:off x="3464052" y="5980180"/>
              <a:ext cx="56515" cy="806450"/>
            </a:xfrm>
            <a:custGeom>
              <a:avLst/>
              <a:gdLst/>
              <a:ahLst/>
              <a:cxnLst/>
              <a:rect l="l" t="t" r="r" b="b"/>
              <a:pathLst>
                <a:path w="56514" h="806450">
                  <a:moveTo>
                    <a:pt x="56387" y="0"/>
                  </a:moveTo>
                  <a:lnTo>
                    <a:pt x="0" y="0"/>
                  </a:lnTo>
                  <a:lnTo>
                    <a:pt x="0" y="806196"/>
                  </a:lnTo>
                  <a:lnTo>
                    <a:pt x="56387" y="806196"/>
                  </a:lnTo>
                  <a:lnTo>
                    <a:pt x="56387" y="0"/>
                  </a:lnTo>
                  <a:close/>
                </a:path>
              </a:pathLst>
            </a:custGeom>
            <a:solidFill>
              <a:srgbClr val="993300"/>
            </a:solidFill>
          </p:spPr>
          <p:txBody>
            <a:bodyPr wrap="square" lIns="0" tIns="0" rIns="0" bIns="0" rtlCol="0"/>
            <a:lstStyle/>
            <a:p/>
          </p:txBody>
        </p:sp>
        <p:sp>
          <p:nvSpPr>
            <p:cNvPr id="13" name="object 13"/>
            <p:cNvSpPr/>
            <p:nvPr/>
          </p:nvSpPr>
          <p:spPr>
            <a:xfrm>
              <a:off x="3464052" y="5980175"/>
              <a:ext cx="56515" cy="806450"/>
            </a:xfrm>
            <a:custGeom>
              <a:avLst/>
              <a:gdLst/>
              <a:ahLst/>
              <a:cxnLst/>
              <a:rect l="l" t="t" r="r" b="b"/>
              <a:pathLst>
                <a:path w="56514" h="806450">
                  <a:moveTo>
                    <a:pt x="0" y="0"/>
                  </a:moveTo>
                  <a:lnTo>
                    <a:pt x="56387" y="0"/>
                  </a:lnTo>
                  <a:lnTo>
                    <a:pt x="56387" y="806201"/>
                  </a:lnTo>
                  <a:lnTo>
                    <a:pt x="0" y="806201"/>
                  </a:lnTo>
                  <a:lnTo>
                    <a:pt x="0" y="0"/>
                  </a:lnTo>
                  <a:close/>
                </a:path>
              </a:pathLst>
            </a:custGeom>
            <a:ln w="10668">
              <a:solidFill>
                <a:srgbClr val="000000"/>
              </a:solidFill>
            </a:ln>
          </p:spPr>
          <p:txBody>
            <a:bodyPr wrap="square" lIns="0" tIns="0" rIns="0" bIns="0" rtlCol="0"/>
            <a:lstStyle/>
            <a:p/>
          </p:txBody>
        </p:sp>
        <p:sp>
          <p:nvSpPr>
            <p:cNvPr id="14" name="object 14"/>
            <p:cNvSpPr/>
            <p:nvPr/>
          </p:nvSpPr>
          <p:spPr>
            <a:xfrm>
              <a:off x="3407664" y="6182867"/>
              <a:ext cx="169545" cy="0"/>
            </a:xfrm>
            <a:custGeom>
              <a:avLst/>
              <a:gdLst/>
              <a:ahLst/>
              <a:cxnLst/>
              <a:rect l="l" t="t" r="r" b="b"/>
              <a:pathLst>
                <a:path w="169545" h="0">
                  <a:moveTo>
                    <a:pt x="0" y="0"/>
                  </a:moveTo>
                  <a:lnTo>
                    <a:pt x="169163" y="0"/>
                  </a:lnTo>
                </a:path>
              </a:pathLst>
            </a:custGeom>
            <a:ln w="10668">
              <a:solidFill>
                <a:srgbClr val="000000"/>
              </a:solidFill>
            </a:ln>
          </p:spPr>
          <p:txBody>
            <a:bodyPr wrap="square" lIns="0" tIns="0" rIns="0" bIns="0" rtlCol="0"/>
            <a:lstStyle/>
            <a:p/>
          </p:txBody>
        </p:sp>
        <p:sp>
          <p:nvSpPr>
            <p:cNvPr id="15" name="object 15"/>
            <p:cNvSpPr/>
            <p:nvPr/>
          </p:nvSpPr>
          <p:spPr>
            <a:xfrm>
              <a:off x="3200399" y="6170675"/>
              <a:ext cx="1630680" cy="719455"/>
            </a:xfrm>
            <a:custGeom>
              <a:avLst/>
              <a:gdLst/>
              <a:ahLst/>
              <a:cxnLst/>
              <a:rect l="l" t="t" r="r" b="b"/>
              <a:pathLst>
                <a:path w="1630679" h="719454">
                  <a:moveTo>
                    <a:pt x="0" y="719333"/>
                  </a:moveTo>
                  <a:lnTo>
                    <a:pt x="54525" y="685873"/>
                  </a:lnTo>
                  <a:lnTo>
                    <a:pt x="104681" y="635104"/>
                  </a:lnTo>
                  <a:lnTo>
                    <a:pt x="127902" y="603792"/>
                  </a:lnTo>
                  <a:lnTo>
                    <a:pt x="149767" y="568828"/>
                  </a:lnTo>
                  <a:lnTo>
                    <a:pt x="170190" y="530437"/>
                  </a:lnTo>
                  <a:lnTo>
                    <a:pt x="189083" y="488845"/>
                  </a:lnTo>
                  <a:lnTo>
                    <a:pt x="206359" y="444278"/>
                  </a:lnTo>
                  <a:lnTo>
                    <a:pt x="221930" y="396959"/>
                  </a:lnTo>
                  <a:lnTo>
                    <a:pt x="235709" y="347114"/>
                  </a:lnTo>
                  <a:lnTo>
                    <a:pt x="247608" y="294970"/>
                  </a:lnTo>
                  <a:lnTo>
                    <a:pt x="257539" y="240749"/>
                  </a:lnTo>
                  <a:lnTo>
                    <a:pt x="265416" y="184679"/>
                  </a:lnTo>
                  <a:lnTo>
                    <a:pt x="271151" y="126984"/>
                  </a:lnTo>
                  <a:lnTo>
                    <a:pt x="274656" y="67889"/>
                  </a:lnTo>
                  <a:lnTo>
                    <a:pt x="275844" y="7620"/>
                  </a:lnTo>
                  <a:lnTo>
                    <a:pt x="275844" y="4572"/>
                  </a:lnTo>
                  <a:lnTo>
                    <a:pt x="275844" y="3048"/>
                  </a:lnTo>
                  <a:lnTo>
                    <a:pt x="275844" y="0"/>
                  </a:lnTo>
                </a:path>
                <a:path w="1630679" h="719454">
                  <a:moveTo>
                    <a:pt x="1630679" y="30480"/>
                  </a:moveTo>
                  <a:lnTo>
                    <a:pt x="1573490" y="55026"/>
                  </a:lnTo>
                  <a:lnTo>
                    <a:pt x="1516738" y="76231"/>
                  </a:lnTo>
                  <a:lnTo>
                    <a:pt x="1460735" y="94088"/>
                  </a:lnTo>
                  <a:lnTo>
                    <a:pt x="1405798" y="108587"/>
                  </a:lnTo>
                  <a:lnTo>
                    <a:pt x="1352239" y="119722"/>
                  </a:lnTo>
                  <a:lnTo>
                    <a:pt x="1300374" y="127483"/>
                  </a:lnTo>
                  <a:lnTo>
                    <a:pt x="1250516" y="131862"/>
                  </a:lnTo>
                  <a:lnTo>
                    <a:pt x="1202981" y="132853"/>
                  </a:lnTo>
                  <a:lnTo>
                    <a:pt x="1158081" y="130445"/>
                  </a:lnTo>
                  <a:lnTo>
                    <a:pt x="1116132" y="124632"/>
                  </a:lnTo>
                  <a:lnTo>
                    <a:pt x="1077448" y="115405"/>
                  </a:lnTo>
                  <a:lnTo>
                    <a:pt x="1011130" y="86677"/>
                  </a:lnTo>
                  <a:lnTo>
                    <a:pt x="984126" y="67159"/>
                  </a:lnTo>
                  <a:lnTo>
                    <a:pt x="961644" y="44196"/>
                  </a:lnTo>
                </a:path>
              </a:pathLst>
            </a:custGeom>
            <a:ln w="60960">
              <a:solidFill>
                <a:srgbClr val="FF6600"/>
              </a:solidFill>
            </a:ln>
          </p:spPr>
          <p:txBody>
            <a:bodyPr wrap="square" lIns="0" tIns="0" rIns="0" bIns="0" rtlCol="0"/>
            <a:lstStyle/>
            <a:p/>
          </p:txBody>
        </p:sp>
        <p:sp>
          <p:nvSpPr>
            <p:cNvPr id="16" name="object 16"/>
            <p:cNvSpPr/>
            <p:nvPr/>
          </p:nvSpPr>
          <p:spPr>
            <a:xfrm>
              <a:off x="4785360" y="5980188"/>
              <a:ext cx="56515" cy="806450"/>
            </a:xfrm>
            <a:custGeom>
              <a:avLst/>
              <a:gdLst/>
              <a:ahLst/>
              <a:cxnLst/>
              <a:rect l="l" t="t" r="r" b="b"/>
              <a:pathLst>
                <a:path w="56514" h="806450">
                  <a:moveTo>
                    <a:pt x="56388" y="371856"/>
                  </a:moveTo>
                  <a:lnTo>
                    <a:pt x="0" y="371856"/>
                  </a:lnTo>
                  <a:lnTo>
                    <a:pt x="0" y="806196"/>
                  </a:lnTo>
                  <a:lnTo>
                    <a:pt x="56388" y="806196"/>
                  </a:lnTo>
                  <a:lnTo>
                    <a:pt x="56388" y="371856"/>
                  </a:lnTo>
                  <a:close/>
                </a:path>
                <a:path w="56514" h="806450">
                  <a:moveTo>
                    <a:pt x="56388" y="0"/>
                  </a:moveTo>
                  <a:lnTo>
                    <a:pt x="0" y="0"/>
                  </a:lnTo>
                  <a:lnTo>
                    <a:pt x="0" y="239268"/>
                  </a:lnTo>
                  <a:lnTo>
                    <a:pt x="56388" y="239268"/>
                  </a:lnTo>
                  <a:lnTo>
                    <a:pt x="56388" y="0"/>
                  </a:lnTo>
                  <a:close/>
                </a:path>
              </a:pathLst>
            </a:custGeom>
            <a:solidFill>
              <a:srgbClr val="993300"/>
            </a:solidFill>
          </p:spPr>
          <p:txBody>
            <a:bodyPr wrap="square" lIns="0" tIns="0" rIns="0" bIns="0" rtlCol="0"/>
            <a:lstStyle/>
            <a:p/>
          </p:txBody>
        </p:sp>
        <p:sp>
          <p:nvSpPr>
            <p:cNvPr id="17" name="object 17"/>
            <p:cNvSpPr/>
            <p:nvPr/>
          </p:nvSpPr>
          <p:spPr>
            <a:xfrm>
              <a:off x="4785359" y="5980175"/>
              <a:ext cx="56515" cy="806450"/>
            </a:xfrm>
            <a:custGeom>
              <a:avLst/>
              <a:gdLst/>
              <a:ahLst/>
              <a:cxnLst/>
              <a:rect l="l" t="t" r="r" b="b"/>
              <a:pathLst>
                <a:path w="56514" h="806450">
                  <a:moveTo>
                    <a:pt x="0" y="0"/>
                  </a:moveTo>
                  <a:lnTo>
                    <a:pt x="56387" y="0"/>
                  </a:lnTo>
                  <a:lnTo>
                    <a:pt x="56387" y="806201"/>
                  </a:lnTo>
                  <a:lnTo>
                    <a:pt x="0" y="806201"/>
                  </a:lnTo>
                  <a:lnTo>
                    <a:pt x="0" y="0"/>
                  </a:lnTo>
                  <a:close/>
                </a:path>
              </a:pathLst>
            </a:custGeom>
            <a:ln w="10668">
              <a:solidFill>
                <a:srgbClr val="000000"/>
              </a:solidFill>
            </a:ln>
          </p:spPr>
          <p:txBody>
            <a:bodyPr wrap="square" lIns="0" tIns="0" rIns="0" bIns="0" rtlCol="0"/>
            <a:lstStyle/>
            <a:p/>
          </p:txBody>
        </p:sp>
        <p:sp>
          <p:nvSpPr>
            <p:cNvPr id="18" name="object 18"/>
            <p:cNvSpPr/>
            <p:nvPr/>
          </p:nvSpPr>
          <p:spPr>
            <a:xfrm>
              <a:off x="4728972" y="6182867"/>
              <a:ext cx="169545" cy="0"/>
            </a:xfrm>
            <a:custGeom>
              <a:avLst/>
              <a:gdLst/>
              <a:ahLst/>
              <a:cxnLst/>
              <a:rect l="l" t="t" r="r" b="b"/>
              <a:pathLst>
                <a:path w="169545" h="0">
                  <a:moveTo>
                    <a:pt x="0" y="0"/>
                  </a:moveTo>
                  <a:lnTo>
                    <a:pt x="169163" y="0"/>
                  </a:lnTo>
                </a:path>
              </a:pathLst>
            </a:custGeom>
            <a:ln w="10668">
              <a:solidFill>
                <a:srgbClr val="000000"/>
              </a:solidFill>
            </a:ln>
          </p:spPr>
          <p:txBody>
            <a:bodyPr wrap="square" lIns="0" tIns="0" rIns="0" bIns="0" rtlCol="0"/>
            <a:lstStyle/>
            <a:p/>
          </p:txBody>
        </p:sp>
        <p:sp>
          <p:nvSpPr>
            <p:cNvPr id="19" name="object 19"/>
            <p:cNvSpPr/>
            <p:nvPr/>
          </p:nvSpPr>
          <p:spPr>
            <a:xfrm>
              <a:off x="4122420" y="5980180"/>
              <a:ext cx="58419" cy="806450"/>
            </a:xfrm>
            <a:custGeom>
              <a:avLst/>
              <a:gdLst/>
              <a:ahLst/>
              <a:cxnLst/>
              <a:rect l="l" t="t" r="r" b="b"/>
              <a:pathLst>
                <a:path w="58420" h="806450">
                  <a:moveTo>
                    <a:pt x="57912" y="0"/>
                  </a:moveTo>
                  <a:lnTo>
                    <a:pt x="0" y="0"/>
                  </a:lnTo>
                  <a:lnTo>
                    <a:pt x="0" y="806196"/>
                  </a:lnTo>
                  <a:lnTo>
                    <a:pt x="57912" y="806196"/>
                  </a:lnTo>
                  <a:lnTo>
                    <a:pt x="57912" y="0"/>
                  </a:lnTo>
                  <a:close/>
                </a:path>
              </a:pathLst>
            </a:custGeom>
            <a:solidFill>
              <a:srgbClr val="993300"/>
            </a:solidFill>
          </p:spPr>
          <p:txBody>
            <a:bodyPr wrap="square" lIns="0" tIns="0" rIns="0" bIns="0" rtlCol="0"/>
            <a:lstStyle/>
            <a:p/>
          </p:txBody>
        </p:sp>
        <p:sp>
          <p:nvSpPr>
            <p:cNvPr id="20" name="object 20"/>
            <p:cNvSpPr/>
            <p:nvPr/>
          </p:nvSpPr>
          <p:spPr>
            <a:xfrm>
              <a:off x="4122420" y="5980175"/>
              <a:ext cx="58419" cy="806450"/>
            </a:xfrm>
            <a:custGeom>
              <a:avLst/>
              <a:gdLst/>
              <a:ahLst/>
              <a:cxnLst/>
              <a:rect l="l" t="t" r="r" b="b"/>
              <a:pathLst>
                <a:path w="58420" h="806450">
                  <a:moveTo>
                    <a:pt x="0" y="0"/>
                  </a:moveTo>
                  <a:lnTo>
                    <a:pt x="57912" y="0"/>
                  </a:lnTo>
                  <a:lnTo>
                    <a:pt x="57912" y="806201"/>
                  </a:lnTo>
                  <a:lnTo>
                    <a:pt x="0" y="806201"/>
                  </a:lnTo>
                  <a:lnTo>
                    <a:pt x="0" y="0"/>
                  </a:lnTo>
                  <a:close/>
                </a:path>
              </a:pathLst>
            </a:custGeom>
            <a:ln w="10668">
              <a:solidFill>
                <a:srgbClr val="000000"/>
              </a:solidFill>
            </a:ln>
          </p:spPr>
          <p:txBody>
            <a:bodyPr wrap="square" lIns="0" tIns="0" rIns="0" bIns="0" rtlCol="0"/>
            <a:lstStyle/>
            <a:p/>
          </p:txBody>
        </p:sp>
        <p:sp>
          <p:nvSpPr>
            <p:cNvPr id="21" name="object 21"/>
            <p:cNvSpPr/>
            <p:nvPr/>
          </p:nvSpPr>
          <p:spPr>
            <a:xfrm>
              <a:off x="4066032" y="6182867"/>
              <a:ext cx="170815" cy="0"/>
            </a:xfrm>
            <a:custGeom>
              <a:avLst/>
              <a:gdLst/>
              <a:ahLst/>
              <a:cxnLst/>
              <a:rect l="l" t="t" r="r" b="b"/>
              <a:pathLst>
                <a:path w="170814" h="0">
                  <a:moveTo>
                    <a:pt x="0" y="0"/>
                  </a:moveTo>
                  <a:lnTo>
                    <a:pt x="170687" y="0"/>
                  </a:lnTo>
                </a:path>
              </a:pathLst>
            </a:custGeom>
            <a:ln w="10668">
              <a:solidFill>
                <a:srgbClr val="000000"/>
              </a:solidFill>
            </a:ln>
          </p:spPr>
          <p:txBody>
            <a:bodyPr wrap="square" lIns="0" tIns="0" rIns="0" bIns="0" rtlCol="0"/>
            <a:lstStyle/>
            <a:p/>
          </p:txBody>
        </p:sp>
        <p:sp>
          <p:nvSpPr>
            <p:cNvPr id="22" name="object 22"/>
            <p:cNvSpPr/>
            <p:nvPr/>
          </p:nvSpPr>
          <p:spPr>
            <a:xfrm>
              <a:off x="862583" y="6434332"/>
              <a:ext cx="17145" cy="71755"/>
            </a:xfrm>
            <a:custGeom>
              <a:avLst/>
              <a:gdLst/>
              <a:ahLst/>
              <a:cxnLst/>
              <a:rect l="l" t="t" r="r" b="b"/>
              <a:pathLst>
                <a:path w="17144" h="71754">
                  <a:moveTo>
                    <a:pt x="0" y="0"/>
                  </a:moveTo>
                  <a:lnTo>
                    <a:pt x="0" y="68580"/>
                  </a:lnTo>
                  <a:lnTo>
                    <a:pt x="16763" y="71628"/>
                  </a:lnTo>
                  <a:lnTo>
                    <a:pt x="16763" y="22860"/>
                  </a:lnTo>
                  <a:lnTo>
                    <a:pt x="0" y="0"/>
                  </a:lnTo>
                  <a:close/>
                </a:path>
              </a:pathLst>
            </a:custGeom>
            <a:solidFill>
              <a:srgbClr val="F9F9F9"/>
            </a:solidFill>
          </p:spPr>
          <p:txBody>
            <a:bodyPr wrap="square" lIns="0" tIns="0" rIns="0" bIns="0" rtlCol="0"/>
            <a:lstStyle/>
            <a:p/>
          </p:txBody>
        </p:sp>
        <p:sp>
          <p:nvSpPr>
            <p:cNvPr id="23" name="object 23"/>
            <p:cNvSpPr/>
            <p:nvPr/>
          </p:nvSpPr>
          <p:spPr>
            <a:xfrm>
              <a:off x="59436" y="5890259"/>
              <a:ext cx="1557655" cy="769620"/>
            </a:xfrm>
            <a:custGeom>
              <a:avLst/>
              <a:gdLst/>
              <a:ahLst/>
              <a:cxnLst/>
              <a:rect l="l" t="t" r="r" b="b"/>
              <a:pathLst>
                <a:path w="1557655" h="769620">
                  <a:moveTo>
                    <a:pt x="1557527" y="0"/>
                  </a:moveTo>
                  <a:lnTo>
                    <a:pt x="0" y="505973"/>
                  </a:lnTo>
                  <a:lnTo>
                    <a:pt x="27432" y="521213"/>
                  </a:lnTo>
                  <a:lnTo>
                    <a:pt x="27432" y="617225"/>
                  </a:lnTo>
                  <a:lnTo>
                    <a:pt x="57912" y="626369"/>
                  </a:lnTo>
                  <a:lnTo>
                    <a:pt x="57912" y="769625"/>
                  </a:lnTo>
                  <a:lnTo>
                    <a:pt x="1557527" y="769625"/>
                  </a:lnTo>
                  <a:lnTo>
                    <a:pt x="1557527" y="0"/>
                  </a:lnTo>
                  <a:close/>
                </a:path>
              </a:pathLst>
            </a:custGeom>
            <a:solidFill>
              <a:srgbClr val="000000"/>
            </a:solidFill>
          </p:spPr>
          <p:txBody>
            <a:bodyPr wrap="square" lIns="0" tIns="0" rIns="0" bIns="0" rtlCol="0"/>
            <a:lstStyle/>
            <a:p/>
          </p:txBody>
        </p:sp>
        <p:sp>
          <p:nvSpPr>
            <p:cNvPr id="24" name="object 24"/>
            <p:cNvSpPr/>
            <p:nvPr/>
          </p:nvSpPr>
          <p:spPr>
            <a:xfrm>
              <a:off x="182880" y="6499872"/>
              <a:ext cx="99060" cy="58419"/>
            </a:xfrm>
            <a:custGeom>
              <a:avLst/>
              <a:gdLst/>
              <a:ahLst/>
              <a:cxnLst/>
              <a:rect l="l" t="t" r="r" b="b"/>
              <a:pathLst>
                <a:path w="99060" h="58420">
                  <a:moveTo>
                    <a:pt x="15240" y="32004"/>
                  </a:moveTo>
                  <a:lnTo>
                    <a:pt x="14681" y="22174"/>
                  </a:lnTo>
                  <a:lnTo>
                    <a:pt x="13144" y="13906"/>
                  </a:lnTo>
                  <a:lnTo>
                    <a:pt x="10731" y="8216"/>
                  </a:lnTo>
                  <a:lnTo>
                    <a:pt x="7620" y="6096"/>
                  </a:lnTo>
                  <a:lnTo>
                    <a:pt x="5143" y="8216"/>
                  </a:lnTo>
                  <a:lnTo>
                    <a:pt x="2667" y="13906"/>
                  </a:lnTo>
                  <a:lnTo>
                    <a:pt x="762" y="22174"/>
                  </a:lnTo>
                  <a:lnTo>
                    <a:pt x="0" y="32004"/>
                  </a:lnTo>
                  <a:lnTo>
                    <a:pt x="749" y="42481"/>
                  </a:lnTo>
                  <a:lnTo>
                    <a:pt x="2667" y="50673"/>
                  </a:lnTo>
                  <a:lnTo>
                    <a:pt x="5143" y="56007"/>
                  </a:lnTo>
                  <a:lnTo>
                    <a:pt x="7620" y="57912"/>
                  </a:lnTo>
                  <a:lnTo>
                    <a:pt x="10731" y="56007"/>
                  </a:lnTo>
                  <a:lnTo>
                    <a:pt x="13144" y="50673"/>
                  </a:lnTo>
                  <a:lnTo>
                    <a:pt x="14681" y="42481"/>
                  </a:lnTo>
                  <a:lnTo>
                    <a:pt x="15240" y="32004"/>
                  </a:lnTo>
                  <a:close/>
                </a:path>
                <a:path w="99060" h="58420">
                  <a:moveTo>
                    <a:pt x="32004" y="32004"/>
                  </a:moveTo>
                  <a:lnTo>
                    <a:pt x="31242" y="22174"/>
                  </a:lnTo>
                  <a:lnTo>
                    <a:pt x="29337" y="13906"/>
                  </a:lnTo>
                  <a:lnTo>
                    <a:pt x="26860" y="8216"/>
                  </a:lnTo>
                  <a:lnTo>
                    <a:pt x="24384" y="6096"/>
                  </a:lnTo>
                  <a:lnTo>
                    <a:pt x="21018" y="8216"/>
                  </a:lnTo>
                  <a:lnTo>
                    <a:pt x="18097" y="13906"/>
                  </a:lnTo>
                  <a:lnTo>
                    <a:pt x="16014" y="22174"/>
                  </a:lnTo>
                  <a:lnTo>
                    <a:pt x="15240" y="32004"/>
                  </a:lnTo>
                  <a:lnTo>
                    <a:pt x="16014" y="42481"/>
                  </a:lnTo>
                  <a:lnTo>
                    <a:pt x="18097" y="50673"/>
                  </a:lnTo>
                  <a:lnTo>
                    <a:pt x="21018" y="56007"/>
                  </a:lnTo>
                  <a:lnTo>
                    <a:pt x="24384" y="57912"/>
                  </a:lnTo>
                  <a:lnTo>
                    <a:pt x="26860" y="56007"/>
                  </a:lnTo>
                  <a:lnTo>
                    <a:pt x="29337" y="50673"/>
                  </a:lnTo>
                  <a:lnTo>
                    <a:pt x="31242" y="42481"/>
                  </a:lnTo>
                  <a:lnTo>
                    <a:pt x="32004" y="32004"/>
                  </a:lnTo>
                  <a:close/>
                </a:path>
                <a:path w="99060" h="58420">
                  <a:moveTo>
                    <a:pt x="48768" y="30480"/>
                  </a:moveTo>
                  <a:lnTo>
                    <a:pt x="48209" y="19761"/>
                  </a:lnTo>
                  <a:lnTo>
                    <a:pt x="46672" y="11049"/>
                  </a:lnTo>
                  <a:lnTo>
                    <a:pt x="44259" y="5194"/>
                  </a:lnTo>
                  <a:lnTo>
                    <a:pt x="41148" y="3048"/>
                  </a:lnTo>
                  <a:lnTo>
                    <a:pt x="38023" y="5194"/>
                  </a:lnTo>
                  <a:lnTo>
                    <a:pt x="35623" y="11049"/>
                  </a:lnTo>
                  <a:lnTo>
                    <a:pt x="34074" y="19761"/>
                  </a:lnTo>
                  <a:lnTo>
                    <a:pt x="33528" y="30480"/>
                  </a:lnTo>
                  <a:lnTo>
                    <a:pt x="34074" y="40309"/>
                  </a:lnTo>
                  <a:lnTo>
                    <a:pt x="35623" y="48577"/>
                  </a:lnTo>
                  <a:lnTo>
                    <a:pt x="38023" y="54267"/>
                  </a:lnTo>
                  <a:lnTo>
                    <a:pt x="41148" y="56388"/>
                  </a:lnTo>
                  <a:lnTo>
                    <a:pt x="44259" y="54267"/>
                  </a:lnTo>
                  <a:lnTo>
                    <a:pt x="46672" y="48577"/>
                  </a:lnTo>
                  <a:lnTo>
                    <a:pt x="48209" y="40309"/>
                  </a:lnTo>
                  <a:lnTo>
                    <a:pt x="48768" y="30480"/>
                  </a:lnTo>
                  <a:close/>
                </a:path>
                <a:path w="99060" h="58420">
                  <a:moveTo>
                    <a:pt x="64008" y="28956"/>
                  </a:moveTo>
                  <a:lnTo>
                    <a:pt x="63474" y="19126"/>
                  </a:lnTo>
                  <a:lnTo>
                    <a:pt x="62103" y="10858"/>
                  </a:lnTo>
                  <a:lnTo>
                    <a:pt x="60147" y="5168"/>
                  </a:lnTo>
                  <a:lnTo>
                    <a:pt x="57912" y="3048"/>
                  </a:lnTo>
                  <a:lnTo>
                    <a:pt x="54787" y="5168"/>
                  </a:lnTo>
                  <a:lnTo>
                    <a:pt x="52387" y="10858"/>
                  </a:lnTo>
                  <a:lnTo>
                    <a:pt x="50838" y="19126"/>
                  </a:lnTo>
                  <a:lnTo>
                    <a:pt x="50292" y="28956"/>
                  </a:lnTo>
                  <a:lnTo>
                    <a:pt x="50838" y="38785"/>
                  </a:lnTo>
                  <a:lnTo>
                    <a:pt x="52387" y="47053"/>
                  </a:lnTo>
                  <a:lnTo>
                    <a:pt x="54787" y="52743"/>
                  </a:lnTo>
                  <a:lnTo>
                    <a:pt x="57912" y="54864"/>
                  </a:lnTo>
                  <a:lnTo>
                    <a:pt x="60147" y="52743"/>
                  </a:lnTo>
                  <a:lnTo>
                    <a:pt x="62103" y="47053"/>
                  </a:lnTo>
                  <a:lnTo>
                    <a:pt x="63474" y="38785"/>
                  </a:lnTo>
                  <a:lnTo>
                    <a:pt x="64008" y="28956"/>
                  </a:lnTo>
                  <a:close/>
                </a:path>
                <a:path w="99060" h="58420">
                  <a:moveTo>
                    <a:pt x="80772" y="27432"/>
                  </a:moveTo>
                  <a:lnTo>
                    <a:pt x="80238" y="17602"/>
                  </a:lnTo>
                  <a:lnTo>
                    <a:pt x="78867" y="9334"/>
                  </a:lnTo>
                  <a:lnTo>
                    <a:pt x="76911" y="3644"/>
                  </a:lnTo>
                  <a:lnTo>
                    <a:pt x="74676" y="1524"/>
                  </a:lnTo>
                  <a:lnTo>
                    <a:pt x="71551" y="3644"/>
                  </a:lnTo>
                  <a:lnTo>
                    <a:pt x="69151" y="9334"/>
                  </a:lnTo>
                  <a:lnTo>
                    <a:pt x="67602" y="17602"/>
                  </a:lnTo>
                  <a:lnTo>
                    <a:pt x="67056" y="27432"/>
                  </a:lnTo>
                  <a:lnTo>
                    <a:pt x="67602" y="37033"/>
                  </a:lnTo>
                  <a:lnTo>
                    <a:pt x="69151" y="44767"/>
                  </a:lnTo>
                  <a:lnTo>
                    <a:pt x="71551" y="49936"/>
                  </a:lnTo>
                  <a:lnTo>
                    <a:pt x="74676" y="51816"/>
                  </a:lnTo>
                  <a:lnTo>
                    <a:pt x="77724" y="51816"/>
                  </a:lnTo>
                  <a:lnTo>
                    <a:pt x="80772" y="41148"/>
                  </a:lnTo>
                  <a:lnTo>
                    <a:pt x="80772" y="27432"/>
                  </a:lnTo>
                  <a:close/>
                </a:path>
                <a:path w="99060" h="58420">
                  <a:moveTo>
                    <a:pt x="99060" y="24384"/>
                  </a:moveTo>
                  <a:lnTo>
                    <a:pt x="98501" y="14782"/>
                  </a:lnTo>
                  <a:lnTo>
                    <a:pt x="96964" y="7048"/>
                  </a:lnTo>
                  <a:lnTo>
                    <a:pt x="94551" y="1879"/>
                  </a:lnTo>
                  <a:lnTo>
                    <a:pt x="91440" y="0"/>
                  </a:lnTo>
                  <a:lnTo>
                    <a:pt x="88392" y="0"/>
                  </a:lnTo>
                  <a:lnTo>
                    <a:pt x="85344" y="10668"/>
                  </a:lnTo>
                  <a:lnTo>
                    <a:pt x="85344" y="24384"/>
                  </a:lnTo>
                  <a:lnTo>
                    <a:pt x="85864" y="34861"/>
                  </a:lnTo>
                  <a:lnTo>
                    <a:pt x="87249" y="43053"/>
                  </a:lnTo>
                  <a:lnTo>
                    <a:pt x="89192" y="48387"/>
                  </a:lnTo>
                  <a:lnTo>
                    <a:pt x="91440" y="50292"/>
                  </a:lnTo>
                  <a:lnTo>
                    <a:pt x="94551" y="48387"/>
                  </a:lnTo>
                  <a:lnTo>
                    <a:pt x="96964" y="43053"/>
                  </a:lnTo>
                  <a:lnTo>
                    <a:pt x="98501" y="34861"/>
                  </a:lnTo>
                  <a:lnTo>
                    <a:pt x="99060" y="24384"/>
                  </a:lnTo>
                  <a:close/>
                </a:path>
              </a:pathLst>
            </a:custGeom>
            <a:solidFill>
              <a:srgbClr val="FFFFFF"/>
            </a:solidFill>
          </p:spPr>
          <p:txBody>
            <a:bodyPr wrap="square" lIns="0" tIns="0" rIns="0" bIns="0" rtlCol="0"/>
            <a:lstStyle/>
            <a:p/>
          </p:txBody>
        </p:sp>
        <p:pic>
          <p:nvPicPr>
            <p:cNvPr id="25" name="object 25"/>
            <p:cNvPicPr/>
            <p:nvPr/>
          </p:nvPicPr>
          <p:blipFill>
            <a:blip r:embed="rId4" cstate="print"/>
            <a:stretch>
              <a:fillRect/>
            </a:stretch>
          </p:blipFill>
          <p:spPr>
            <a:xfrm>
              <a:off x="387096" y="6431284"/>
              <a:ext cx="166116" cy="105156"/>
            </a:xfrm>
            <a:prstGeom prst="rect">
              <a:avLst/>
            </a:prstGeom>
          </p:spPr>
        </p:pic>
        <p:pic>
          <p:nvPicPr>
            <p:cNvPr id="26" name="object 26"/>
            <p:cNvPicPr/>
            <p:nvPr/>
          </p:nvPicPr>
          <p:blipFill>
            <a:blip r:embed="rId5" cstate="print"/>
            <a:stretch>
              <a:fillRect/>
            </a:stretch>
          </p:blipFill>
          <p:spPr>
            <a:xfrm>
              <a:off x="710183" y="6371848"/>
              <a:ext cx="227075" cy="123443"/>
            </a:xfrm>
            <a:prstGeom prst="rect">
              <a:avLst/>
            </a:prstGeom>
          </p:spPr>
        </p:pic>
        <p:sp>
          <p:nvSpPr>
            <p:cNvPr id="27" name="object 27"/>
            <p:cNvSpPr/>
            <p:nvPr/>
          </p:nvSpPr>
          <p:spPr>
            <a:xfrm>
              <a:off x="1239012" y="6304800"/>
              <a:ext cx="295910" cy="128270"/>
            </a:xfrm>
            <a:custGeom>
              <a:avLst/>
              <a:gdLst/>
              <a:ahLst/>
              <a:cxnLst/>
              <a:rect l="l" t="t" r="r" b="b"/>
              <a:pathLst>
                <a:path w="295909" h="128270">
                  <a:moveTo>
                    <a:pt x="28956" y="51816"/>
                  </a:moveTo>
                  <a:lnTo>
                    <a:pt x="0" y="30480"/>
                  </a:lnTo>
                  <a:lnTo>
                    <a:pt x="0" y="128016"/>
                  </a:lnTo>
                  <a:lnTo>
                    <a:pt x="28956" y="128016"/>
                  </a:lnTo>
                  <a:lnTo>
                    <a:pt x="28956" y="51816"/>
                  </a:lnTo>
                  <a:close/>
                </a:path>
                <a:path w="295909" h="128270">
                  <a:moveTo>
                    <a:pt x="94488" y="41148"/>
                  </a:moveTo>
                  <a:lnTo>
                    <a:pt x="65532" y="18288"/>
                  </a:lnTo>
                  <a:lnTo>
                    <a:pt x="65532" y="115824"/>
                  </a:lnTo>
                  <a:lnTo>
                    <a:pt x="94488" y="115824"/>
                  </a:lnTo>
                  <a:lnTo>
                    <a:pt x="94488" y="41148"/>
                  </a:lnTo>
                  <a:close/>
                </a:path>
                <a:path w="295909" h="128270">
                  <a:moveTo>
                    <a:pt x="161544" y="32004"/>
                  </a:moveTo>
                  <a:lnTo>
                    <a:pt x="132588" y="10668"/>
                  </a:lnTo>
                  <a:lnTo>
                    <a:pt x="132588" y="108204"/>
                  </a:lnTo>
                  <a:lnTo>
                    <a:pt x="161544" y="108204"/>
                  </a:lnTo>
                  <a:lnTo>
                    <a:pt x="161544" y="32004"/>
                  </a:lnTo>
                  <a:close/>
                </a:path>
                <a:path w="295909" h="128270">
                  <a:moveTo>
                    <a:pt x="228600" y="28956"/>
                  </a:moveTo>
                  <a:lnTo>
                    <a:pt x="199644" y="6096"/>
                  </a:lnTo>
                  <a:lnTo>
                    <a:pt x="199644" y="102108"/>
                  </a:lnTo>
                  <a:lnTo>
                    <a:pt x="228600" y="102108"/>
                  </a:lnTo>
                  <a:lnTo>
                    <a:pt x="228600" y="28956"/>
                  </a:lnTo>
                  <a:close/>
                </a:path>
                <a:path w="295909" h="128270">
                  <a:moveTo>
                    <a:pt x="295656" y="21336"/>
                  </a:moveTo>
                  <a:lnTo>
                    <a:pt x="266700" y="0"/>
                  </a:lnTo>
                  <a:lnTo>
                    <a:pt x="266700" y="96012"/>
                  </a:lnTo>
                  <a:lnTo>
                    <a:pt x="295656" y="96012"/>
                  </a:lnTo>
                  <a:lnTo>
                    <a:pt x="295656" y="21336"/>
                  </a:lnTo>
                  <a:close/>
                </a:path>
              </a:pathLst>
            </a:custGeom>
            <a:solidFill>
              <a:srgbClr val="FFFFFF"/>
            </a:solidFill>
          </p:spPr>
          <p:txBody>
            <a:bodyPr wrap="square" lIns="0" tIns="0" rIns="0" bIns="0" rtlCol="0"/>
            <a:lstStyle/>
            <a:p/>
          </p:txBody>
        </p:sp>
        <p:sp>
          <p:nvSpPr>
            <p:cNvPr id="28" name="object 28"/>
            <p:cNvSpPr/>
            <p:nvPr/>
          </p:nvSpPr>
          <p:spPr>
            <a:xfrm>
              <a:off x="88392" y="6121907"/>
              <a:ext cx="1527175" cy="494030"/>
            </a:xfrm>
            <a:custGeom>
              <a:avLst/>
              <a:gdLst/>
              <a:ahLst/>
              <a:cxnLst/>
              <a:rect l="l" t="t" r="r" b="b"/>
              <a:pathLst>
                <a:path w="1527175" h="494029">
                  <a:moveTo>
                    <a:pt x="1527048" y="257568"/>
                  </a:moveTo>
                  <a:lnTo>
                    <a:pt x="30480" y="429780"/>
                  </a:lnTo>
                  <a:lnTo>
                    <a:pt x="30480" y="493788"/>
                  </a:lnTo>
                  <a:lnTo>
                    <a:pt x="1527048" y="387108"/>
                  </a:lnTo>
                  <a:lnTo>
                    <a:pt x="1527048" y="257568"/>
                  </a:lnTo>
                  <a:close/>
                </a:path>
                <a:path w="1527175" h="494029">
                  <a:moveTo>
                    <a:pt x="1527048" y="0"/>
                  </a:moveTo>
                  <a:lnTo>
                    <a:pt x="0" y="339864"/>
                  </a:lnTo>
                  <a:lnTo>
                    <a:pt x="0" y="387108"/>
                  </a:lnTo>
                  <a:lnTo>
                    <a:pt x="1527048" y="106680"/>
                  </a:lnTo>
                  <a:lnTo>
                    <a:pt x="1527048" y="0"/>
                  </a:lnTo>
                  <a:close/>
                </a:path>
              </a:pathLst>
            </a:custGeom>
            <a:solidFill>
              <a:srgbClr val="BFBFBF"/>
            </a:solidFill>
          </p:spPr>
          <p:txBody>
            <a:bodyPr wrap="square" lIns="0" tIns="0" rIns="0" bIns="0" rtlCol="0"/>
            <a:lstStyle/>
            <a:p/>
          </p:txBody>
        </p:sp>
        <p:sp>
          <p:nvSpPr>
            <p:cNvPr id="29" name="object 29"/>
            <p:cNvSpPr/>
            <p:nvPr/>
          </p:nvSpPr>
          <p:spPr>
            <a:xfrm>
              <a:off x="56388" y="5692139"/>
              <a:ext cx="1559560" cy="708660"/>
            </a:xfrm>
            <a:custGeom>
              <a:avLst/>
              <a:gdLst/>
              <a:ahLst/>
              <a:cxnLst/>
              <a:rect l="l" t="t" r="r" b="b"/>
              <a:pathLst>
                <a:path w="1559560" h="708660">
                  <a:moveTo>
                    <a:pt x="1559052" y="0"/>
                  </a:moveTo>
                  <a:lnTo>
                    <a:pt x="0" y="617225"/>
                  </a:lnTo>
                  <a:lnTo>
                    <a:pt x="0" y="708665"/>
                  </a:lnTo>
                  <a:lnTo>
                    <a:pt x="1559052" y="249936"/>
                  </a:lnTo>
                  <a:lnTo>
                    <a:pt x="1559052" y="0"/>
                  </a:lnTo>
                  <a:close/>
                </a:path>
              </a:pathLst>
            </a:custGeom>
            <a:solidFill>
              <a:srgbClr val="9E9E9E"/>
            </a:solidFill>
          </p:spPr>
          <p:txBody>
            <a:bodyPr wrap="square" lIns="0" tIns="0" rIns="0" bIns="0" rtlCol="0"/>
            <a:lstStyle/>
            <a:p/>
          </p:txBody>
        </p:sp>
        <p:sp>
          <p:nvSpPr>
            <p:cNvPr id="30" name="object 30"/>
            <p:cNvSpPr/>
            <p:nvPr/>
          </p:nvSpPr>
          <p:spPr>
            <a:xfrm>
              <a:off x="1616963" y="6554728"/>
              <a:ext cx="352425" cy="102235"/>
            </a:xfrm>
            <a:custGeom>
              <a:avLst/>
              <a:gdLst/>
              <a:ahLst/>
              <a:cxnLst/>
              <a:rect l="l" t="t" r="r" b="b"/>
              <a:pathLst>
                <a:path w="352425" h="102234">
                  <a:moveTo>
                    <a:pt x="0" y="0"/>
                  </a:moveTo>
                  <a:lnTo>
                    <a:pt x="0" y="102108"/>
                  </a:lnTo>
                  <a:lnTo>
                    <a:pt x="352044" y="76200"/>
                  </a:lnTo>
                  <a:lnTo>
                    <a:pt x="352044" y="32004"/>
                  </a:lnTo>
                  <a:lnTo>
                    <a:pt x="0" y="0"/>
                  </a:lnTo>
                  <a:close/>
                </a:path>
              </a:pathLst>
            </a:custGeom>
            <a:solidFill>
              <a:srgbClr val="5E5E5E"/>
            </a:solidFill>
          </p:spPr>
          <p:txBody>
            <a:bodyPr wrap="square" lIns="0" tIns="0" rIns="0" bIns="0" rtlCol="0"/>
            <a:lstStyle/>
            <a:p/>
          </p:txBody>
        </p:sp>
        <p:sp>
          <p:nvSpPr>
            <p:cNvPr id="31" name="object 31"/>
            <p:cNvSpPr/>
            <p:nvPr/>
          </p:nvSpPr>
          <p:spPr>
            <a:xfrm>
              <a:off x="1615440" y="5922263"/>
              <a:ext cx="474345" cy="678180"/>
            </a:xfrm>
            <a:custGeom>
              <a:avLst/>
              <a:gdLst/>
              <a:ahLst/>
              <a:cxnLst/>
              <a:rect l="l" t="t" r="r" b="b"/>
              <a:pathLst>
                <a:path w="474344" h="678179">
                  <a:moveTo>
                    <a:pt x="0" y="0"/>
                  </a:moveTo>
                  <a:lnTo>
                    <a:pt x="0" y="650753"/>
                  </a:lnTo>
                  <a:lnTo>
                    <a:pt x="362711" y="678185"/>
                  </a:lnTo>
                  <a:lnTo>
                    <a:pt x="416052" y="658373"/>
                  </a:lnTo>
                  <a:lnTo>
                    <a:pt x="416052" y="493781"/>
                  </a:lnTo>
                  <a:lnTo>
                    <a:pt x="437387" y="495305"/>
                  </a:lnTo>
                  <a:lnTo>
                    <a:pt x="416052" y="481589"/>
                  </a:lnTo>
                  <a:lnTo>
                    <a:pt x="416052" y="355092"/>
                  </a:lnTo>
                  <a:lnTo>
                    <a:pt x="473964" y="355092"/>
                  </a:lnTo>
                  <a:lnTo>
                    <a:pt x="0" y="0"/>
                  </a:lnTo>
                  <a:close/>
                </a:path>
              </a:pathLst>
            </a:custGeom>
            <a:solidFill>
              <a:srgbClr val="000000"/>
            </a:solidFill>
          </p:spPr>
          <p:txBody>
            <a:bodyPr wrap="square" lIns="0" tIns="0" rIns="0" bIns="0" rtlCol="0"/>
            <a:lstStyle/>
            <a:p/>
          </p:txBody>
        </p:sp>
        <p:sp>
          <p:nvSpPr>
            <p:cNvPr id="32" name="object 32"/>
            <p:cNvSpPr/>
            <p:nvPr/>
          </p:nvSpPr>
          <p:spPr>
            <a:xfrm>
              <a:off x="1615440" y="5693663"/>
              <a:ext cx="474345" cy="586740"/>
            </a:xfrm>
            <a:custGeom>
              <a:avLst/>
              <a:gdLst/>
              <a:ahLst/>
              <a:cxnLst/>
              <a:rect l="l" t="t" r="r" b="b"/>
              <a:pathLst>
                <a:path w="474344" h="586739">
                  <a:moveTo>
                    <a:pt x="0" y="0"/>
                  </a:moveTo>
                  <a:lnTo>
                    <a:pt x="0" y="248412"/>
                  </a:lnTo>
                  <a:lnTo>
                    <a:pt x="473964" y="586740"/>
                  </a:lnTo>
                  <a:lnTo>
                    <a:pt x="473964" y="443484"/>
                  </a:lnTo>
                  <a:lnTo>
                    <a:pt x="0" y="0"/>
                  </a:lnTo>
                  <a:close/>
                </a:path>
              </a:pathLst>
            </a:custGeom>
            <a:solidFill>
              <a:srgbClr val="808080"/>
            </a:solidFill>
          </p:spPr>
          <p:txBody>
            <a:bodyPr wrap="square" lIns="0" tIns="0" rIns="0" bIns="0" rtlCol="0"/>
            <a:lstStyle/>
            <a:p/>
          </p:txBody>
        </p:sp>
        <p:sp>
          <p:nvSpPr>
            <p:cNvPr id="33" name="object 33"/>
            <p:cNvSpPr/>
            <p:nvPr/>
          </p:nvSpPr>
          <p:spPr>
            <a:xfrm>
              <a:off x="1940052" y="6420616"/>
              <a:ext cx="44450" cy="152400"/>
            </a:xfrm>
            <a:custGeom>
              <a:avLst/>
              <a:gdLst/>
              <a:ahLst/>
              <a:cxnLst/>
              <a:rect l="l" t="t" r="r" b="b"/>
              <a:pathLst>
                <a:path w="44450" h="152400">
                  <a:moveTo>
                    <a:pt x="44196" y="0"/>
                  </a:moveTo>
                  <a:lnTo>
                    <a:pt x="0" y="28956"/>
                  </a:lnTo>
                  <a:lnTo>
                    <a:pt x="0" y="138684"/>
                  </a:lnTo>
                  <a:lnTo>
                    <a:pt x="44196" y="152400"/>
                  </a:lnTo>
                  <a:lnTo>
                    <a:pt x="44196" y="0"/>
                  </a:lnTo>
                  <a:close/>
                </a:path>
              </a:pathLst>
            </a:custGeom>
            <a:solidFill>
              <a:srgbClr val="3F3F3F"/>
            </a:solidFill>
          </p:spPr>
          <p:txBody>
            <a:bodyPr wrap="square" lIns="0" tIns="0" rIns="0" bIns="0" rtlCol="0"/>
            <a:lstStyle/>
            <a:p/>
          </p:txBody>
        </p:sp>
        <p:sp>
          <p:nvSpPr>
            <p:cNvPr id="34" name="object 34"/>
            <p:cNvSpPr/>
            <p:nvPr/>
          </p:nvSpPr>
          <p:spPr>
            <a:xfrm>
              <a:off x="1940052" y="6420616"/>
              <a:ext cx="44450" cy="152400"/>
            </a:xfrm>
            <a:custGeom>
              <a:avLst/>
              <a:gdLst/>
              <a:ahLst/>
              <a:cxnLst/>
              <a:rect l="l" t="t" r="r" b="b"/>
              <a:pathLst>
                <a:path w="44450" h="152400">
                  <a:moveTo>
                    <a:pt x="0" y="28956"/>
                  </a:moveTo>
                  <a:lnTo>
                    <a:pt x="0" y="138684"/>
                  </a:lnTo>
                  <a:lnTo>
                    <a:pt x="44196" y="152400"/>
                  </a:lnTo>
                  <a:lnTo>
                    <a:pt x="44196" y="0"/>
                  </a:lnTo>
                  <a:lnTo>
                    <a:pt x="0" y="28956"/>
                  </a:lnTo>
                  <a:close/>
                </a:path>
              </a:pathLst>
            </a:custGeom>
            <a:ln w="3175">
              <a:solidFill>
                <a:srgbClr val="000000"/>
              </a:solidFill>
            </a:ln>
          </p:spPr>
          <p:txBody>
            <a:bodyPr wrap="square" lIns="0" tIns="0" rIns="0" bIns="0" rtlCol="0"/>
            <a:lstStyle/>
            <a:p/>
          </p:txBody>
        </p:sp>
        <p:sp>
          <p:nvSpPr>
            <p:cNvPr id="35" name="object 35"/>
            <p:cNvSpPr/>
            <p:nvPr/>
          </p:nvSpPr>
          <p:spPr>
            <a:xfrm>
              <a:off x="1917192" y="6408424"/>
              <a:ext cx="45720" cy="154305"/>
            </a:xfrm>
            <a:custGeom>
              <a:avLst/>
              <a:gdLst/>
              <a:ahLst/>
              <a:cxnLst/>
              <a:rect l="l" t="t" r="r" b="b"/>
              <a:pathLst>
                <a:path w="45719" h="154304">
                  <a:moveTo>
                    <a:pt x="45719" y="0"/>
                  </a:moveTo>
                  <a:lnTo>
                    <a:pt x="0" y="30480"/>
                  </a:lnTo>
                  <a:lnTo>
                    <a:pt x="0" y="140208"/>
                  </a:lnTo>
                  <a:lnTo>
                    <a:pt x="45719" y="153924"/>
                  </a:lnTo>
                  <a:lnTo>
                    <a:pt x="45719" y="0"/>
                  </a:lnTo>
                  <a:close/>
                </a:path>
              </a:pathLst>
            </a:custGeom>
            <a:solidFill>
              <a:srgbClr val="3F3F3F"/>
            </a:solidFill>
          </p:spPr>
          <p:txBody>
            <a:bodyPr wrap="square" lIns="0" tIns="0" rIns="0" bIns="0" rtlCol="0"/>
            <a:lstStyle/>
            <a:p/>
          </p:txBody>
        </p:sp>
        <p:sp>
          <p:nvSpPr>
            <p:cNvPr id="36" name="object 36"/>
            <p:cNvSpPr/>
            <p:nvPr/>
          </p:nvSpPr>
          <p:spPr>
            <a:xfrm>
              <a:off x="1917192" y="6408424"/>
              <a:ext cx="45720" cy="154305"/>
            </a:xfrm>
            <a:custGeom>
              <a:avLst/>
              <a:gdLst/>
              <a:ahLst/>
              <a:cxnLst/>
              <a:rect l="l" t="t" r="r" b="b"/>
              <a:pathLst>
                <a:path w="45719" h="154304">
                  <a:moveTo>
                    <a:pt x="0" y="30480"/>
                  </a:moveTo>
                  <a:lnTo>
                    <a:pt x="0" y="140208"/>
                  </a:lnTo>
                  <a:lnTo>
                    <a:pt x="45719" y="153924"/>
                  </a:lnTo>
                  <a:lnTo>
                    <a:pt x="45719" y="0"/>
                  </a:lnTo>
                  <a:lnTo>
                    <a:pt x="0" y="30480"/>
                  </a:lnTo>
                  <a:close/>
                </a:path>
              </a:pathLst>
            </a:custGeom>
            <a:ln w="3175">
              <a:solidFill>
                <a:srgbClr val="000000"/>
              </a:solidFill>
            </a:ln>
          </p:spPr>
          <p:txBody>
            <a:bodyPr wrap="square" lIns="0" tIns="0" rIns="0" bIns="0" rtlCol="0"/>
            <a:lstStyle/>
            <a:p/>
          </p:txBody>
        </p:sp>
        <p:sp>
          <p:nvSpPr>
            <p:cNvPr id="37" name="object 37"/>
            <p:cNvSpPr/>
            <p:nvPr/>
          </p:nvSpPr>
          <p:spPr>
            <a:xfrm>
              <a:off x="1898904" y="6396232"/>
              <a:ext cx="44450" cy="154305"/>
            </a:xfrm>
            <a:custGeom>
              <a:avLst/>
              <a:gdLst/>
              <a:ahLst/>
              <a:cxnLst/>
              <a:rect l="l" t="t" r="r" b="b"/>
              <a:pathLst>
                <a:path w="44450" h="154304">
                  <a:moveTo>
                    <a:pt x="44195" y="0"/>
                  </a:moveTo>
                  <a:lnTo>
                    <a:pt x="0" y="30480"/>
                  </a:lnTo>
                  <a:lnTo>
                    <a:pt x="0" y="140208"/>
                  </a:lnTo>
                  <a:lnTo>
                    <a:pt x="44195" y="153924"/>
                  </a:lnTo>
                  <a:lnTo>
                    <a:pt x="44195" y="0"/>
                  </a:lnTo>
                  <a:close/>
                </a:path>
              </a:pathLst>
            </a:custGeom>
            <a:solidFill>
              <a:srgbClr val="5E5E5E"/>
            </a:solidFill>
          </p:spPr>
          <p:txBody>
            <a:bodyPr wrap="square" lIns="0" tIns="0" rIns="0" bIns="0" rtlCol="0"/>
            <a:lstStyle/>
            <a:p/>
          </p:txBody>
        </p:sp>
        <p:sp>
          <p:nvSpPr>
            <p:cNvPr id="38" name="object 38"/>
            <p:cNvSpPr/>
            <p:nvPr/>
          </p:nvSpPr>
          <p:spPr>
            <a:xfrm>
              <a:off x="1898904" y="6396232"/>
              <a:ext cx="44450" cy="154305"/>
            </a:xfrm>
            <a:custGeom>
              <a:avLst/>
              <a:gdLst/>
              <a:ahLst/>
              <a:cxnLst/>
              <a:rect l="l" t="t" r="r" b="b"/>
              <a:pathLst>
                <a:path w="44450" h="154304">
                  <a:moveTo>
                    <a:pt x="0" y="30480"/>
                  </a:moveTo>
                  <a:lnTo>
                    <a:pt x="0" y="140208"/>
                  </a:lnTo>
                  <a:lnTo>
                    <a:pt x="44195" y="153924"/>
                  </a:lnTo>
                  <a:lnTo>
                    <a:pt x="44195" y="0"/>
                  </a:lnTo>
                  <a:lnTo>
                    <a:pt x="0" y="30480"/>
                  </a:lnTo>
                  <a:close/>
                </a:path>
              </a:pathLst>
            </a:custGeom>
            <a:ln w="3175">
              <a:solidFill>
                <a:srgbClr val="000000"/>
              </a:solidFill>
            </a:ln>
          </p:spPr>
          <p:txBody>
            <a:bodyPr wrap="square" lIns="0" tIns="0" rIns="0" bIns="0" rtlCol="0"/>
            <a:lstStyle/>
            <a:p/>
          </p:txBody>
        </p:sp>
        <p:sp>
          <p:nvSpPr>
            <p:cNvPr id="39" name="object 39"/>
            <p:cNvSpPr/>
            <p:nvPr/>
          </p:nvSpPr>
          <p:spPr>
            <a:xfrm>
              <a:off x="1876043" y="6388612"/>
              <a:ext cx="45720" cy="151130"/>
            </a:xfrm>
            <a:custGeom>
              <a:avLst/>
              <a:gdLst/>
              <a:ahLst/>
              <a:cxnLst/>
              <a:rect l="l" t="t" r="r" b="b"/>
              <a:pathLst>
                <a:path w="45719" h="151129">
                  <a:moveTo>
                    <a:pt x="45719" y="0"/>
                  </a:moveTo>
                  <a:lnTo>
                    <a:pt x="0" y="28955"/>
                  </a:lnTo>
                  <a:lnTo>
                    <a:pt x="0" y="137159"/>
                  </a:lnTo>
                  <a:lnTo>
                    <a:pt x="45719" y="150875"/>
                  </a:lnTo>
                  <a:lnTo>
                    <a:pt x="45719" y="0"/>
                  </a:lnTo>
                  <a:close/>
                </a:path>
              </a:pathLst>
            </a:custGeom>
            <a:solidFill>
              <a:srgbClr val="5E5E5E"/>
            </a:solidFill>
          </p:spPr>
          <p:txBody>
            <a:bodyPr wrap="square" lIns="0" tIns="0" rIns="0" bIns="0" rtlCol="0"/>
            <a:lstStyle/>
            <a:p/>
          </p:txBody>
        </p:sp>
        <p:sp>
          <p:nvSpPr>
            <p:cNvPr id="40" name="object 40"/>
            <p:cNvSpPr/>
            <p:nvPr/>
          </p:nvSpPr>
          <p:spPr>
            <a:xfrm>
              <a:off x="1876043" y="6388612"/>
              <a:ext cx="45720" cy="151130"/>
            </a:xfrm>
            <a:custGeom>
              <a:avLst/>
              <a:gdLst/>
              <a:ahLst/>
              <a:cxnLst/>
              <a:rect l="l" t="t" r="r" b="b"/>
              <a:pathLst>
                <a:path w="45719" h="151129">
                  <a:moveTo>
                    <a:pt x="0" y="28955"/>
                  </a:moveTo>
                  <a:lnTo>
                    <a:pt x="0" y="137159"/>
                  </a:lnTo>
                  <a:lnTo>
                    <a:pt x="45719" y="150875"/>
                  </a:lnTo>
                  <a:lnTo>
                    <a:pt x="45719" y="0"/>
                  </a:lnTo>
                  <a:lnTo>
                    <a:pt x="0" y="28955"/>
                  </a:lnTo>
                  <a:close/>
                </a:path>
              </a:pathLst>
            </a:custGeom>
            <a:ln w="3175">
              <a:solidFill>
                <a:srgbClr val="000000"/>
              </a:solidFill>
            </a:ln>
          </p:spPr>
          <p:txBody>
            <a:bodyPr wrap="square" lIns="0" tIns="0" rIns="0" bIns="0" rtlCol="0"/>
            <a:lstStyle/>
            <a:p/>
          </p:txBody>
        </p:sp>
        <p:sp>
          <p:nvSpPr>
            <p:cNvPr id="41" name="object 41"/>
            <p:cNvSpPr/>
            <p:nvPr/>
          </p:nvSpPr>
          <p:spPr>
            <a:xfrm>
              <a:off x="1854708" y="6374896"/>
              <a:ext cx="45720" cy="152400"/>
            </a:xfrm>
            <a:custGeom>
              <a:avLst/>
              <a:gdLst/>
              <a:ahLst/>
              <a:cxnLst/>
              <a:rect l="l" t="t" r="r" b="b"/>
              <a:pathLst>
                <a:path w="45719" h="152400">
                  <a:moveTo>
                    <a:pt x="45719" y="0"/>
                  </a:moveTo>
                  <a:lnTo>
                    <a:pt x="0" y="28956"/>
                  </a:lnTo>
                  <a:lnTo>
                    <a:pt x="0" y="138684"/>
                  </a:lnTo>
                  <a:lnTo>
                    <a:pt x="45719" y="152400"/>
                  </a:lnTo>
                  <a:lnTo>
                    <a:pt x="45719" y="0"/>
                  </a:lnTo>
                  <a:close/>
                </a:path>
              </a:pathLst>
            </a:custGeom>
            <a:solidFill>
              <a:srgbClr val="5E5E5E"/>
            </a:solidFill>
          </p:spPr>
          <p:txBody>
            <a:bodyPr wrap="square" lIns="0" tIns="0" rIns="0" bIns="0" rtlCol="0"/>
            <a:lstStyle/>
            <a:p/>
          </p:txBody>
        </p:sp>
        <p:sp>
          <p:nvSpPr>
            <p:cNvPr id="42" name="object 42"/>
            <p:cNvSpPr/>
            <p:nvPr/>
          </p:nvSpPr>
          <p:spPr>
            <a:xfrm>
              <a:off x="1854708" y="6374896"/>
              <a:ext cx="45720" cy="152400"/>
            </a:xfrm>
            <a:custGeom>
              <a:avLst/>
              <a:gdLst/>
              <a:ahLst/>
              <a:cxnLst/>
              <a:rect l="l" t="t" r="r" b="b"/>
              <a:pathLst>
                <a:path w="45719" h="152400">
                  <a:moveTo>
                    <a:pt x="0" y="28956"/>
                  </a:moveTo>
                  <a:lnTo>
                    <a:pt x="0" y="138684"/>
                  </a:lnTo>
                  <a:lnTo>
                    <a:pt x="45719" y="152400"/>
                  </a:lnTo>
                  <a:lnTo>
                    <a:pt x="45719" y="0"/>
                  </a:lnTo>
                  <a:lnTo>
                    <a:pt x="0" y="28956"/>
                  </a:lnTo>
                  <a:close/>
                </a:path>
              </a:pathLst>
            </a:custGeom>
            <a:ln w="3175">
              <a:solidFill>
                <a:srgbClr val="000000"/>
              </a:solidFill>
            </a:ln>
          </p:spPr>
          <p:txBody>
            <a:bodyPr wrap="square" lIns="0" tIns="0" rIns="0" bIns="0" rtlCol="0"/>
            <a:lstStyle/>
            <a:p/>
          </p:txBody>
        </p:sp>
        <p:sp>
          <p:nvSpPr>
            <p:cNvPr id="43" name="object 43"/>
            <p:cNvSpPr/>
            <p:nvPr/>
          </p:nvSpPr>
          <p:spPr>
            <a:xfrm>
              <a:off x="1833371" y="6364228"/>
              <a:ext cx="45720" cy="154305"/>
            </a:xfrm>
            <a:custGeom>
              <a:avLst/>
              <a:gdLst/>
              <a:ahLst/>
              <a:cxnLst/>
              <a:rect l="l" t="t" r="r" b="b"/>
              <a:pathLst>
                <a:path w="45719" h="154304">
                  <a:moveTo>
                    <a:pt x="45719" y="0"/>
                  </a:moveTo>
                  <a:lnTo>
                    <a:pt x="0" y="28955"/>
                  </a:lnTo>
                  <a:lnTo>
                    <a:pt x="0" y="138683"/>
                  </a:lnTo>
                  <a:lnTo>
                    <a:pt x="45719" y="153923"/>
                  </a:lnTo>
                  <a:lnTo>
                    <a:pt x="45719" y="0"/>
                  </a:lnTo>
                  <a:close/>
                </a:path>
              </a:pathLst>
            </a:custGeom>
            <a:solidFill>
              <a:srgbClr val="5E5E5E"/>
            </a:solidFill>
          </p:spPr>
          <p:txBody>
            <a:bodyPr wrap="square" lIns="0" tIns="0" rIns="0" bIns="0" rtlCol="0"/>
            <a:lstStyle/>
            <a:p/>
          </p:txBody>
        </p:sp>
        <p:sp>
          <p:nvSpPr>
            <p:cNvPr id="44" name="object 44"/>
            <p:cNvSpPr/>
            <p:nvPr/>
          </p:nvSpPr>
          <p:spPr>
            <a:xfrm>
              <a:off x="1833371" y="6364228"/>
              <a:ext cx="45720" cy="154305"/>
            </a:xfrm>
            <a:custGeom>
              <a:avLst/>
              <a:gdLst/>
              <a:ahLst/>
              <a:cxnLst/>
              <a:rect l="l" t="t" r="r" b="b"/>
              <a:pathLst>
                <a:path w="45719" h="154304">
                  <a:moveTo>
                    <a:pt x="0" y="28955"/>
                  </a:moveTo>
                  <a:lnTo>
                    <a:pt x="0" y="138683"/>
                  </a:lnTo>
                  <a:lnTo>
                    <a:pt x="45719" y="153923"/>
                  </a:lnTo>
                  <a:lnTo>
                    <a:pt x="45719" y="0"/>
                  </a:lnTo>
                  <a:lnTo>
                    <a:pt x="0" y="28955"/>
                  </a:lnTo>
                  <a:close/>
                </a:path>
              </a:pathLst>
            </a:custGeom>
            <a:ln w="3175">
              <a:solidFill>
                <a:srgbClr val="000000"/>
              </a:solidFill>
            </a:ln>
          </p:spPr>
          <p:txBody>
            <a:bodyPr wrap="square" lIns="0" tIns="0" rIns="0" bIns="0" rtlCol="0"/>
            <a:lstStyle/>
            <a:p/>
          </p:txBody>
        </p:sp>
        <p:sp>
          <p:nvSpPr>
            <p:cNvPr id="45" name="object 45"/>
            <p:cNvSpPr/>
            <p:nvPr/>
          </p:nvSpPr>
          <p:spPr>
            <a:xfrm>
              <a:off x="1812036" y="6353560"/>
              <a:ext cx="44450" cy="152400"/>
            </a:xfrm>
            <a:custGeom>
              <a:avLst/>
              <a:gdLst/>
              <a:ahLst/>
              <a:cxnLst/>
              <a:rect l="l" t="t" r="r" b="b"/>
              <a:pathLst>
                <a:path w="44450" h="152400">
                  <a:moveTo>
                    <a:pt x="44195" y="0"/>
                  </a:moveTo>
                  <a:lnTo>
                    <a:pt x="0" y="28955"/>
                  </a:lnTo>
                  <a:lnTo>
                    <a:pt x="0" y="138683"/>
                  </a:lnTo>
                  <a:lnTo>
                    <a:pt x="44195" y="152399"/>
                  </a:lnTo>
                  <a:lnTo>
                    <a:pt x="44195" y="0"/>
                  </a:lnTo>
                  <a:close/>
                </a:path>
              </a:pathLst>
            </a:custGeom>
            <a:solidFill>
              <a:srgbClr val="808080"/>
            </a:solidFill>
          </p:spPr>
          <p:txBody>
            <a:bodyPr wrap="square" lIns="0" tIns="0" rIns="0" bIns="0" rtlCol="0"/>
            <a:lstStyle/>
            <a:p/>
          </p:txBody>
        </p:sp>
        <p:sp>
          <p:nvSpPr>
            <p:cNvPr id="46" name="object 46"/>
            <p:cNvSpPr/>
            <p:nvPr/>
          </p:nvSpPr>
          <p:spPr>
            <a:xfrm>
              <a:off x="1812036" y="6353560"/>
              <a:ext cx="44450" cy="152400"/>
            </a:xfrm>
            <a:custGeom>
              <a:avLst/>
              <a:gdLst/>
              <a:ahLst/>
              <a:cxnLst/>
              <a:rect l="l" t="t" r="r" b="b"/>
              <a:pathLst>
                <a:path w="44450" h="152400">
                  <a:moveTo>
                    <a:pt x="0" y="28955"/>
                  </a:moveTo>
                  <a:lnTo>
                    <a:pt x="0" y="138683"/>
                  </a:lnTo>
                  <a:lnTo>
                    <a:pt x="44195" y="152399"/>
                  </a:lnTo>
                  <a:lnTo>
                    <a:pt x="44195" y="0"/>
                  </a:lnTo>
                  <a:lnTo>
                    <a:pt x="0" y="28955"/>
                  </a:lnTo>
                  <a:close/>
                </a:path>
              </a:pathLst>
            </a:custGeom>
            <a:ln w="3175">
              <a:solidFill>
                <a:srgbClr val="000000"/>
              </a:solidFill>
            </a:ln>
          </p:spPr>
          <p:txBody>
            <a:bodyPr wrap="square" lIns="0" tIns="0" rIns="0" bIns="0" rtlCol="0"/>
            <a:lstStyle/>
            <a:p/>
          </p:txBody>
        </p:sp>
        <p:sp>
          <p:nvSpPr>
            <p:cNvPr id="47" name="object 47"/>
            <p:cNvSpPr/>
            <p:nvPr/>
          </p:nvSpPr>
          <p:spPr>
            <a:xfrm>
              <a:off x="1789176" y="6344416"/>
              <a:ext cx="45720" cy="154305"/>
            </a:xfrm>
            <a:custGeom>
              <a:avLst/>
              <a:gdLst/>
              <a:ahLst/>
              <a:cxnLst/>
              <a:rect l="l" t="t" r="r" b="b"/>
              <a:pathLst>
                <a:path w="45719" h="154304">
                  <a:moveTo>
                    <a:pt x="45719" y="0"/>
                  </a:moveTo>
                  <a:lnTo>
                    <a:pt x="0" y="30479"/>
                  </a:lnTo>
                  <a:lnTo>
                    <a:pt x="0" y="138684"/>
                  </a:lnTo>
                  <a:lnTo>
                    <a:pt x="45719" y="153923"/>
                  </a:lnTo>
                  <a:lnTo>
                    <a:pt x="45719" y="0"/>
                  </a:lnTo>
                  <a:close/>
                </a:path>
              </a:pathLst>
            </a:custGeom>
            <a:solidFill>
              <a:srgbClr val="808080"/>
            </a:solidFill>
          </p:spPr>
          <p:txBody>
            <a:bodyPr wrap="square" lIns="0" tIns="0" rIns="0" bIns="0" rtlCol="0"/>
            <a:lstStyle/>
            <a:p/>
          </p:txBody>
        </p:sp>
        <p:sp>
          <p:nvSpPr>
            <p:cNvPr id="48" name="object 48"/>
            <p:cNvSpPr/>
            <p:nvPr/>
          </p:nvSpPr>
          <p:spPr>
            <a:xfrm>
              <a:off x="1789176" y="6344416"/>
              <a:ext cx="45720" cy="154305"/>
            </a:xfrm>
            <a:custGeom>
              <a:avLst/>
              <a:gdLst/>
              <a:ahLst/>
              <a:cxnLst/>
              <a:rect l="l" t="t" r="r" b="b"/>
              <a:pathLst>
                <a:path w="45719" h="154304">
                  <a:moveTo>
                    <a:pt x="0" y="30479"/>
                  </a:moveTo>
                  <a:lnTo>
                    <a:pt x="0" y="138684"/>
                  </a:lnTo>
                  <a:lnTo>
                    <a:pt x="45719" y="153923"/>
                  </a:lnTo>
                  <a:lnTo>
                    <a:pt x="45719" y="0"/>
                  </a:lnTo>
                  <a:lnTo>
                    <a:pt x="0" y="30479"/>
                  </a:lnTo>
                  <a:close/>
                </a:path>
              </a:pathLst>
            </a:custGeom>
            <a:ln w="3175">
              <a:solidFill>
                <a:srgbClr val="000000"/>
              </a:solidFill>
            </a:ln>
          </p:spPr>
          <p:txBody>
            <a:bodyPr wrap="square" lIns="0" tIns="0" rIns="0" bIns="0" rtlCol="0"/>
            <a:lstStyle/>
            <a:p/>
          </p:txBody>
        </p:sp>
        <p:sp>
          <p:nvSpPr>
            <p:cNvPr id="49" name="object 49"/>
            <p:cNvSpPr/>
            <p:nvPr/>
          </p:nvSpPr>
          <p:spPr>
            <a:xfrm>
              <a:off x="1767839" y="6333748"/>
              <a:ext cx="45720" cy="152400"/>
            </a:xfrm>
            <a:custGeom>
              <a:avLst/>
              <a:gdLst/>
              <a:ahLst/>
              <a:cxnLst/>
              <a:rect l="l" t="t" r="r" b="b"/>
              <a:pathLst>
                <a:path w="45719" h="152400">
                  <a:moveTo>
                    <a:pt x="45720" y="0"/>
                  </a:moveTo>
                  <a:lnTo>
                    <a:pt x="0" y="28956"/>
                  </a:lnTo>
                  <a:lnTo>
                    <a:pt x="0" y="138684"/>
                  </a:lnTo>
                  <a:lnTo>
                    <a:pt x="45720" y="152400"/>
                  </a:lnTo>
                  <a:lnTo>
                    <a:pt x="45720" y="0"/>
                  </a:lnTo>
                  <a:close/>
                </a:path>
              </a:pathLst>
            </a:custGeom>
            <a:solidFill>
              <a:srgbClr val="808080"/>
            </a:solidFill>
          </p:spPr>
          <p:txBody>
            <a:bodyPr wrap="square" lIns="0" tIns="0" rIns="0" bIns="0" rtlCol="0"/>
            <a:lstStyle/>
            <a:p/>
          </p:txBody>
        </p:sp>
        <p:sp>
          <p:nvSpPr>
            <p:cNvPr id="50" name="object 50"/>
            <p:cNvSpPr/>
            <p:nvPr/>
          </p:nvSpPr>
          <p:spPr>
            <a:xfrm>
              <a:off x="1767839" y="6333748"/>
              <a:ext cx="45720" cy="152400"/>
            </a:xfrm>
            <a:custGeom>
              <a:avLst/>
              <a:gdLst/>
              <a:ahLst/>
              <a:cxnLst/>
              <a:rect l="l" t="t" r="r" b="b"/>
              <a:pathLst>
                <a:path w="45719" h="152400">
                  <a:moveTo>
                    <a:pt x="0" y="28956"/>
                  </a:moveTo>
                  <a:lnTo>
                    <a:pt x="0" y="138684"/>
                  </a:lnTo>
                  <a:lnTo>
                    <a:pt x="45720" y="152400"/>
                  </a:lnTo>
                  <a:lnTo>
                    <a:pt x="45720" y="0"/>
                  </a:lnTo>
                  <a:lnTo>
                    <a:pt x="0" y="28956"/>
                  </a:lnTo>
                  <a:close/>
                </a:path>
              </a:pathLst>
            </a:custGeom>
            <a:ln w="3175">
              <a:solidFill>
                <a:srgbClr val="000000"/>
              </a:solidFill>
            </a:ln>
          </p:spPr>
          <p:txBody>
            <a:bodyPr wrap="square" lIns="0" tIns="0" rIns="0" bIns="0" rtlCol="0"/>
            <a:lstStyle/>
            <a:p/>
          </p:txBody>
        </p:sp>
        <p:sp>
          <p:nvSpPr>
            <p:cNvPr id="51" name="object 51"/>
            <p:cNvSpPr/>
            <p:nvPr/>
          </p:nvSpPr>
          <p:spPr>
            <a:xfrm>
              <a:off x="1746504" y="6321556"/>
              <a:ext cx="47625" cy="154305"/>
            </a:xfrm>
            <a:custGeom>
              <a:avLst/>
              <a:gdLst/>
              <a:ahLst/>
              <a:cxnLst/>
              <a:rect l="l" t="t" r="r" b="b"/>
              <a:pathLst>
                <a:path w="47625" h="154304">
                  <a:moveTo>
                    <a:pt x="47243" y="0"/>
                  </a:moveTo>
                  <a:lnTo>
                    <a:pt x="0" y="30480"/>
                  </a:lnTo>
                  <a:lnTo>
                    <a:pt x="0" y="140208"/>
                  </a:lnTo>
                  <a:lnTo>
                    <a:pt x="47243" y="153924"/>
                  </a:lnTo>
                  <a:lnTo>
                    <a:pt x="47243" y="0"/>
                  </a:lnTo>
                  <a:close/>
                </a:path>
              </a:pathLst>
            </a:custGeom>
            <a:solidFill>
              <a:srgbClr val="808080"/>
            </a:solidFill>
          </p:spPr>
          <p:txBody>
            <a:bodyPr wrap="square" lIns="0" tIns="0" rIns="0" bIns="0" rtlCol="0"/>
            <a:lstStyle/>
            <a:p/>
          </p:txBody>
        </p:sp>
        <p:sp>
          <p:nvSpPr>
            <p:cNvPr id="52" name="object 52"/>
            <p:cNvSpPr/>
            <p:nvPr/>
          </p:nvSpPr>
          <p:spPr>
            <a:xfrm>
              <a:off x="1746504" y="6321556"/>
              <a:ext cx="47625" cy="154305"/>
            </a:xfrm>
            <a:custGeom>
              <a:avLst/>
              <a:gdLst/>
              <a:ahLst/>
              <a:cxnLst/>
              <a:rect l="l" t="t" r="r" b="b"/>
              <a:pathLst>
                <a:path w="47625" h="154304">
                  <a:moveTo>
                    <a:pt x="0" y="30480"/>
                  </a:moveTo>
                  <a:lnTo>
                    <a:pt x="0" y="140208"/>
                  </a:lnTo>
                  <a:lnTo>
                    <a:pt x="47243" y="153924"/>
                  </a:lnTo>
                  <a:lnTo>
                    <a:pt x="47243" y="0"/>
                  </a:lnTo>
                  <a:lnTo>
                    <a:pt x="0" y="30480"/>
                  </a:lnTo>
                  <a:close/>
                </a:path>
              </a:pathLst>
            </a:custGeom>
            <a:ln w="3175">
              <a:solidFill>
                <a:srgbClr val="000000"/>
              </a:solidFill>
            </a:ln>
          </p:spPr>
          <p:txBody>
            <a:bodyPr wrap="square" lIns="0" tIns="0" rIns="0" bIns="0" rtlCol="0"/>
            <a:lstStyle/>
            <a:p/>
          </p:txBody>
        </p:sp>
        <p:sp>
          <p:nvSpPr>
            <p:cNvPr id="53" name="object 53"/>
            <p:cNvSpPr/>
            <p:nvPr/>
          </p:nvSpPr>
          <p:spPr>
            <a:xfrm>
              <a:off x="1726692" y="6309364"/>
              <a:ext cx="45720" cy="152400"/>
            </a:xfrm>
            <a:custGeom>
              <a:avLst/>
              <a:gdLst/>
              <a:ahLst/>
              <a:cxnLst/>
              <a:rect l="l" t="t" r="r" b="b"/>
              <a:pathLst>
                <a:path w="45719" h="152400">
                  <a:moveTo>
                    <a:pt x="45719" y="0"/>
                  </a:moveTo>
                  <a:lnTo>
                    <a:pt x="0" y="30479"/>
                  </a:lnTo>
                  <a:lnTo>
                    <a:pt x="0" y="138683"/>
                  </a:lnTo>
                  <a:lnTo>
                    <a:pt x="45719" y="152399"/>
                  </a:lnTo>
                  <a:lnTo>
                    <a:pt x="45719" y="0"/>
                  </a:lnTo>
                  <a:close/>
                </a:path>
              </a:pathLst>
            </a:custGeom>
            <a:solidFill>
              <a:srgbClr val="9E9E9E"/>
            </a:solidFill>
          </p:spPr>
          <p:txBody>
            <a:bodyPr wrap="square" lIns="0" tIns="0" rIns="0" bIns="0" rtlCol="0"/>
            <a:lstStyle/>
            <a:p/>
          </p:txBody>
        </p:sp>
        <p:sp>
          <p:nvSpPr>
            <p:cNvPr id="54" name="object 54"/>
            <p:cNvSpPr/>
            <p:nvPr/>
          </p:nvSpPr>
          <p:spPr>
            <a:xfrm>
              <a:off x="1726692" y="6309364"/>
              <a:ext cx="45720" cy="152400"/>
            </a:xfrm>
            <a:custGeom>
              <a:avLst/>
              <a:gdLst/>
              <a:ahLst/>
              <a:cxnLst/>
              <a:rect l="l" t="t" r="r" b="b"/>
              <a:pathLst>
                <a:path w="45719" h="152400">
                  <a:moveTo>
                    <a:pt x="0" y="30479"/>
                  </a:moveTo>
                  <a:lnTo>
                    <a:pt x="0" y="138683"/>
                  </a:lnTo>
                  <a:lnTo>
                    <a:pt x="45719" y="152399"/>
                  </a:lnTo>
                  <a:lnTo>
                    <a:pt x="45719" y="0"/>
                  </a:lnTo>
                  <a:lnTo>
                    <a:pt x="0" y="30479"/>
                  </a:lnTo>
                  <a:close/>
                </a:path>
              </a:pathLst>
            </a:custGeom>
            <a:ln w="3175">
              <a:solidFill>
                <a:srgbClr val="000000"/>
              </a:solidFill>
            </a:ln>
          </p:spPr>
          <p:txBody>
            <a:bodyPr wrap="square" lIns="0" tIns="0" rIns="0" bIns="0" rtlCol="0"/>
            <a:lstStyle/>
            <a:p/>
          </p:txBody>
        </p:sp>
        <p:sp>
          <p:nvSpPr>
            <p:cNvPr id="55" name="object 55"/>
            <p:cNvSpPr/>
            <p:nvPr/>
          </p:nvSpPr>
          <p:spPr>
            <a:xfrm>
              <a:off x="1705355" y="6298696"/>
              <a:ext cx="45720" cy="152400"/>
            </a:xfrm>
            <a:custGeom>
              <a:avLst/>
              <a:gdLst/>
              <a:ahLst/>
              <a:cxnLst/>
              <a:rect l="l" t="t" r="r" b="b"/>
              <a:pathLst>
                <a:path w="45719" h="152400">
                  <a:moveTo>
                    <a:pt x="45719" y="0"/>
                  </a:moveTo>
                  <a:lnTo>
                    <a:pt x="0" y="28956"/>
                  </a:lnTo>
                  <a:lnTo>
                    <a:pt x="0" y="140208"/>
                  </a:lnTo>
                  <a:lnTo>
                    <a:pt x="45719" y="152400"/>
                  </a:lnTo>
                  <a:lnTo>
                    <a:pt x="45719" y="0"/>
                  </a:lnTo>
                  <a:close/>
                </a:path>
              </a:pathLst>
            </a:custGeom>
            <a:solidFill>
              <a:srgbClr val="9E9E9E"/>
            </a:solidFill>
          </p:spPr>
          <p:txBody>
            <a:bodyPr wrap="square" lIns="0" tIns="0" rIns="0" bIns="0" rtlCol="0"/>
            <a:lstStyle/>
            <a:p/>
          </p:txBody>
        </p:sp>
        <p:sp>
          <p:nvSpPr>
            <p:cNvPr id="56" name="object 56"/>
            <p:cNvSpPr/>
            <p:nvPr/>
          </p:nvSpPr>
          <p:spPr>
            <a:xfrm>
              <a:off x="1705355" y="6298696"/>
              <a:ext cx="45720" cy="152400"/>
            </a:xfrm>
            <a:custGeom>
              <a:avLst/>
              <a:gdLst/>
              <a:ahLst/>
              <a:cxnLst/>
              <a:rect l="l" t="t" r="r" b="b"/>
              <a:pathLst>
                <a:path w="45719" h="152400">
                  <a:moveTo>
                    <a:pt x="0" y="28956"/>
                  </a:moveTo>
                  <a:lnTo>
                    <a:pt x="0" y="140208"/>
                  </a:lnTo>
                  <a:lnTo>
                    <a:pt x="45719" y="152400"/>
                  </a:lnTo>
                  <a:lnTo>
                    <a:pt x="45719" y="0"/>
                  </a:lnTo>
                  <a:lnTo>
                    <a:pt x="0" y="28956"/>
                  </a:lnTo>
                  <a:close/>
                </a:path>
              </a:pathLst>
            </a:custGeom>
            <a:ln w="3175">
              <a:solidFill>
                <a:srgbClr val="000000"/>
              </a:solidFill>
            </a:ln>
          </p:spPr>
          <p:txBody>
            <a:bodyPr wrap="square" lIns="0" tIns="0" rIns="0" bIns="0" rtlCol="0"/>
            <a:lstStyle/>
            <a:p/>
          </p:txBody>
        </p:sp>
        <p:sp>
          <p:nvSpPr>
            <p:cNvPr id="57" name="object 57"/>
            <p:cNvSpPr/>
            <p:nvPr/>
          </p:nvSpPr>
          <p:spPr>
            <a:xfrm>
              <a:off x="1684020" y="6289547"/>
              <a:ext cx="44450" cy="151130"/>
            </a:xfrm>
            <a:custGeom>
              <a:avLst/>
              <a:gdLst/>
              <a:ahLst/>
              <a:cxnLst/>
              <a:rect l="l" t="t" r="r" b="b"/>
              <a:pathLst>
                <a:path w="44450" h="151129">
                  <a:moveTo>
                    <a:pt x="44196" y="0"/>
                  </a:moveTo>
                  <a:lnTo>
                    <a:pt x="0" y="28961"/>
                  </a:lnTo>
                  <a:lnTo>
                    <a:pt x="0" y="137165"/>
                  </a:lnTo>
                  <a:lnTo>
                    <a:pt x="44196" y="150881"/>
                  </a:lnTo>
                  <a:lnTo>
                    <a:pt x="44196" y="0"/>
                  </a:lnTo>
                  <a:close/>
                </a:path>
              </a:pathLst>
            </a:custGeom>
            <a:solidFill>
              <a:srgbClr val="9E9E9E"/>
            </a:solidFill>
          </p:spPr>
          <p:txBody>
            <a:bodyPr wrap="square" lIns="0" tIns="0" rIns="0" bIns="0" rtlCol="0"/>
            <a:lstStyle/>
            <a:p/>
          </p:txBody>
        </p:sp>
        <p:sp>
          <p:nvSpPr>
            <p:cNvPr id="58" name="object 58"/>
            <p:cNvSpPr/>
            <p:nvPr/>
          </p:nvSpPr>
          <p:spPr>
            <a:xfrm>
              <a:off x="1684020" y="6289547"/>
              <a:ext cx="44450" cy="151130"/>
            </a:xfrm>
            <a:custGeom>
              <a:avLst/>
              <a:gdLst/>
              <a:ahLst/>
              <a:cxnLst/>
              <a:rect l="l" t="t" r="r" b="b"/>
              <a:pathLst>
                <a:path w="44450" h="151129">
                  <a:moveTo>
                    <a:pt x="0" y="28961"/>
                  </a:moveTo>
                  <a:lnTo>
                    <a:pt x="0" y="137165"/>
                  </a:lnTo>
                  <a:lnTo>
                    <a:pt x="44196" y="150881"/>
                  </a:lnTo>
                  <a:lnTo>
                    <a:pt x="44196" y="0"/>
                  </a:lnTo>
                  <a:lnTo>
                    <a:pt x="0" y="28961"/>
                  </a:lnTo>
                  <a:close/>
                </a:path>
              </a:pathLst>
            </a:custGeom>
            <a:ln w="3175">
              <a:solidFill>
                <a:srgbClr val="000000"/>
              </a:solidFill>
            </a:ln>
          </p:spPr>
          <p:txBody>
            <a:bodyPr wrap="square" lIns="0" tIns="0" rIns="0" bIns="0" rtlCol="0"/>
            <a:lstStyle/>
            <a:p/>
          </p:txBody>
        </p:sp>
        <p:sp>
          <p:nvSpPr>
            <p:cNvPr id="59" name="object 59"/>
            <p:cNvSpPr/>
            <p:nvPr/>
          </p:nvSpPr>
          <p:spPr>
            <a:xfrm>
              <a:off x="1662684" y="6277355"/>
              <a:ext cx="44450" cy="151130"/>
            </a:xfrm>
            <a:custGeom>
              <a:avLst/>
              <a:gdLst/>
              <a:ahLst/>
              <a:cxnLst/>
              <a:rect l="l" t="t" r="r" b="b"/>
              <a:pathLst>
                <a:path w="44450" h="151129">
                  <a:moveTo>
                    <a:pt x="44196" y="0"/>
                  </a:moveTo>
                  <a:lnTo>
                    <a:pt x="0" y="30485"/>
                  </a:lnTo>
                  <a:lnTo>
                    <a:pt x="0" y="138689"/>
                  </a:lnTo>
                  <a:lnTo>
                    <a:pt x="44196" y="150881"/>
                  </a:lnTo>
                  <a:lnTo>
                    <a:pt x="44196" y="0"/>
                  </a:lnTo>
                  <a:close/>
                </a:path>
              </a:pathLst>
            </a:custGeom>
            <a:solidFill>
              <a:srgbClr val="BFBFBF"/>
            </a:solidFill>
          </p:spPr>
          <p:txBody>
            <a:bodyPr wrap="square" lIns="0" tIns="0" rIns="0" bIns="0" rtlCol="0"/>
            <a:lstStyle/>
            <a:p/>
          </p:txBody>
        </p:sp>
        <p:sp>
          <p:nvSpPr>
            <p:cNvPr id="60" name="object 60"/>
            <p:cNvSpPr/>
            <p:nvPr/>
          </p:nvSpPr>
          <p:spPr>
            <a:xfrm>
              <a:off x="1662684" y="6277355"/>
              <a:ext cx="44450" cy="151130"/>
            </a:xfrm>
            <a:custGeom>
              <a:avLst/>
              <a:gdLst/>
              <a:ahLst/>
              <a:cxnLst/>
              <a:rect l="l" t="t" r="r" b="b"/>
              <a:pathLst>
                <a:path w="44450" h="151129">
                  <a:moveTo>
                    <a:pt x="0" y="30485"/>
                  </a:moveTo>
                  <a:lnTo>
                    <a:pt x="0" y="138689"/>
                  </a:lnTo>
                  <a:lnTo>
                    <a:pt x="44196" y="150881"/>
                  </a:lnTo>
                  <a:lnTo>
                    <a:pt x="44196" y="0"/>
                  </a:lnTo>
                  <a:lnTo>
                    <a:pt x="0" y="30485"/>
                  </a:lnTo>
                  <a:close/>
                </a:path>
              </a:pathLst>
            </a:custGeom>
            <a:ln w="3175">
              <a:solidFill>
                <a:srgbClr val="000000"/>
              </a:solidFill>
            </a:ln>
          </p:spPr>
          <p:txBody>
            <a:bodyPr wrap="square" lIns="0" tIns="0" rIns="0" bIns="0" rtlCol="0"/>
            <a:lstStyle/>
            <a:p/>
          </p:txBody>
        </p:sp>
        <p:sp>
          <p:nvSpPr>
            <p:cNvPr id="61" name="object 61"/>
            <p:cNvSpPr/>
            <p:nvPr/>
          </p:nvSpPr>
          <p:spPr>
            <a:xfrm>
              <a:off x="1639824" y="6266687"/>
              <a:ext cx="45720" cy="152400"/>
            </a:xfrm>
            <a:custGeom>
              <a:avLst/>
              <a:gdLst/>
              <a:ahLst/>
              <a:cxnLst/>
              <a:rect l="l" t="t" r="r" b="b"/>
              <a:pathLst>
                <a:path w="45719" h="152400">
                  <a:moveTo>
                    <a:pt x="45719" y="0"/>
                  </a:moveTo>
                  <a:lnTo>
                    <a:pt x="0" y="28961"/>
                  </a:lnTo>
                  <a:lnTo>
                    <a:pt x="0" y="137165"/>
                  </a:lnTo>
                  <a:lnTo>
                    <a:pt x="45719" y="152405"/>
                  </a:lnTo>
                  <a:lnTo>
                    <a:pt x="45719" y="0"/>
                  </a:lnTo>
                  <a:close/>
                </a:path>
              </a:pathLst>
            </a:custGeom>
            <a:solidFill>
              <a:srgbClr val="BFBFBF"/>
            </a:solidFill>
          </p:spPr>
          <p:txBody>
            <a:bodyPr wrap="square" lIns="0" tIns="0" rIns="0" bIns="0" rtlCol="0"/>
            <a:lstStyle/>
            <a:p/>
          </p:txBody>
        </p:sp>
        <p:sp>
          <p:nvSpPr>
            <p:cNvPr id="62" name="object 62"/>
            <p:cNvSpPr/>
            <p:nvPr/>
          </p:nvSpPr>
          <p:spPr>
            <a:xfrm>
              <a:off x="1639824" y="6266687"/>
              <a:ext cx="45720" cy="152400"/>
            </a:xfrm>
            <a:custGeom>
              <a:avLst/>
              <a:gdLst/>
              <a:ahLst/>
              <a:cxnLst/>
              <a:rect l="l" t="t" r="r" b="b"/>
              <a:pathLst>
                <a:path w="45719" h="152400">
                  <a:moveTo>
                    <a:pt x="0" y="28961"/>
                  </a:moveTo>
                  <a:lnTo>
                    <a:pt x="0" y="137165"/>
                  </a:lnTo>
                  <a:lnTo>
                    <a:pt x="45719" y="152405"/>
                  </a:lnTo>
                  <a:lnTo>
                    <a:pt x="45719" y="0"/>
                  </a:lnTo>
                  <a:lnTo>
                    <a:pt x="0" y="28961"/>
                  </a:lnTo>
                  <a:close/>
                </a:path>
              </a:pathLst>
            </a:custGeom>
            <a:ln w="3175">
              <a:solidFill>
                <a:srgbClr val="000000"/>
              </a:solidFill>
            </a:ln>
          </p:spPr>
          <p:txBody>
            <a:bodyPr wrap="square" lIns="0" tIns="0" rIns="0" bIns="0" rtlCol="0"/>
            <a:lstStyle/>
            <a:p/>
          </p:txBody>
        </p:sp>
        <p:sp>
          <p:nvSpPr>
            <p:cNvPr id="63" name="object 63"/>
            <p:cNvSpPr/>
            <p:nvPr/>
          </p:nvSpPr>
          <p:spPr>
            <a:xfrm>
              <a:off x="1620012" y="6254495"/>
              <a:ext cx="44450" cy="152400"/>
            </a:xfrm>
            <a:custGeom>
              <a:avLst/>
              <a:gdLst/>
              <a:ahLst/>
              <a:cxnLst/>
              <a:rect l="l" t="t" r="r" b="b"/>
              <a:pathLst>
                <a:path w="44450" h="152400">
                  <a:moveTo>
                    <a:pt x="44195" y="0"/>
                  </a:moveTo>
                  <a:lnTo>
                    <a:pt x="0" y="30479"/>
                  </a:lnTo>
                  <a:lnTo>
                    <a:pt x="0" y="138689"/>
                  </a:lnTo>
                  <a:lnTo>
                    <a:pt x="44195" y="152405"/>
                  </a:lnTo>
                  <a:lnTo>
                    <a:pt x="44195" y="0"/>
                  </a:lnTo>
                  <a:close/>
                </a:path>
              </a:pathLst>
            </a:custGeom>
            <a:solidFill>
              <a:srgbClr val="BFBFBF"/>
            </a:solidFill>
          </p:spPr>
          <p:txBody>
            <a:bodyPr wrap="square" lIns="0" tIns="0" rIns="0" bIns="0" rtlCol="0"/>
            <a:lstStyle/>
            <a:p/>
          </p:txBody>
        </p:sp>
        <p:sp>
          <p:nvSpPr>
            <p:cNvPr id="64" name="object 64"/>
            <p:cNvSpPr/>
            <p:nvPr/>
          </p:nvSpPr>
          <p:spPr>
            <a:xfrm>
              <a:off x="1620012" y="6254495"/>
              <a:ext cx="44450" cy="152400"/>
            </a:xfrm>
            <a:custGeom>
              <a:avLst/>
              <a:gdLst/>
              <a:ahLst/>
              <a:cxnLst/>
              <a:rect l="l" t="t" r="r" b="b"/>
              <a:pathLst>
                <a:path w="44450" h="152400">
                  <a:moveTo>
                    <a:pt x="0" y="30479"/>
                  </a:moveTo>
                  <a:lnTo>
                    <a:pt x="0" y="138689"/>
                  </a:lnTo>
                  <a:lnTo>
                    <a:pt x="44195" y="152405"/>
                  </a:lnTo>
                  <a:lnTo>
                    <a:pt x="44195" y="0"/>
                  </a:lnTo>
                  <a:lnTo>
                    <a:pt x="0" y="30479"/>
                  </a:lnTo>
                  <a:close/>
                </a:path>
              </a:pathLst>
            </a:custGeom>
            <a:ln w="3175">
              <a:solidFill>
                <a:srgbClr val="000000"/>
              </a:solidFill>
            </a:ln>
          </p:spPr>
          <p:txBody>
            <a:bodyPr wrap="square" lIns="0" tIns="0" rIns="0" bIns="0" rtlCol="0"/>
            <a:lstStyle/>
            <a:p/>
          </p:txBody>
        </p:sp>
        <p:sp>
          <p:nvSpPr>
            <p:cNvPr id="65" name="object 65"/>
            <p:cNvSpPr/>
            <p:nvPr/>
          </p:nvSpPr>
          <p:spPr>
            <a:xfrm>
              <a:off x="1917192" y="6246875"/>
              <a:ext cx="45720" cy="128270"/>
            </a:xfrm>
            <a:custGeom>
              <a:avLst/>
              <a:gdLst/>
              <a:ahLst/>
              <a:cxnLst/>
              <a:rect l="l" t="t" r="r" b="b"/>
              <a:pathLst>
                <a:path w="45719" h="128270">
                  <a:moveTo>
                    <a:pt x="45719" y="0"/>
                  </a:moveTo>
                  <a:lnTo>
                    <a:pt x="0" y="28956"/>
                  </a:lnTo>
                  <a:lnTo>
                    <a:pt x="0" y="105161"/>
                  </a:lnTo>
                  <a:lnTo>
                    <a:pt x="45719" y="128021"/>
                  </a:lnTo>
                  <a:lnTo>
                    <a:pt x="45719" y="0"/>
                  </a:lnTo>
                  <a:close/>
                </a:path>
              </a:pathLst>
            </a:custGeom>
            <a:solidFill>
              <a:srgbClr val="808080"/>
            </a:solidFill>
          </p:spPr>
          <p:txBody>
            <a:bodyPr wrap="square" lIns="0" tIns="0" rIns="0" bIns="0" rtlCol="0"/>
            <a:lstStyle/>
            <a:p/>
          </p:txBody>
        </p:sp>
        <p:sp>
          <p:nvSpPr>
            <p:cNvPr id="66" name="object 66"/>
            <p:cNvSpPr/>
            <p:nvPr/>
          </p:nvSpPr>
          <p:spPr>
            <a:xfrm>
              <a:off x="1917192" y="6246875"/>
              <a:ext cx="45720" cy="128270"/>
            </a:xfrm>
            <a:custGeom>
              <a:avLst/>
              <a:gdLst/>
              <a:ahLst/>
              <a:cxnLst/>
              <a:rect l="l" t="t" r="r" b="b"/>
              <a:pathLst>
                <a:path w="45719" h="128270">
                  <a:moveTo>
                    <a:pt x="0" y="28956"/>
                  </a:moveTo>
                  <a:lnTo>
                    <a:pt x="0" y="105161"/>
                  </a:lnTo>
                  <a:lnTo>
                    <a:pt x="45719" y="128021"/>
                  </a:lnTo>
                  <a:lnTo>
                    <a:pt x="45719" y="0"/>
                  </a:lnTo>
                  <a:lnTo>
                    <a:pt x="0" y="28956"/>
                  </a:lnTo>
                  <a:close/>
                </a:path>
              </a:pathLst>
            </a:custGeom>
            <a:ln w="3175">
              <a:solidFill>
                <a:srgbClr val="000000"/>
              </a:solidFill>
            </a:ln>
          </p:spPr>
          <p:txBody>
            <a:bodyPr wrap="square" lIns="0" tIns="0" rIns="0" bIns="0" rtlCol="0"/>
            <a:lstStyle/>
            <a:p/>
          </p:txBody>
        </p:sp>
        <p:sp>
          <p:nvSpPr>
            <p:cNvPr id="67" name="object 67"/>
            <p:cNvSpPr/>
            <p:nvPr/>
          </p:nvSpPr>
          <p:spPr>
            <a:xfrm>
              <a:off x="1895855" y="6230111"/>
              <a:ext cx="47625" cy="127000"/>
            </a:xfrm>
            <a:custGeom>
              <a:avLst/>
              <a:gdLst/>
              <a:ahLst/>
              <a:cxnLst/>
              <a:rect l="l" t="t" r="r" b="b"/>
              <a:pathLst>
                <a:path w="47625" h="127000">
                  <a:moveTo>
                    <a:pt x="47243" y="0"/>
                  </a:moveTo>
                  <a:lnTo>
                    <a:pt x="0" y="28956"/>
                  </a:lnTo>
                  <a:lnTo>
                    <a:pt x="0" y="105161"/>
                  </a:lnTo>
                  <a:lnTo>
                    <a:pt x="47243" y="126497"/>
                  </a:lnTo>
                  <a:lnTo>
                    <a:pt x="47243" y="0"/>
                  </a:lnTo>
                  <a:close/>
                </a:path>
              </a:pathLst>
            </a:custGeom>
            <a:solidFill>
              <a:srgbClr val="808080"/>
            </a:solidFill>
          </p:spPr>
          <p:txBody>
            <a:bodyPr wrap="square" lIns="0" tIns="0" rIns="0" bIns="0" rtlCol="0"/>
            <a:lstStyle/>
            <a:p/>
          </p:txBody>
        </p:sp>
        <p:sp>
          <p:nvSpPr>
            <p:cNvPr id="68" name="object 68"/>
            <p:cNvSpPr/>
            <p:nvPr/>
          </p:nvSpPr>
          <p:spPr>
            <a:xfrm>
              <a:off x="1895855" y="6230111"/>
              <a:ext cx="47625" cy="127000"/>
            </a:xfrm>
            <a:custGeom>
              <a:avLst/>
              <a:gdLst/>
              <a:ahLst/>
              <a:cxnLst/>
              <a:rect l="l" t="t" r="r" b="b"/>
              <a:pathLst>
                <a:path w="47625" h="127000">
                  <a:moveTo>
                    <a:pt x="0" y="28956"/>
                  </a:moveTo>
                  <a:lnTo>
                    <a:pt x="0" y="105161"/>
                  </a:lnTo>
                  <a:lnTo>
                    <a:pt x="47243" y="126497"/>
                  </a:lnTo>
                  <a:lnTo>
                    <a:pt x="47243" y="0"/>
                  </a:lnTo>
                  <a:lnTo>
                    <a:pt x="0" y="28956"/>
                  </a:lnTo>
                  <a:close/>
                </a:path>
              </a:pathLst>
            </a:custGeom>
            <a:ln w="3175">
              <a:solidFill>
                <a:srgbClr val="000000"/>
              </a:solidFill>
            </a:ln>
          </p:spPr>
          <p:txBody>
            <a:bodyPr wrap="square" lIns="0" tIns="0" rIns="0" bIns="0" rtlCol="0"/>
            <a:lstStyle/>
            <a:p/>
          </p:txBody>
        </p:sp>
        <p:sp>
          <p:nvSpPr>
            <p:cNvPr id="69" name="object 69"/>
            <p:cNvSpPr/>
            <p:nvPr/>
          </p:nvSpPr>
          <p:spPr>
            <a:xfrm>
              <a:off x="1876043" y="6216395"/>
              <a:ext cx="45720" cy="129539"/>
            </a:xfrm>
            <a:custGeom>
              <a:avLst/>
              <a:gdLst/>
              <a:ahLst/>
              <a:cxnLst/>
              <a:rect l="l" t="t" r="r" b="b"/>
              <a:pathLst>
                <a:path w="45719" h="129539">
                  <a:moveTo>
                    <a:pt x="45719" y="0"/>
                  </a:moveTo>
                  <a:lnTo>
                    <a:pt x="0" y="28955"/>
                  </a:lnTo>
                  <a:lnTo>
                    <a:pt x="0" y="117353"/>
                  </a:lnTo>
                  <a:lnTo>
                    <a:pt x="45719" y="129545"/>
                  </a:lnTo>
                  <a:lnTo>
                    <a:pt x="45719" y="0"/>
                  </a:lnTo>
                  <a:close/>
                </a:path>
              </a:pathLst>
            </a:custGeom>
            <a:solidFill>
              <a:srgbClr val="808080"/>
            </a:solidFill>
          </p:spPr>
          <p:txBody>
            <a:bodyPr wrap="square" lIns="0" tIns="0" rIns="0" bIns="0" rtlCol="0"/>
            <a:lstStyle/>
            <a:p/>
          </p:txBody>
        </p:sp>
        <p:sp>
          <p:nvSpPr>
            <p:cNvPr id="70" name="object 70"/>
            <p:cNvSpPr/>
            <p:nvPr/>
          </p:nvSpPr>
          <p:spPr>
            <a:xfrm>
              <a:off x="1876043" y="6216395"/>
              <a:ext cx="45720" cy="129539"/>
            </a:xfrm>
            <a:custGeom>
              <a:avLst/>
              <a:gdLst/>
              <a:ahLst/>
              <a:cxnLst/>
              <a:rect l="l" t="t" r="r" b="b"/>
              <a:pathLst>
                <a:path w="45719" h="129539">
                  <a:moveTo>
                    <a:pt x="0" y="28955"/>
                  </a:moveTo>
                  <a:lnTo>
                    <a:pt x="0" y="117353"/>
                  </a:lnTo>
                  <a:lnTo>
                    <a:pt x="45719" y="129545"/>
                  </a:lnTo>
                  <a:lnTo>
                    <a:pt x="45719" y="0"/>
                  </a:lnTo>
                  <a:lnTo>
                    <a:pt x="0" y="28955"/>
                  </a:lnTo>
                  <a:close/>
                </a:path>
              </a:pathLst>
            </a:custGeom>
            <a:ln w="3175">
              <a:solidFill>
                <a:srgbClr val="000000"/>
              </a:solidFill>
            </a:ln>
          </p:spPr>
          <p:txBody>
            <a:bodyPr wrap="square" lIns="0" tIns="0" rIns="0" bIns="0" rtlCol="0"/>
            <a:lstStyle/>
            <a:p/>
          </p:txBody>
        </p:sp>
        <p:sp>
          <p:nvSpPr>
            <p:cNvPr id="71" name="object 71"/>
            <p:cNvSpPr/>
            <p:nvPr/>
          </p:nvSpPr>
          <p:spPr>
            <a:xfrm>
              <a:off x="1854708" y="6199631"/>
              <a:ext cx="45720" cy="134620"/>
            </a:xfrm>
            <a:custGeom>
              <a:avLst/>
              <a:gdLst/>
              <a:ahLst/>
              <a:cxnLst/>
              <a:rect l="l" t="t" r="r" b="b"/>
              <a:pathLst>
                <a:path w="45719" h="134620">
                  <a:moveTo>
                    <a:pt x="45719" y="0"/>
                  </a:moveTo>
                  <a:lnTo>
                    <a:pt x="0" y="30479"/>
                  </a:lnTo>
                  <a:lnTo>
                    <a:pt x="0" y="120401"/>
                  </a:lnTo>
                  <a:lnTo>
                    <a:pt x="45719" y="134117"/>
                  </a:lnTo>
                  <a:lnTo>
                    <a:pt x="45719" y="0"/>
                  </a:lnTo>
                  <a:close/>
                </a:path>
              </a:pathLst>
            </a:custGeom>
            <a:solidFill>
              <a:srgbClr val="808080"/>
            </a:solidFill>
          </p:spPr>
          <p:txBody>
            <a:bodyPr wrap="square" lIns="0" tIns="0" rIns="0" bIns="0" rtlCol="0"/>
            <a:lstStyle/>
            <a:p/>
          </p:txBody>
        </p:sp>
        <p:sp>
          <p:nvSpPr>
            <p:cNvPr id="72" name="object 72"/>
            <p:cNvSpPr/>
            <p:nvPr/>
          </p:nvSpPr>
          <p:spPr>
            <a:xfrm>
              <a:off x="1854708" y="6199631"/>
              <a:ext cx="45720" cy="134620"/>
            </a:xfrm>
            <a:custGeom>
              <a:avLst/>
              <a:gdLst/>
              <a:ahLst/>
              <a:cxnLst/>
              <a:rect l="l" t="t" r="r" b="b"/>
              <a:pathLst>
                <a:path w="45719" h="134620">
                  <a:moveTo>
                    <a:pt x="0" y="30479"/>
                  </a:moveTo>
                  <a:lnTo>
                    <a:pt x="0" y="120401"/>
                  </a:lnTo>
                  <a:lnTo>
                    <a:pt x="45719" y="134117"/>
                  </a:lnTo>
                  <a:lnTo>
                    <a:pt x="45719" y="0"/>
                  </a:lnTo>
                  <a:lnTo>
                    <a:pt x="0" y="30479"/>
                  </a:lnTo>
                  <a:close/>
                </a:path>
              </a:pathLst>
            </a:custGeom>
            <a:ln w="3175">
              <a:solidFill>
                <a:srgbClr val="000000"/>
              </a:solidFill>
            </a:ln>
          </p:spPr>
          <p:txBody>
            <a:bodyPr wrap="square" lIns="0" tIns="0" rIns="0" bIns="0" rtlCol="0"/>
            <a:lstStyle/>
            <a:p/>
          </p:txBody>
        </p:sp>
        <p:sp>
          <p:nvSpPr>
            <p:cNvPr id="73" name="object 73"/>
            <p:cNvSpPr/>
            <p:nvPr/>
          </p:nvSpPr>
          <p:spPr>
            <a:xfrm>
              <a:off x="1833371" y="6185915"/>
              <a:ext cx="45720" cy="152400"/>
            </a:xfrm>
            <a:custGeom>
              <a:avLst/>
              <a:gdLst/>
              <a:ahLst/>
              <a:cxnLst/>
              <a:rect l="l" t="t" r="r" b="b"/>
              <a:pathLst>
                <a:path w="45719" h="152400">
                  <a:moveTo>
                    <a:pt x="45719" y="0"/>
                  </a:moveTo>
                  <a:lnTo>
                    <a:pt x="0" y="30480"/>
                  </a:lnTo>
                  <a:lnTo>
                    <a:pt x="0" y="138689"/>
                  </a:lnTo>
                  <a:lnTo>
                    <a:pt x="45719" y="152405"/>
                  </a:lnTo>
                  <a:lnTo>
                    <a:pt x="45719" y="0"/>
                  </a:lnTo>
                  <a:close/>
                </a:path>
              </a:pathLst>
            </a:custGeom>
            <a:solidFill>
              <a:srgbClr val="808080"/>
            </a:solidFill>
          </p:spPr>
          <p:txBody>
            <a:bodyPr wrap="square" lIns="0" tIns="0" rIns="0" bIns="0" rtlCol="0"/>
            <a:lstStyle/>
            <a:p/>
          </p:txBody>
        </p:sp>
        <p:sp>
          <p:nvSpPr>
            <p:cNvPr id="74" name="object 74"/>
            <p:cNvSpPr/>
            <p:nvPr/>
          </p:nvSpPr>
          <p:spPr>
            <a:xfrm>
              <a:off x="1833371" y="6185915"/>
              <a:ext cx="45720" cy="152400"/>
            </a:xfrm>
            <a:custGeom>
              <a:avLst/>
              <a:gdLst/>
              <a:ahLst/>
              <a:cxnLst/>
              <a:rect l="l" t="t" r="r" b="b"/>
              <a:pathLst>
                <a:path w="45719" h="152400">
                  <a:moveTo>
                    <a:pt x="0" y="30480"/>
                  </a:moveTo>
                  <a:lnTo>
                    <a:pt x="0" y="138689"/>
                  </a:lnTo>
                  <a:lnTo>
                    <a:pt x="45719" y="152405"/>
                  </a:lnTo>
                  <a:lnTo>
                    <a:pt x="45719" y="0"/>
                  </a:lnTo>
                  <a:lnTo>
                    <a:pt x="0" y="30480"/>
                  </a:lnTo>
                  <a:close/>
                </a:path>
              </a:pathLst>
            </a:custGeom>
            <a:ln w="3175">
              <a:solidFill>
                <a:srgbClr val="000000"/>
              </a:solidFill>
            </a:ln>
          </p:spPr>
          <p:txBody>
            <a:bodyPr wrap="square" lIns="0" tIns="0" rIns="0" bIns="0" rtlCol="0"/>
            <a:lstStyle/>
            <a:p/>
          </p:txBody>
        </p:sp>
        <p:sp>
          <p:nvSpPr>
            <p:cNvPr id="75" name="object 75"/>
            <p:cNvSpPr/>
            <p:nvPr/>
          </p:nvSpPr>
          <p:spPr>
            <a:xfrm>
              <a:off x="1812036" y="6169151"/>
              <a:ext cx="44450" cy="152400"/>
            </a:xfrm>
            <a:custGeom>
              <a:avLst/>
              <a:gdLst/>
              <a:ahLst/>
              <a:cxnLst/>
              <a:rect l="l" t="t" r="r" b="b"/>
              <a:pathLst>
                <a:path w="44450" h="152400">
                  <a:moveTo>
                    <a:pt x="44195" y="0"/>
                  </a:moveTo>
                  <a:lnTo>
                    <a:pt x="0" y="30480"/>
                  </a:lnTo>
                  <a:lnTo>
                    <a:pt x="0" y="138689"/>
                  </a:lnTo>
                  <a:lnTo>
                    <a:pt x="44195" y="152405"/>
                  </a:lnTo>
                  <a:lnTo>
                    <a:pt x="44195" y="0"/>
                  </a:lnTo>
                  <a:close/>
                </a:path>
              </a:pathLst>
            </a:custGeom>
            <a:solidFill>
              <a:srgbClr val="9E9E9E"/>
            </a:solidFill>
          </p:spPr>
          <p:txBody>
            <a:bodyPr wrap="square" lIns="0" tIns="0" rIns="0" bIns="0" rtlCol="0"/>
            <a:lstStyle/>
            <a:p/>
          </p:txBody>
        </p:sp>
        <p:sp>
          <p:nvSpPr>
            <p:cNvPr id="76" name="object 76"/>
            <p:cNvSpPr/>
            <p:nvPr/>
          </p:nvSpPr>
          <p:spPr>
            <a:xfrm>
              <a:off x="1812036" y="6169151"/>
              <a:ext cx="44450" cy="152400"/>
            </a:xfrm>
            <a:custGeom>
              <a:avLst/>
              <a:gdLst/>
              <a:ahLst/>
              <a:cxnLst/>
              <a:rect l="l" t="t" r="r" b="b"/>
              <a:pathLst>
                <a:path w="44450" h="152400">
                  <a:moveTo>
                    <a:pt x="0" y="30480"/>
                  </a:moveTo>
                  <a:lnTo>
                    <a:pt x="0" y="138689"/>
                  </a:lnTo>
                  <a:lnTo>
                    <a:pt x="44195" y="152405"/>
                  </a:lnTo>
                  <a:lnTo>
                    <a:pt x="44195" y="0"/>
                  </a:lnTo>
                  <a:lnTo>
                    <a:pt x="0" y="30480"/>
                  </a:lnTo>
                  <a:close/>
                </a:path>
              </a:pathLst>
            </a:custGeom>
            <a:ln w="3175">
              <a:solidFill>
                <a:srgbClr val="000000"/>
              </a:solidFill>
            </a:ln>
          </p:spPr>
          <p:txBody>
            <a:bodyPr wrap="square" lIns="0" tIns="0" rIns="0" bIns="0" rtlCol="0"/>
            <a:lstStyle/>
            <a:p/>
          </p:txBody>
        </p:sp>
        <p:sp>
          <p:nvSpPr>
            <p:cNvPr id="77" name="object 77"/>
            <p:cNvSpPr/>
            <p:nvPr/>
          </p:nvSpPr>
          <p:spPr>
            <a:xfrm>
              <a:off x="1789176" y="6155435"/>
              <a:ext cx="44450" cy="152400"/>
            </a:xfrm>
            <a:custGeom>
              <a:avLst/>
              <a:gdLst/>
              <a:ahLst/>
              <a:cxnLst/>
              <a:rect l="l" t="t" r="r" b="b"/>
              <a:pathLst>
                <a:path w="44450" h="152400">
                  <a:moveTo>
                    <a:pt x="44196" y="0"/>
                  </a:moveTo>
                  <a:lnTo>
                    <a:pt x="0" y="28956"/>
                  </a:lnTo>
                  <a:lnTo>
                    <a:pt x="0" y="137165"/>
                  </a:lnTo>
                  <a:lnTo>
                    <a:pt x="44196" y="152405"/>
                  </a:lnTo>
                  <a:lnTo>
                    <a:pt x="44196" y="0"/>
                  </a:lnTo>
                  <a:close/>
                </a:path>
              </a:pathLst>
            </a:custGeom>
            <a:solidFill>
              <a:srgbClr val="9E9E9E"/>
            </a:solidFill>
          </p:spPr>
          <p:txBody>
            <a:bodyPr wrap="square" lIns="0" tIns="0" rIns="0" bIns="0" rtlCol="0"/>
            <a:lstStyle/>
            <a:p/>
          </p:txBody>
        </p:sp>
        <p:sp>
          <p:nvSpPr>
            <p:cNvPr id="78" name="object 78"/>
            <p:cNvSpPr/>
            <p:nvPr/>
          </p:nvSpPr>
          <p:spPr>
            <a:xfrm>
              <a:off x="1789176" y="6155435"/>
              <a:ext cx="44450" cy="152400"/>
            </a:xfrm>
            <a:custGeom>
              <a:avLst/>
              <a:gdLst/>
              <a:ahLst/>
              <a:cxnLst/>
              <a:rect l="l" t="t" r="r" b="b"/>
              <a:pathLst>
                <a:path w="44450" h="152400">
                  <a:moveTo>
                    <a:pt x="0" y="28956"/>
                  </a:moveTo>
                  <a:lnTo>
                    <a:pt x="0" y="137165"/>
                  </a:lnTo>
                  <a:lnTo>
                    <a:pt x="44196" y="152405"/>
                  </a:lnTo>
                  <a:lnTo>
                    <a:pt x="44196" y="0"/>
                  </a:lnTo>
                  <a:lnTo>
                    <a:pt x="0" y="28956"/>
                  </a:lnTo>
                  <a:close/>
                </a:path>
              </a:pathLst>
            </a:custGeom>
            <a:ln w="3175">
              <a:solidFill>
                <a:srgbClr val="000000"/>
              </a:solidFill>
            </a:ln>
          </p:spPr>
          <p:txBody>
            <a:bodyPr wrap="square" lIns="0" tIns="0" rIns="0" bIns="0" rtlCol="0"/>
            <a:lstStyle/>
            <a:p/>
          </p:txBody>
        </p:sp>
        <p:sp>
          <p:nvSpPr>
            <p:cNvPr id="79" name="object 79"/>
            <p:cNvSpPr/>
            <p:nvPr/>
          </p:nvSpPr>
          <p:spPr>
            <a:xfrm>
              <a:off x="1767839" y="6138671"/>
              <a:ext cx="44450" cy="152400"/>
            </a:xfrm>
            <a:custGeom>
              <a:avLst/>
              <a:gdLst/>
              <a:ahLst/>
              <a:cxnLst/>
              <a:rect l="l" t="t" r="r" b="b"/>
              <a:pathLst>
                <a:path w="44450" h="152400">
                  <a:moveTo>
                    <a:pt x="44196" y="0"/>
                  </a:moveTo>
                  <a:lnTo>
                    <a:pt x="0" y="30479"/>
                  </a:lnTo>
                  <a:lnTo>
                    <a:pt x="0" y="138684"/>
                  </a:lnTo>
                  <a:lnTo>
                    <a:pt x="44196" y="152405"/>
                  </a:lnTo>
                  <a:lnTo>
                    <a:pt x="44196" y="0"/>
                  </a:lnTo>
                  <a:close/>
                </a:path>
              </a:pathLst>
            </a:custGeom>
            <a:solidFill>
              <a:srgbClr val="9E9E9E"/>
            </a:solidFill>
          </p:spPr>
          <p:txBody>
            <a:bodyPr wrap="square" lIns="0" tIns="0" rIns="0" bIns="0" rtlCol="0"/>
            <a:lstStyle/>
            <a:p/>
          </p:txBody>
        </p:sp>
        <p:sp>
          <p:nvSpPr>
            <p:cNvPr id="80" name="object 80"/>
            <p:cNvSpPr/>
            <p:nvPr/>
          </p:nvSpPr>
          <p:spPr>
            <a:xfrm>
              <a:off x="1767839" y="6138671"/>
              <a:ext cx="44450" cy="152400"/>
            </a:xfrm>
            <a:custGeom>
              <a:avLst/>
              <a:gdLst/>
              <a:ahLst/>
              <a:cxnLst/>
              <a:rect l="l" t="t" r="r" b="b"/>
              <a:pathLst>
                <a:path w="44450" h="152400">
                  <a:moveTo>
                    <a:pt x="0" y="30479"/>
                  </a:moveTo>
                  <a:lnTo>
                    <a:pt x="0" y="138684"/>
                  </a:lnTo>
                  <a:lnTo>
                    <a:pt x="44196" y="152405"/>
                  </a:lnTo>
                  <a:lnTo>
                    <a:pt x="44196" y="0"/>
                  </a:lnTo>
                  <a:lnTo>
                    <a:pt x="0" y="30479"/>
                  </a:lnTo>
                  <a:close/>
                </a:path>
              </a:pathLst>
            </a:custGeom>
            <a:ln w="3175">
              <a:solidFill>
                <a:srgbClr val="000000"/>
              </a:solidFill>
            </a:ln>
          </p:spPr>
          <p:txBody>
            <a:bodyPr wrap="square" lIns="0" tIns="0" rIns="0" bIns="0" rtlCol="0"/>
            <a:lstStyle/>
            <a:p/>
          </p:txBody>
        </p:sp>
        <p:sp>
          <p:nvSpPr>
            <p:cNvPr id="81" name="object 81"/>
            <p:cNvSpPr/>
            <p:nvPr/>
          </p:nvSpPr>
          <p:spPr>
            <a:xfrm>
              <a:off x="1744980" y="6124955"/>
              <a:ext cx="45720" cy="152400"/>
            </a:xfrm>
            <a:custGeom>
              <a:avLst/>
              <a:gdLst/>
              <a:ahLst/>
              <a:cxnLst/>
              <a:rect l="l" t="t" r="r" b="b"/>
              <a:pathLst>
                <a:path w="45719" h="152400">
                  <a:moveTo>
                    <a:pt x="45719" y="0"/>
                  </a:moveTo>
                  <a:lnTo>
                    <a:pt x="0" y="28955"/>
                  </a:lnTo>
                  <a:lnTo>
                    <a:pt x="0" y="138683"/>
                  </a:lnTo>
                  <a:lnTo>
                    <a:pt x="45719" y="152399"/>
                  </a:lnTo>
                  <a:lnTo>
                    <a:pt x="45719" y="0"/>
                  </a:lnTo>
                  <a:close/>
                </a:path>
              </a:pathLst>
            </a:custGeom>
            <a:solidFill>
              <a:srgbClr val="9E9E9E"/>
            </a:solidFill>
          </p:spPr>
          <p:txBody>
            <a:bodyPr wrap="square" lIns="0" tIns="0" rIns="0" bIns="0" rtlCol="0"/>
            <a:lstStyle/>
            <a:p/>
          </p:txBody>
        </p:sp>
        <p:sp>
          <p:nvSpPr>
            <p:cNvPr id="82" name="object 82"/>
            <p:cNvSpPr/>
            <p:nvPr/>
          </p:nvSpPr>
          <p:spPr>
            <a:xfrm>
              <a:off x="1744980" y="6124955"/>
              <a:ext cx="45720" cy="152400"/>
            </a:xfrm>
            <a:custGeom>
              <a:avLst/>
              <a:gdLst/>
              <a:ahLst/>
              <a:cxnLst/>
              <a:rect l="l" t="t" r="r" b="b"/>
              <a:pathLst>
                <a:path w="45719" h="152400">
                  <a:moveTo>
                    <a:pt x="0" y="28955"/>
                  </a:moveTo>
                  <a:lnTo>
                    <a:pt x="0" y="138683"/>
                  </a:lnTo>
                  <a:lnTo>
                    <a:pt x="45719" y="152399"/>
                  </a:lnTo>
                  <a:lnTo>
                    <a:pt x="45719" y="0"/>
                  </a:lnTo>
                  <a:lnTo>
                    <a:pt x="0" y="28955"/>
                  </a:lnTo>
                  <a:close/>
                </a:path>
              </a:pathLst>
            </a:custGeom>
            <a:ln w="3175">
              <a:solidFill>
                <a:srgbClr val="000000"/>
              </a:solidFill>
            </a:ln>
          </p:spPr>
          <p:txBody>
            <a:bodyPr wrap="square" lIns="0" tIns="0" rIns="0" bIns="0" rtlCol="0"/>
            <a:lstStyle/>
            <a:p/>
          </p:txBody>
        </p:sp>
        <p:sp>
          <p:nvSpPr>
            <p:cNvPr id="83" name="object 83"/>
            <p:cNvSpPr/>
            <p:nvPr/>
          </p:nvSpPr>
          <p:spPr>
            <a:xfrm>
              <a:off x="1726692" y="6109715"/>
              <a:ext cx="43180" cy="151130"/>
            </a:xfrm>
            <a:custGeom>
              <a:avLst/>
              <a:gdLst/>
              <a:ahLst/>
              <a:cxnLst/>
              <a:rect l="l" t="t" r="r" b="b"/>
              <a:pathLst>
                <a:path w="43180" h="151129">
                  <a:moveTo>
                    <a:pt x="42671" y="0"/>
                  </a:moveTo>
                  <a:lnTo>
                    <a:pt x="0" y="28956"/>
                  </a:lnTo>
                  <a:lnTo>
                    <a:pt x="0" y="138684"/>
                  </a:lnTo>
                  <a:lnTo>
                    <a:pt x="42671" y="150876"/>
                  </a:lnTo>
                  <a:lnTo>
                    <a:pt x="42671" y="0"/>
                  </a:lnTo>
                  <a:close/>
                </a:path>
              </a:pathLst>
            </a:custGeom>
            <a:solidFill>
              <a:srgbClr val="9E9E9E"/>
            </a:solidFill>
          </p:spPr>
          <p:txBody>
            <a:bodyPr wrap="square" lIns="0" tIns="0" rIns="0" bIns="0" rtlCol="0"/>
            <a:lstStyle/>
            <a:p/>
          </p:txBody>
        </p:sp>
        <p:sp>
          <p:nvSpPr>
            <p:cNvPr id="84" name="object 84"/>
            <p:cNvSpPr/>
            <p:nvPr/>
          </p:nvSpPr>
          <p:spPr>
            <a:xfrm>
              <a:off x="1726692" y="6109715"/>
              <a:ext cx="43180" cy="151130"/>
            </a:xfrm>
            <a:custGeom>
              <a:avLst/>
              <a:gdLst/>
              <a:ahLst/>
              <a:cxnLst/>
              <a:rect l="l" t="t" r="r" b="b"/>
              <a:pathLst>
                <a:path w="43180" h="151129">
                  <a:moveTo>
                    <a:pt x="0" y="28956"/>
                  </a:moveTo>
                  <a:lnTo>
                    <a:pt x="0" y="138684"/>
                  </a:lnTo>
                  <a:lnTo>
                    <a:pt x="42671" y="150876"/>
                  </a:lnTo>
                  <a:lnTo>
                    <a:pt x="42671" y="0"/>
                  </a:lnTo>
                  <a:lnTo>
                    <a:pt x="0" y="28956"/>
                  </a:lnTo>
                  <a:close/>
                </a:path>
              </a:pathLst>
            </a:custGeom>
            <a:ln w="3175">
              <a:solidFill>
                <a:srgbClr val="000000"/>
              </a:solidFill>
            </a:ln>
          </p:spPr>
          <p:txBody>
            <a:bodyPr wrap="square" lIns="0" tIns="0" rIns="0" bIns="0" rtlCol="0"/>
            <a:lstStyle/>
            <a:p/>
          </p:txBody>
        </p:sp>
        <p:sp>
          <p:nvSpPr>
            <p:cNvPr id="85" name="object 85"/>
            <p:cNvSpPr/>
            <p:nvPr/>
          </p:nvSpPr>
          <p:spPr>
            <a:xfrm>
              <a:off x="1702308" y="6094475"/>
              <a:ext cx="47625" cy="154305"/>
            </a:xfrm>
            <a:custGeom>
              <a:avLst/>
              <a:gdLst/>
              <a:ahLst/>
              <a:cxnLst/>
              <a:rect l="l" t="t" r="r" b="b"/>
              <a:pathLst>
                <a:path w="47625" h="154304">
                  <a:moveTo>
                    <a:pt x="47243" y="0"/>
                  </a:moveTo>
                  <a:lnTo>
                    <a:pt x="0" y="30480"/>
                  </a:lnTo>
                  <a:lnTo>
                    <a:pt x="0" y="140208"/>
                  </a:lnTo>
                  <a:lnTo>
                    <a:pt x="47243" y="153924"/>
                  </a:lnTo>
                  <a:lnTo>
                    <a:pt x="47243" y="0"/>
                  </a:lnTo>
                  <a:close/>
                </a:path>
              </a:pathLst>
            </a:custGeom>
            <a:solidFill>
              <a:srgbClr val="BFBFBF"/>
            </a:solidFill>
          </p:spPr>
          <p:txBody>
            <a:bodyPr wrap="square" lIns="0" tIns="0" rIns="0" bIns="0" rtlCol="0"/>
            <a:lstStyle/>
            <a:p/>
          </p:txBody>
        </p:sp>
        <p:sp>
          <p:nvSpPr>
            <p:cNvPr id="86" name="object 86"/>
            <p:cNvSpPr/>
            <p:nvPr/>
          </p:nvSpPr>
          <p:spPr>
            <a:xfrm>
              <a:off x="1702308" y="6094475"/>
              <a:ext cx="47625" cy="154305"/>
            </a:xfrm>
            <a:custGeom>
              <a:avLst/>
              <a:gdLst/>
              <a:ahLst/>
              <a:cxnLst/>
              <a:rect l="l" t="t" r="r" b="b"/>
              <a:pathLst>
                <a:path w="47625" h="154304">
                  <a:moveTo>
                    <a:pt x="0" y="30480"/>
                  </a:moveTo>
                  <a:lnTo>
                    <a:pt x="0" y="140208"/>
                  </a:lnTo>
                  <a:lnTo>
                    <a:pt x="47243" y="153924"/>
                  </a:lnTo>
                  <a:lnTo>
                    <a:pt x="47243" y="0"/>
                  </a:lnTo>
                  <a:lnTo>
                    <a:pt x="0" y="30480"/>
                  </a:lnTo>
                  <a:close/>
                </a:path>
              </a:pathLst>
            </a:custGeom>
            <a:ln w="3175">
              <a:solidFill>
                <a:srgbClr val="000000"/>
              </a:solidFill>
            </a:ln>
          </p:spPr>
          <p:txBody>
            <a:bodyPr wrap="square" lIns="0" tIns="0" rIns="0" bIns="0" rtlCol="0"/>
            <a:lstStyle/>
            <a:p/>
          </p:txBody>
        </p:sp>
        <p:sp>
          <p:nvSpPr>
            <p:cNvPr id="87" name="object 87"/>
            <p:cNvSpPr/>
            <p:nvPr/>
          </p:nvSpPr>
          <p:spPr>
            <a:xfrm>
              <a:off x="1682495" y="6080759"/>
              <a:ext cx="45720" cy="152400"/>
            </a:xfrm>
            <a:custGeom>
              <a:avLst/>
              <a:gdLst/>
              <a:ahLst/>
              <a:cxnLst/>
              <a:rect l="l" t="t" r="r" b="b"/>
              <a:pathLst>
                <a:path w="45719" h="152400">
                  <a:moveTo>
                    <a:pt x="45720" y="0"/>
                  </a:moveTo>
                  <a:lnTo>
                    <a:pt x="0" y="30480"/>
                  </a:lnTo>
                  <a:lnTo>
                    <a:pt x="0" y="138684"/>
                  </a:lnTo>
                  <a:lnTo>
                    <a:pt x="45720" y="152400"/>
                  </a:lnTo>
                  <a:lnTo>
                    <a:pt x="45720" y="0"/>
                  </a:lnTo>
                  <a:close/>
                </a:path>
              </a:pathLst>
            </a:custGeom>
            <a:solidFill>
              <a:srgbClr val="BFBFBF"/>
            </a:solidFill>
          </p:spPr>
          <p:txBody>
            <a:bodyPr wrap="square" lIns="0" tIns="0" rIns="0" bIns="0" rtlCol="0"/>
            <a:lstStyle/>
            <a:p/>
          </p:txBody>
        </p:sp>
        <p:sp>
          <p:nvSpPr>
            <p:cNvPr id="88" name="object 88"/>
            <p:cNvSpPr/>
            <p:nvPr/>
          </p:nvSpPr>
          <p:spPr>
            <a:xfrm>
              <a:off x="1682495" y="6080759"/>
              <a:ext cx="45720" cy="152400"/>
            </a:xfrm>
            <a:custGeom>
              <a:avLst/>
              <a:gdLst/>
              <a:ahLst/>
              <a:cxnLst/>
              <a:rect l="l" t="t" r="r" b="b"/>
              <a:pathLst>
                <a:path w="45719" h="152400">
                  <a:moveTo>
                    <a:pt x="0" y="30480"/>
                  </a:moveTo>
                  <a:lnTo>
                    <a:pt x="0" y="138684"/>
                  </a:lnTo>
                  <a:lnTo>
                    <a:pt x="45720" y="152400"/>
                  </a:lnTo>
                  <a:lnTo>
                    <a:pt x="45720" y="0"/>
                  </a:lnTo>
                  <a:lnTo>
                    <a:pt x="0" y="30480"/>
                  </a:lnTo>
                  <a:close/>
                </a:path>
              </a:pathLst>
            </a:custGeom>
            <a:ln w="3175">
              <a:solidFill>
                <a:srgbClr val="000000"/>
              </a:solidFill>
            </a:ln>
          </p:spPr>
          <p:txBody>
            <a:bodyPr wrap="square" lIns="0" tIns="0" rIns="0" bIns="0" rtlCol="0"/>
            <a:lstStyle/>
            <a:p/>
          </p:txBody>
        </p:sp>
        <p:sp>
          <p:nvSpPr>
            <p:cNvPr id="89" name="object 89"/>
            <p:cNvSpPr/>
            <p:nvPr/>
          </p:nvSpPr>
          <p:spPr>
            <a:xfrm>
              <a:off x="1661160" y="6063995"/>
              <a:ext cx="45720" cy="152400"/>
            </a:xfrm>
            <a:custGeom>
              <a:avLst/>
              <a:gdLst/>
              <a:ahLst/>
              <a:cxnLst/>
              <a:rect l="l" t="t" r="r" b="b"/>
              <a:pathLst>
                <a:path w="45719" h="152400">
                  <a:moveTo>
                    <a:pt x="45719" y="0"/>
                  </a:moveTo>
                  <a:lnTo>
                    <a:pt x="0" y="30479"/>
                  </a:lnTo>
                  <a:lnTo>
                    <a:pt x="0" y="138683"/>
                  </a:lnTo>
                  <a:lnTo>
                    <a:pt x="45719" y="152399"/>
                  </a:lnTo>
                  <a:lnTo>
                    <a:pt x="45719" y="0"/>
                  </a:lnTo>
                  <a:close/>
                </a:path>
              </a:pathLst>
            </a:custGeom>
            <a:solidFill>
              <a:srgbClr val="BFBFBF"/>
            </a:solidFill>
          </p:spPr>
          <p:txBody>
            <a:bodyPr wrap="square" lIns="0" tIns="0" rIns="0" bIns="0" rtlCol="0"/>
            <a:lstStyle/>
            <a:p/>
          </p:txBody>
        </p:sp>
        <p:sp>
          <p:nvSpPr>
            <p:cNvPr id="90" name="object 90"/>
            <p:cNvSpPr/>
            <p:nvPr/>
          </p:nvSpPr>
          <p:spPr>
            <a:xfrm>
              <a:off x="1661160" y="6063995"/>
              <a:ext cx="45720" cy="152400"/>
            </a:xfrm>
            <a:custGeom>
              <a:avLst/>
              <a:gdLst/>
              <a:ahLst/>
              <a:cxnLst/>
              <a:rect l="l" t="t" r="r" b="b"/>
              <a:pathLst>
                <a:path w="45719" h="152400">
                  <a:moveTo>
                    <a:pt x="0" y="30479"/>
                  </a:moveTo>
                  <a:lnTo>
                    <a:pt x="0" y="138683"/>
                  </a:lnTo>
                  <a:lnTo>
                    <a:pt x="45719" y="152399"/>
                  </a:lnTo>
                  <a:lnTo>
                    <a:pt x="45719" y="0"/>
                  </a:lnTo>
                  <a:lnTo>
                    <a:pt x="0" y="30479"/>
                  </a:lnTo>
                  <a:close/>
                </a:path>
              </a:pathLst>
            </a:custGeom>
            <a:ln w="3175">
              <a:solidFill>
                <a:srgbClr val="000000"/>
              </a:solidFill>
            </a:ln>
          </p:spPr>
          <p:txBody>
            <a:bodyPr wrap="square" lIns="0" tIns="0" rIns="0" bIns="0" rtlCol="0"/>
            <a:lstStyle/>
            <a:p/>
          </p:txBody>
        </p:sp>
        <p:sp>
          <p:nvSpPr>
            <p:cNvPr id="91" name="object 91"/>
            <p:cNvSpPr/>
            <p:nvPr/>
          </p:nvSpPr>
          <p:spPr>
            <a:xfrm>
              <a:off x="1639824" y="6048755"/>
              <a:ext cx="45720" cy="151130"/>
            </a:xfrm>
            <a:custGeom>
              <a:avLst/>
              <a:gdLst/>
              <a:ahLst/>
              <a:cxnLst/>
              <a:rect l="l" t="t" r="r" b="b"/>
              <a:pathLst>
                <a:path w="45719" h="151129">
                  <a:moveTo>
                    <a:pt x="45719" y="0"/>
                  </a:moveTo>
                  <a:lnTo>
                    <a:pt x="0" y="30479"/>
                  </a:lnTo>
                  <a:lnTo>
                    <a:pt x="0" y="137159"/>
                  </a:lnTo>
                  <a:lnTo>
                    <a:pt x="45719" y="150875"/>
                  </a:lnTo>
                  <a:lnTo>
                    <a:pt x="45719" y="0"/>
                  </a:lnTo>
                  <a:close/>
                </a:path>
              </a:pathLst>
            </a:custGeom>
            <a:solidFill>
              <a:srgbClr val="BFBFBF"/>
            </a:solidFill>
          </p:spPr>
          <p:txBody>
            <a:bodyPr wrap="square" lIns="0" tIns="0" rIns="0" bIns="0" rtlCol="0"/>
            <a:lstStyle/>
            <a:p/>
          </p:txBody>
        </p:sp>
        <p:sp>
          <p:nvSpPr>
            <p:cNvPr id="92" name="object 92"/>
            <p:cNvSpPr/>
            <p:nvPr/>
          </p:nvSpPr>
          <p:spPr>
            <a:xfrm>
              <a:off x="1639824" y="6048755"/>
              <a:ext cx="45720" cy="151130"/>
            </a:xfrm>
            <a:custGeom>
              <a:avLst/>
              <a:gdLst/>
              <a:ahLst/>
              <a:cxnLst/>
              <a:rect l="l" t="t" r="r" b="b"/>
              <a:pathLst>
                <a:path w="45719" h="151129">
                  <a:moveTo>
                    <a:pt x="0" y="30479"/>
                  </a:moveTo>
                  <a:lnTo>
                    <a:pt x="0" y="137159"/>
                  </a:lnTo>
                  <a:lnTo>
                    <a:pt x="45719" y="150875"/>
                  </a:lnTo>
                  <a:lnTo>
                    <a:pt x="45719" y="0"/>
                  </a:lnTo>
                  <a:lnTo>
                    <a:pt x="0" y="30479"/>
                  </a:lnTo>
                  <a:close/>
                </a:path>
              </a:pathLst>
            </a:custGeom>
            <a:ln w="3175">
              <a:solidFill>
                <a:srgbClr val="000000"/>
              </a:solidFill>
            </a:ln>
          </p:spPr>
          <p:txBody>
            <a:bodyPr wrap="square" lIns="0" tIns="0" rIns="0" bIns="0" rtlCol="0"/>
            <a:lstStyle/>
            <a:p/>
          </p:txBody>
        </p:sp>
        <p:sp>
          <p:nvSpPr>
            <p:cNvPr id="93" name="object 93"/>
            <p:cNvSpPr/>
            <p:nvPr/>
          </p:nvSpPr>
          <p:spPr>
            <a:xfrm>
              <a:off x="1618488" y="6033515"/>
              <a:ext cx="45720" cy="152400"/>
            </a:xfrm>
            <a:custGeom>
              <a:avLst/>
              <a:gdLst/>
              <a:ahLst/>
              <a:cxnLst/>
              <a:rect l="l" t="t" r="r" b="b"/>
              <a:pathLst>
                <a:path w="45719" h="152400">
                  <a:moveTo>
                    <a:pt x="45719" y="0"/>
                  </a:moveTo>
                  <a:lnTo>
                    <a:pt x="0" y="30480"/>
                  </a:lnTo>
                  <a:lnTo>
                    <a:pt x="0" y="138684"/>
                  </a:lnTo>
                  <a:lnTo>
                    <a:pt x="45719" y="152400"/>
                  </a:lnTo>
                  <a:lnTo>
                    <a:pt x="45719" y="0"/>
                  </a:lnTo>
                  <a:close/>
                </a:path>
              </a:pathLst>
            </a:custGeom>
            <a:solidFill>
              <a:srgbClr val="BFBFBF"/>
            </a:solidFill>
          </p:spPr>
          <p:txBody>
            <a:bodyPr wrap="square" lIns="0" tIns="0" rIns="0" bIns="0" rtlCol="0"/>
            <a:lstStyle/>
            <a:p/>
          </p:txBody>
        </p:sp>
        <p:sp>
          <p:nvSpPr>
            <p:cNvPr id="94" name="object 94"/>
            <p:cNvSpPr/>
            <p:nvPr/>
          </p:nvSpPr>
          <p:spPr>
            <a:xfrm>
              <a:off x="1618488" y="6033515"/>
              <a:ext cx="45720" cy="152400"/>
            </a:xfrm>
            <a:custGeom>
              <a:avLst/>
              <a:gdLst/>
              <a:ahLst/>
              <a:cxnLst/>
              <a:rect l="l" t="t" r="r" b="b"/>
              <a:pathLst>
                <a:path w="45719" h="152400">
                  <a:moveTo>
                    <a:pt x="0" y="30480"/>
                  </a:moveTo>
                  <a:lnTo>
                    <a:pt x="0" y="138684"/>
                  </a:lnTo>
                  <a:lnTo>
                    <a:pt x="45719" y="152400"/>
                  </a:lnTo>
                  <a:lnTo>
                    <a:pt x="45719" y="0"/>
                  </a:lnTo>
                  <a:lnTo>
                    <a:pt x="0" y="30480"/>
                  </a:lnTo>
                  <a:close/>
                </a:path>
              </a:pathLst>
            </a:custGeom>
            <a:ln w="3175">
              <a:solidFill>
                <a:srgbClr val="000000"/>
              </a:solidFill>
            </a:ln>
          </p:spPr>
          <p:txBody>
            <a:bodyPr wrap="square" lIns="0" tIns="0" rIns="0" bIns="0" rtlCol="0"/>
            <a:lstStyle/>
            <a:p/>
          </p:txBody>
        </p:sp>
        <p:sp>
          <p:nvSpPr>
            <p:cNvPr id="95" name="object 95"/>
            <p:cNvSpPr/>
            <p:nvPr/>
          </p:nvSpPr>
          <p:spPr>
            <a:xfrm>
              <a:off x="1615440" y="6123431"/>
              <a:ext cx="440690" cy="459105"/>
            </a:xfrm>
            <a:custGeom>
              <a:avLst/>
              <a:gdLst/>
              <a:ahLst/>
              <a:cxnLst/>
              <a:rect l="l" t="t" r="r" b="b"/>
              <a:pathLst>
                <a:path w="440689" h="459104">
                  <a:moveTo>
                    <a:pt x="420624" y="388632"/>
                  </a:moveTo>
                  <a:lnTo>
                    <a:pt x="0" y="256044"/>
                  </a:lnTo>
                  <a:lnTo>
                    <a:pt x="0" y="385584"/>
                  </a:lnTo>
                  <a:lnTo>
                    <a:pt x="420624" y="458736"/>
                  </a:lnTo>
                  <a:lnTo>
                    <a:pt x="420624" y="388632"/>
                  </a:lnTo>
                  <a:close/>
                </a:path>
                <a:path w="440689" h="459104">
                  <a:moveTo>
                    <a:pt x="440436" y="234708"/>
                  </a:moveTo>
                  <a:lnTo>
                    <a:pt x="0" y="0"/>
                  </a:lnTo>
                  <a:lnTo>
                    <a:pt x="0" y="105156"/>
                  </a:lnTo>
                  <a:lnTo>
                    <a:pt x="440436" y="297192"/>
                  </a:lnTo>
                  <a:lnTo>
                    <a:pt x="440436" y="234708"/>
                  </a:lnTo>
                  <a:close/>
                </a:path>
              </a:pathLst>
            </a:custGeom>
            <a:solidFill>
              <a:srgbClr val="9E9E9E"/>
            </a:solidFill>
          </p:spPr>
          <p:txBody>
            <a:bodyPr wrap="square" lIns="0" tIns="0" rIns="0" bIns="0" rtlCol="0"/>
            <a:lstStyle/>
            <a:p/>
          </p:txBody>
        </p:sp>
        <p:sp>
          <p:nvSpPr>
            <p:cNvPr id="96" name="object 96"/>
            <p:cNvSpPr/>
            <p:nvPr/>
          </p:nvSpPr>
          <p:spPr>
            <a:xfrm>
              <a:off x="618743" y="5943599"/>
              <a:ext cx="187960" cy="821690"/>
            </a:xfrm>
            <a:custGeom>
              <a:avLst/>
              <a:gdLst/>
              <a:ahLst/>
              <a:cxnLst/>
              <a:rect l="l" t="t" r="r" b="b"/>
              <a:pathLst>
                <a:path w="187959" h="821690">
                  <a:moveTo>
                    <a:pt x="86868" y="0"/>
                  </a:moveTo>
                  <a:lnTo>
                    <a:pt x="74676" y="0"/>
                  </a:lnTo>
                  <a:lnTo>
                    <a:pt x="53340" y="3048"/>
                  </a:lnTo>
                  <a:lnTo>
                    <a:pt x="18287" y="44196"/>
                  </a:lnTo>
                  <a:lnTo>
                    <a:pt x="0" y="32004"/>
                  </a:lnTo>
                  <a:lnTo>
                    <a:pt x="0" y="818393"/>
                  </a:lnTo>
                  <a:lnTo>
                    <a:pt x="27432" y="784865"/>
                  </a:lnTo>
                  <a:lnTo>
                    <a:pt x="50292" y="784865"/>
                  </a:lnTo>
                  <a:lnTo>
                    <a:pt x="50292" y="821441"/>
                  </a:lnTo>
                  <a:lnTo>
                    <a:pt x="74676" y="821441"/>
                  </a:lnTo>
                  <a:lnTo>
                    <a:pt x="91440" y="801629"/>
                  </a:lnTo>
                  <a:lnTo>
                    <a:pt x="91440" y="108204"/>
                  </a:lnTo>
                  <a:lnTo>
                    <a:pt x="187451" y="70104"/>
                  </a:lnTo>
                  <a:lnTo>
                    <a:pt x="86868" y="0"/>
                  </a:lnTo>
                  <a:close/>
                </a:path>
              </a:pathLst>
            </a:custGeom>
            <a:solidFill>
              <a:srgbClr val="FFFFFF"/>
            </a:solidFill>
          </p:spPr>
          <p:txBody>
            <a:bodyPr wrap="square" lIns="0" tIns="0" rIns="0" bIns="0" rtlCol="0"/>
            <a:lstStyle/>
            <a:p/>
          </p:txBody>
        </p:sp>
        <p:sp>
          <p:nvSpPr>
            <p:cNvPr id="97" name="object 97"/>
            <p:cNvSpPr/>
            <p:nvPr/>
          </p:nvSpPr>
          <p:spPr>
            <a:xfrm>
              <a:off x="603504" y="5943599"/>
              <a:ext cx="90170" cy="821690"/>
            </a:xfrm>
            <a:custGeom>
              <a:avLst/>
              <a:gdLst/>
              <a:ahLst/>
              <a:cxnLst/>
              <a:rect l="l" t="t" r="r" b="b"/>
              <a:pathLst>
                <a:path w="90170" h="821690">
                  <a:moveTo>
                    <a:pt x="15240" y="30480"/>
                  </a:moveTo>
                  <a:lnTo>
                    <a:pt x="0" y="35052"/>
                  </a:lnTo>
                  <a:lnTo>
                    <a:pt x="0" y="818400"/>
                  </a:lnTo>
                  <a:lnTo>
                    <a:pt x="15240" y="818400"/>
                  </a:lnTo>
                  <a:lnTo>
                    <a:pt x="15240" y="30480"/>
                  </a:lnTo>
                  <a:close/>
                </a:path>
                <a:path w="90170" h="821690">
                  <a:moveTo>
                    <a:pt x="89916" y="0"/>
                  </a:moveTo>
                  <a:lnTo>
                    <a:pt x="67056" y="3048"/>
                  </a:lnTo>
                  <a:lnTo>
                    <a:pt x="67056" y="821448"/>
                  </a:lnTo>
                  <a:lnTo>
                    <a:pt x="89916" y="821448"/>
                  </a:lnTo>
                  <a:lnTo>
                    <a:pt x="89916" y="0"/>
                  </a:lnTo>
                  <a:close/>
                </a:path>
              </a:pathLst>
            </a:custGeom>
            <a:solidFill>
              <a:srgbClr val="BFBFBF"/>
            </a:solidFill>
          </p:spPr>
          <p:txBody>
            <a:bodyPr wrap="square" lIns="0" tIns="0" rIns="0" bIns="0" rtlCol="0"/>
            <a:lstStyle/>
            <a:p/>
          </p:txBody>
        </p:sp>
        <p:sp>
          <p:nvSpPr>
            <p:cNvPr id="98" name="object 98"/>
            <p:cNvSpPr/>
            <p:nvPr/>
          </p:nvSpPr>
          <p:spPr>
            <a:xfrm>
              <a:off x="637032" y="5963411"/>
              <a:ext cx="33655" cy="777240"/>
            </a:xfrm>
            <a:custGeom>
              <a:avLst/>
              <a:gdLst/>
              <a:ahLst/>
              <a:cxnLst/>
              <a:rect l="l" t="t" r="r" b="b"/>
              <a:pathLst>
                <a:path w="33654" h="777240">
                  <a:moveTo>
                    <a:pt x="33528" y="0"/>
                  </a:moveTo>
                  <a:lnTo>
                    <a:pt x="0" y="38100"/>
                  </a:lnTo>
                  <a:lnTo>
                    <a:pt x="0" y="777245"/>
                  </a:lnTo>
                  <a:lnTo>
                    <a:pt x="33528" y="777245"/>
                  </a:lnTo>
                  <a:lnTo>
                    <a:pt x="33528" y="0"/>
                  </a:lnTo>
                  <a:close/>
                </a:path>
              </a:pathLst>
            </a:custGeom>
            <a:solidFill>
              <a:srgbClr val="000000"/>
            </a:solidFill>
          </p:spPr>
          <p:txBody>
            <a:bodyPr wrap="square" lIns="0" tIns="0" rIns="0" bIns="0" rtlCol="0"/>
            <a:lstStyle/>
            <a:p/>
          </p:txBody>
        </p:sp>
        <p:sp>
          <p:nvSpPr>
            <p:cNvPr id="99" name="object 99"/>
            <p:cNvSpPr/>
            <p:nvPr/>
          </p:nvSpPr>
          <p:spPr>
            <a:xfrm>
              <a:off x="1103376" y="5711951"/>
              <a:ext cx="239395" cy="1049020"/>
            </a:xfrm>
            <a:custGeom>
              <a:avLst/>
              <a:gdLst/>
              <a:ahLst/>
              <a:cxnLst/>
              <a:rect l="l" t="t" r="r" b="b"/>
              <a:pathLst>
                <a:path w="239394" h="1049020">
                  <a:moveTo>
                    <a:pt x="111252" y="0"/>
                  </a:moveTo>
                  <a:lnTo>
                    <a:pt x="94487" y="0"/>
                  </a:lnTo>
                  <a:lnTo>
                    <a:pt x="68580" y="4571"/>
                  </a:lnTo>
                  <a:lnTo>
                    <a:pt x="24384" y="56387"/>
                  </a:lnTo>
                  <a:lnTo>
                    <a:pt x="0" y="39623"/>
                  </a:lnTo>
                  <a:lnTo>
                    <a:pt x="0" y="1045469"/>
                  </a:lnTo>
                  <a:lnTo>
                    <a:pt x="36576" y="1004321"/>
                  </a:lnTo>
                  <a:lnTo>
                    <a:pt x="65532" y="1004321"/>
                  </a:lnTo>
                  <a:lnTo>
                    <a:pt x="65532" y="1048517"/>
                  </a:lnTo>
                  <a:lnTo>
                    <a:pt x="96012" y="1048517"/>
                  </a:lnTo>
                  <a:lnTo>
                    <a:pt x="115824" y="1025657"/>
                  </a:lnTo>
                  <a:lnTo>
                    <a:pt x="115824" y="138683"/>
                  </a:lnTo>
                  <a:lnTo>
                    <a:pt x="239268" y="89915"/>
                  </a:lnTo>
                  <a:lnTo>
                    <a:pt x="111252" y="0"/>
                  </a:lnTo>
                  <a:close/>
                </a:path>
              </a:pathLst>
            </a:custGeom>
            <a:solidFill>
              <a:srgbClr val="FFFFFF"/>
            </a:solidFill>
          </p:spPr>
          <p:txBody>
            <a:bodyPr wrap="square" lIns="0" tIns="0" rIns="0" bIns="0" rtlCol="0"/>
            <a:lstStyle/>
            <a:p/>
          </p:txBody>
        </p:sp>
        <p:sp>
          <p:nvSpPr>
            <p:cNvPr id="100" name="object 100"/>
            <p:cNvSpPr/>
            <p:nvPr/>
          </p:nvSpPr>
          <p:spPr>
            <a:xfrm>
              <a:off x="1083564" y="5711951"/>
              <a:ext cx="114300" cy="1049020"/>
            </a:xfrm>
            <a:custGeom>
              <a:avLst/>
              <a:gdLst/>
              <a:ahLst/>
              <a:cxnLst/>
              <a:rect l="l" t="t" r="r" b="b"/>
              <a:pathLst>
                <a:path w="114300" h="1049020">
                  <a:moveTo>
                    <a:pt x="19812" y="39624"/>
                  </a:moveTo>
                  <a:lnTo>
                    <a:pt x="0" y="45720"/>
                  </a:lnTo>
                  <a:lnTo>
                    <a:pt x="0" y="1047000"/>
                  </a:lnTo>
                  <a:lnTo>
                    <a:pt x="19812" y="1047000"/>
                  </a:lnTo>
                  <a:lnTo>
                    <a:pt x="19812" y="39624"/>
                  </a:lnTo>
                  <a:close/>
                </a:path>
                <a:path w="114300" h="1049020">
                  <a:moveTo>
                    <a:pt x="114300" y="0"/>
                  </a:moveTo>
                  <a:lnTo>
                    <a:pt x="85344" y="4572"/>
                  </a:lnTo>
                  <a:lnTo>
                    <a:pt x="85344" y="1048524"/>
                  </a:lnTo>
                  <a:lnTo>
                    <a:pt x="114300" y="1048524"/>
                  </a:lnTo>
                  <a:lnTo>
                    <a:pt x="114300" y="0"/>
                  </a:lnTo>
                  <a:close/>
                </a:path>
              </a:pathLst>
            </a:custGeom>
            <a:solidFill>
              <a:srgbClr val="BFBFBF"/>
            </a:solidFill>
          </p:spPr>
          <p:txBody>
            <a:bodyPr wrap="square" lIns="0" tIns="0" rIns="0" bIns="0" rtlCol="0"/>
            <a:lstStyle/>
            <a:p/>
          </p:txBody>
        </p:sp>
        <p:sp>
          <p:nvSpPr>
            <p:cNvPr id="101" name="object 101"/>
            <p:cNvSpPr/>
            <p:nvPr/>
          </p:nvSpPr>
          <p:spPr>
            <a:xfrm>
              <a:off x="1126235" y="5736335"/>
              <a:ext cx="43180" cy="992505"/>
            </a:xfrm>
            <a:custGeom>
              <a:avLst/>
              <a:gdLst/>
              <a:ahLst/>
              <a:cxnLst/>
              <a:rect l="l" t="t" r="r" b="b"/>
              <a:pathLst>
                <a:path w="43180" h="992504">
                  <a:moveTo>
                    <a:pt x="42671" y="0"/>
                  </a:moveTo>
                  <a:lnTo>
                    <a:pt x="0" y="48768"/>
                  </a:lnTo>
                  <a:lnTo>
                    <a:pt x="0" y="992129"/>
                  </a:lnTo>
                  <a:lnTo>
                    <a:pt x="42671" y="992129"/>
                  </a:lnTo>
                  <a:lnTo>
                    <a:pt x="42671" y="0"/>
                  </a:lnTo>
                  <a:close/>
                </a:path>
              </a:pathLst>
            </a:custGeom>
            <a:solidFill>
              <a:srgbClr val="000000"/>
            </a:solidFill>
          </p:spPr>
          <p:txBody>
            <a:bodyPr wrap="square" lIns="0" tIns="0" rIns="0" bIns="0" rtlCol="0"/>
            <a:lstStyle/>
            <a:p/>
          </p:txBody>
        </p:sp>
        <p:sp>
          <p:nvSpPr>
            <p:cNvPr id="102" name="object 102"/>
            <p:cNvSpPr/>
            <p:nvPr/>
          </p:nvSpPr>
          <p:spPr>
            <a:xfrm>
              <a:off x="316992" y="6091427"/>
              <a:ext cx="152400" cy="658495"/>
            </a:xfrm>
            <a:custGeom>
              <a:avLst/>
              <a:gdLst/>
              <a:ahLst/>
              <a:cxnLst/>
              <a:rect l="l" t="t" r="r" b="b"/>
              <a:pathLst>
                <a:path w="152400" h="658495">
                  <a:moveTo>
                    <a:pt x="70104" y="0"/>
                  </a:moveTo>
                  <a:lnTo>
                    <a:pt x="60960" y="0"/>
                  </a:lnTo>
                  <a:lnTo>
                    <a:pt x="44196" y="1523"/>
                  </a:lnTo>
                  <a:lnTo>
                    <a:pt x="16764" y="35051"/>
                  </a:lnTo>
                  <a:lnTo>
                    <a:pt x="0" y="24383"/>
                  </a:lnTo>
                  <a:lnTo>
                    <a:pt x="0" y="656849"/>
                  </a:lnTo>
                  <a:lnTo>
                    <a:pt x="24383" y="629417"/>
                  </a:lnTo>
                  <a:lnTo>
                    <a:pt x="42671" y="629417"/>
                  </a:lnTo>
                  <a:lnTo>
                    <a:pt x="42671" y="658373"/>
                  </a:lnTo>
                  <a:lnTo>
                    <a:pt x="60960" y="658373"/>
                  </a:lnTo>
                  <a:lnTo>
                    <a:pt x="74675" y="643133"/>
                  </a:lnTo>
                  <a:lnTo>
                    <a:pt x="74675" y="86867"/>
                  </a:lnTo>
                  <a:lnTo>
                    <a:pt x="152400" y="56387"/>
                  </a:lnTo>
                  <a:lnTo>
                    <a:pt x="70104" y="0"/>
                  </a:lnTo>
                  <a:close/>
                </a:path>
              </a:pathLst>
            </a:custGeom>
            <a:solidFill>
              <a:srgbClr val="FFFFFF"/>
            </a:solidFill>
          </p:spPr>
          <p:txBody>
            <a:bodyPr wrap="square" lIns="0" tIns="0" rIns="0" bIns="0" rtlCol="0"/>
            <a:lstStyle/>
            <a:p/>
          </p:txBody>
        </p:sp>
        <p:sp>
          <p:nvSpPr>
            <p:cNvPr id="103" name="object 103"/>
            <p:cNvSpPr/>
            <p:nvPr/>
          </p:nvSpPr>
          <p:spPr>
            <a:xfrm>
              <a:off x="306324" y="6091427"/>
              <a:ext cx="70485" cy="657225"/>
            </a:xfrm>
            <a:custGeom>
              <a:avLst/>
              <a:gdLst/>
              <a:ahLst/>
              <a:cxnLst/>
              <a:rect l="l" t="t" r="r" b="b"/>
              <a:pathLst>
                <a:path w="70485" h="657225">
                  <a:moveTo>
                    <a:pt x="13716" y="21336"/>
                  </a:moveTo>
                  <a:lnTo>
                    <a:pt x="0" y="25908"/>
                  </a:lnTo>
                  <a:lnTo>
                    <a:pt x="0" y="655332"/>
                  </a:lnTo>
                  <a:lnTo>
                    <a:pt x="13716" y="655332"/>
                  </a:lnTo>
                  <a:lnTo>
                    <a:pt x="13716" y="21336"/>
                  </a:lnTo>
                  <a:close/>
                </a:path>
                <a:path w="70485" h="657225">
                  <a:moveTo>
                    <a:pt x="70104" y="0"/>
                  </a:moveTo>
                  <a:lnTo>
                    <a:pt x="51816" y="4572"/>
                  </a:lnTo>
                  <a:lnTo>
                    <a:pt x="51816" y="656856"/>
                  </a:lnTo>
                  <a:lnTo>
                    <a:pt x="70104" y="656856"/>
                  </a:lnTo>
                  <a:lnTo>
                    <a:pt x="70104" y="0"/>
                  </a:lnTo>
                  <a:close/>
                </a:path>
              </a:pathLst>
            </a:custGeom>
            <a:solidFill>
              <a:srgbClr val="BFBFBF"/>
            </a:solidFill>
          </p:spPr>
          <p:txBody>
            <a:bodyPr wrap="square" lIns="0" tIns="0" rIns="0" bIns="0" rtlCol="0"/>
            <a:lstStyle/>
            <a:p/>
          </p:txBody>
        </p:sp>
        <p:sp>
          <p:nvSpPr>
            <p:cNvPr id="104" name="object 104"/>
            <p:cNvSpPr/>
            <p:nvPr/>
          </p:nvSpPr>
          <p:spPr>
            <a:xfrm>
              <a:off x="332231" y="6105143"/>
              <a:ext cx="26034" cy="624840"/>
            </a:xfrm>
            <a:custGeom>
              <a:avLst/>
              <a:gdLst/>
              <a:ahLst/>
              <a:cxnLst/>
              <a:rect l="l" t="t" r="r" b="b"/>
              <a:pathLst>
                <a:path w="26035" h="624840">
                  <a:moveTo>
                    <a:pt x="25907" y="0"/>
                  </a:moveTo>
                  <a:lnTo>
                    <a:pt x="0" y="28955"/>
                  </a:lnTo>
                  <a:lnTo>
                    <a:pt x="0" y="624845"/>
                  </a:lnTo>
                  <a:lnTo>
                    <a:pt x="25907" y="624845"/>
                  </a:lnTo>
                  <a:lnTo>
                    <a:pt x="25907" y="0"/>
                  </a:lnTo>
                  <a:close/>
                </a:path>
              </a:pathLst>
            </a:custGeom>
            <a:solidFill>
              <a:srgbClr val="000000"/>
            </a:solidFill>
          </p:spPr>
          <p:txBody>
            <a:bodyPr wrap="square" lIns="0" tIns="0" rIns="0" bIns="0" rtlCol="0"/>
            <a:lstStyle/>
            <a:p/>
          </p:txBody>
        </p:sp>
        <p:sp>
          <p:nvSpPr>
            <p:cNvPr id="105" name="object 105"/>
            <p:cNvSpPr/>
            <p:nvPr/>
          </p:nvSpPr>
          <p:spPr>
            <a:xfrm>
              <a:off x="114300" y="6190487"/>
              <a:ext cx="132715" cy="539750"/>
            </a:xfrm>
            <a:custGeom>
              <a:avLst/>
              <a:gdLst/>
              <a:ahLst/>
              <a:cxnLst/>
              <a:rect l="l" t="t" r="r" b="b"/>
              <a:pathLst>
                <a:path w="132715" h="539750">
                  <a:moveTo>
                    <a:pt x="60960" y="0"/>
                  </a:moveTo>
                  <a:lnTo>
                    <a:pt x="51816" y="0"/>
                  </a:lnTo>
                  <a:lnTo>
                    <a:pt x="38100" y="1524"/>
                  </a:lnTo>
                  <a:lnTo>
                    <a:pt x="13716" y="28956"/>
                  </a:lnTo>
                  <a:lnTo>
                    <a:pt x="0" y="19812"/>
                  </a:lnTo>
                  <a:lnTo>
                    <a:pt x="0" y="539501"/>
                  </a:lnTo>
                  <a:lnTo>
                    <a:pt x="19812" y="518165"/>
                  </a:lnTo>
                  <a:lnTo>
                    <a:pt x="36576" y="518165"/>
                  </a:lnTo>
                  <a:lnTo>
                    <a:pt x="36576" y="539501"/>
                  </a:lnTo>
                  <a:lnTo>
                    <a:pt x="53339" y="539501"/>
                  </a:lnTo>
                  <a:lnTo>
                    <a:pt x="65532" y="528833"/>
                  </a:lnTo>
                  <a:lnTo>
                    <a:pt x="65532" y="70104"/>
                  </a:lnTo>
                  <a:lnTo>
                    <a:pt x="132588" y="42672"/>
                  </a:lnTo>
                  <a:lnTo>
                    <a:pt x="60960" y="0"/>
                  </a:lnTo>
                  <a:close/>
                </a:path>
              </a:pathLst>
            </a:custGeom>
            <a:solidFill>
              <a:srgbClr val="FFFFFF"/>
            </a:solidFill>
          </p:spPr>
          <p:txBody>
            <a:bodyPr wrap="square" lIns="0" tIns="0" rIns="0" bIns="0" rtlCol="0"/>
            <a:lstStyle/>
            <a:p/>
          </p:txBody>
        </p:sp>
        <p:sp>
          <p:nvSpPr>
            <p:cNvPr id="106" name="object 106"/>
            <p:cNvSpPr/>
            <p:nvPr/>
          </p:nvSpPr>
          <p:spPr>
            <a:xfrm>
              <a:off x="105156" y="6190487"/>
              <a:ext cx="60960" cy="542925"/>
            </a:xfrm>
            <a:custGeom>
              <a:avLst/>
              <a:gdLst/>
              <a:ahLst/>
              <a:cxnLst/>
              <a:rect l="l" t="t" r="r" b="b"/>
              <a:pathLst>
                <a:path w="60960" h="542925">
                  <a:moveTo>
                    <a:pt x="10668" y="19812"/>
                  </a:moveTo>
                  <a:lnTo>
                    <a:pt x="0" y="22860"/>
                  </a:lnTo>
                  <a:lnTo>
                    <a:pt x="0" y="537984"/>
                  </a:lnTo>
                  <a:lnTo>
                    <a:pt x="10668" y="537984"/>
                  </a:lnTo>
                  <a:lnTo>
                    <a:pt x="10668" y="19812"/>
                  </a:lnTo>
                  <a:close/>
                </a:path>
                <a:path w="60960" h="542925">
                  <a:moveTo>
                    <a:pt x="60960" y="0"/>
                  </a:moveTo>
                  <a:lnTo>
                    <a:pt x="45720" y="1524"/>
                  </a:lnTo>
                  <a:lnTo>
                    <a:pt x="45720" y="542556"/>
                  </a:lnTo>
                  <a:lnTo>
                    <a:pt x="60960" y="542556"/>
                  </a:lnTo>
                  <a:lnTo>
                    <a:pt x="60960" y="0"/>
                  </a:lnTo>
                  <a:close/>
                </a:path>
              </a:pathLst>
            </a:custGeom>
            <a:solidFill>
              <a:srgbClr val="BFBFBF"/>
            </a:solidFill>
          </p:spPr>
          <p:txBody>
            <a:bodyPr wrap="square" lIns="0" tIns="0" rIns="0" bIns="0" rtlCol="0"/>
            <a:lstStyle/>
            <a:p/>
          </p:txBody>
        </p:sp>
        <p:sp>
          <p:nvSpPr>
            <p:cNvPr id="107" name="object 107"/>
            <p:cNvSpPr/>
            <p:nvPr/>
          </p:nvSpPr>
          <p:spPr>
            <a:xfrm>
              <a:off x="128015" y="6202679"/>
              <a:ext cx="22860" cy="512445"/>
            </a:xfrm>
            <a:custGeom>
              <a:avLst/>
              <a:gdLst/>
              <a:ahLst/>
              <a:cxnLst/>
              <a:rect l="l" t="t" r="r" b="b"/>
              <a:pathLst>
                <a:path w="22860" h="512445">
                  <a:moveTo>
                    <a:pt x="22860" y="0"/>
                  </a:moveTo>
                  <a:lnTo>
                    <a:pt x="0" y="25907"/>
                  </a:lnTo>
                  <a:lnTo>
                    <a:pt x="0" y="512069"/>
                  </a:lnTo>
                  <a:lnTo>
                    <a:pt x="22860" y="512069"/>
                  </a:lnTo>
                  <a:lnTo>
                    <a:pt x="22860" y="0"/>
                  </a:lnTo>
                  <a:close/>
                </a:path>
              </a:pathLst>
            </a:custGeom>
            <a:solidFill>
              <a:srgbClr val="000000"/>
            </a:solidFill>
          </p:spPr>
          <p:txBody>
            <a:bodyPr wrap="square" lIns="0" tIns="0" rIns="0" bIns="0" rtlCol="0"/>
            <a:lstStyle/>
            <a:p/>
          </p:txBody>
        </p:sp>
        <p:pic>
          <p:nvPicPr>
            <p:cNvPr id="108" name="object 108"/>
            <p:cNvPicPr/>
            <p:nvPr/>
          </p:nvPicPr>
          <p:blipFill>
            <a:blip r:embed="rId6" cstate="print"/>
            <a:stretch>
              <a:fillRect/>
            </a:stretch>
          </p:blipFill>
          <p:spPr>
            <a:xfrm>
              <a:off x="8403335" y="6469384"/>
              <a:ext cx="288035" cy="280415"/>
            </a:xfrm>
            <a:prstGeom prst="rect">
              <a:avLst/>
            </a:prstGeom>
          </p:spPr>
        </p:pic>
        <p:sp>
          <p:nvSpPr>
            <p:cNvPr id="109" name="object 109"/>
            <p:cNvSpPr/>
            <p:nvPr/>
          </p:nvSpPr>
          <p:spPr>
            <a:xfrm>
              <a:off x="8179307" y="6502912"/>
              <a:ext cx="187960" cy="254635"/>
            </a:xfrm>
            <a:custGeom>
              <a:avLst/>
              <a:gdLst/>
              <a:ahLst/>
              <a:cxnLst/>
              <a:rect l="l" t="t" r="r" b="b"/>
              <a:pathLst>
                <a:path w="187959" h="254634">
                  <a:moveTo>
                    <a:pt x="187451" y="0"/>
                  </a:moveTo>
                  <a:lnTo>
                    <a:pt x="0" y="0"/>
                  </a:lnTo>
                  <a:lnTo>
                    <a:pt x="0" y="254507"/>
                  </a:lnTo>
                  <a:lnTo>
                    <a:pt x="187451" y="254507"/>
                  </a:lnTo>
                  <a:lnTo>
                    <a:pt x="187451" y="0"/>
                  </a:lnTo>
                  <a:close/>
                </a:path>
              </a:pathLst>
            </a:custGeom>
            <a:solidFill>
              <a:srgbClr val="FFFFFF"/>
            </a:solidFill>
          </p:spPr>
          <p:txBody>
            <a:bodyPr wrap="square" lIns="0" tIns="0" rIns="0" bIns="0" rtlCol="0"/>
            <a:lstStyle/>
            <a:p/>
          </p:txBody>
        </p:sp>
        <p:pic>
          <p:nvPicPr>
            <p:cNvPr id="110" name="object 110"/>
            <p:cNvPicPr/>
            <p:nvPr/>
          </p:nvPicPr>
          <p:blipFill>
            <a:blip r:embed="rId7" cstate="print"/>
            <a:stretch>
              <a:fillRect/>
            </a:stretch>
          </p:blipFill>
          <p:spPr>
            <a:xfrm>
              <a:off x="8180831" y="6502912"/>
              <a:ext cx="181356" cy="252984"/>
            </a:xfrm>
            <a:prstGeom prst="rect">
              <a:avLst/>
            </a:prstGeom>
          </p:spPr>
        </p:pic>
        <p:sp>
          <p:nvSpPr>
            <p:cNvPr id="111" name="object 111"/>
            <p:cNvSpPr/>
            <p:nvPr/>
          </p:nvSpPr>
          <p:spPr>
            <a:xfrm>
              <a:off x="8182356" y="6504436"/>
              <a:ext cx="178435" cy="250190"/>
            </a:xfrm>
            <a:custGeom>
              <a:avLst/>
              <a:gdLst/>
              <a:ahLst/>
              <a:cxnLst/>
              <a:rect l="l" t="t" r="r" b="b"/>
              <a:pathLst>
                <a:path w="178434" h="250190">
                  <a:moveTo>
                    <a:pt x="178308" y="217931"/>
                  </a:moveTo>
                  <a:lnTo>
                    <a:pt x="152400" y="172211"/>
                  </a:lnTo>
                  <a:lnTo>
                    <a:pt x="143255" y="169163"/>
                  </a:lnTo>
                  <a:lnTo>
                    <a:pt x="143255" y="1523"/>
                  </a:lnTo>
                  <a:lnTo>
                    <a:pt x="100584" y="0"/>
                  </a:lnTo>
                  <a:lnTo>
                    <a:pt x="27432" y="12191"/>
                  </a:lnTo>
                  <a:lnTo>
                    <a:pt x="25908" y="13715"/>
                  </a:lnTo>
                  <a:lnTo>
                    <a:pt x="24384" y="15239"/>
                  </a:lnTo>
                  <a:lnTo>
                    <a:pt x="24384" y="182879"/>
                  </a:lnTo>
                  <a:lnTo>
                    <a:pt x="0" y="239267"/>
                  </a:lnTo>
                  <a:lnTo>
                    <a:pt x="19812" y="246887"/>
                  </a:lnTo>
                  <a:lnTo>
                    <a:pt x="21336" y="246887"/>
                  </a:lnTo>
                  <a:lnTo>
                    <a:pt x="85344" y="249935"/>
                  </a:lnTo>
                  <a:lnTo>
                    <a:pt x="123444" y="246887"/>
                  </a:lnTo>
                  <a:lnTo>
                    <a:pt x="178308" y="217931"/>
                  </a:lnTo>
                </a:path>
              </a:pathLst>
            </a:custGeom>
            <a:ln w="6096">
              <a:solidFill>
                <a:srgbClr val="000000"/>
              </a:solidFill>
            </a:ln>
          </p:spPr>
          <p:txBody>
            <a:bodyPr wrap="square" lIns="0" tIns="0" rIns="0" bIns="0" rtlCol="0"/>
            <a:lstStyle/>
            <a:p/>
          </p:txBody>
        </p:sp>
        <p:pic>
          <p:nvPicPr>
            <p:cNvPr id="112" name="object 112"/>
            <p:cNvPicPr/>
            <p:nvPr/>
          </p:nvPicPr>
          <p:blipFill>
            <a:blip r:embed="rId8" cstate="print"/>
            <a:stretch>
              <a:fillRect/>
            </a:stretch>
          </p:blipFill>
          <p:spPr>
            <a:xfrm>
              <a:off x="8612123" y="6483100"/>
              <a:ext cx="487679" cy="278891"/>
            </a:xfrm>
            <a:prstGeom prst="rect">
              <a:avLst/>
            </a:prstGeom>
          </p:spPr>
        </p:pic>
      </p:grpSp>
      <p:sp>
        <p:nvSpPr>
          <p:cNvPr id="113" name="object 113"/>
          <p:cNvSpPr txBox="1"/>
          <p:nvPr/>
        </p:nvSpPr>
        <p:spPr>
          <a:xfrm>
            <a:off x="5304535" y="4818379"/>
            <a:ext cx="1336675" cy="195580"/>
          </a:xfrm>
          <a:prstGeom prst="rect">
            <a:avLst/>
          </a:prstGeom>
        </p:spPr>
        <p:txBody>
          <a:bodyPr wrap="square" lIns="0" tIns="14604" rIns="0" bIns="0" rtlCol="0" vert="horz">
            <a:spAutoFit/>
          </a:bodyPr>
          <a:lstStyle/>
          <a:p>
            <a:pPr marL="12700">
              <a:lnSpc>
                <a:spcPct val="100000"/>
              </a:lnSpc>
              <a:spcBef>
                <a:spcPts val="114"/>
              </a:spcBef>
              <a:tabLst>
                <a:tab pos="804545" algn="l"/>
              </a:tabLst>
            </a:pPr>
            <a:r>
              <a:rPr dirty="0" sz="1100" spc="10">
                <a:latin typeface="HGPSoeiKakugothicUB"/>
                <a:cs typeface="HGPSoeiKakugothicUB"/>
              </a:rPr>
              <a:t>観光Ｉ</a:t>
            </a:r>
            <a:r>
              <a:rPr dirty="0" sz="1100">
                <a:latin typeface="HGPSoeiKakugothicUB"/>
                <a:cs typeface="HGPSoeiKakugothicUB"/>
              </a:rPr>
              <a:t>ｏ</a:t>
            </a:r>
            <a:r>
              <a:rPr dirty="0" sz="1100" spc="10">
                <a:latin typeface="HGPSoeiKakugothicUB"/>
                <a:cs typeface="HGPSoeiKakugothicUB"/>
              </a:rPr>
              <a:t>Ｔ</a:t>
            </a:r>
            <a:r>
              <a:rPr dirty="0" sz="1100">
                <a:latin typeface="HGPSoeiKakugothicUB"/>
                <a:cs typeface="HGPSoeiKakugothicUB"/>
              </a:rPr>
              <a:t>	</a:t>
            </a:r>
            <a:r>
              <a:rPr dirty="0" baseline="2525" sz="1650" spc="15">
                <a:latin typeface="HGPSoeiKakugothicUB"/>
                <a:cs typeface="HGPSoeiKakugothicUB"/>
              </a:rPr>
              <a:t>教育Ｉ</a:t>
            </a:r>
            <a:r>
              <a:rPr dirty="0" baseline="2525" sz="1650">
                <a:latin typeface="HGPSoeiKakugothicUB"/>
                <a:cs typeface="HGPSoeiKakugothicUB"/>
              </a:rPr>
              <a:t>ｏ</a:t>
            </a:r>
            <a:r>
              <a:rPr dirty="0" baseline="2525" sz="1650" spc="15">
                <a:latin typeface="HGPSoeiKakugothicUB"/>
                <a:cs typeface="HGPSoeiKakugothicUB"/>
              </a:rPr>
              <a:t>Ｔ</a:t>
            </a:r>
            <a:endParaRPr baseline="2525" sz="1650">
              <a:latin typeface="HGPSoeiKakugothicUB"/>
              <a:cs typeface="HGPSoeiKakugothicUB"/>
            </a:endParaRPr>
          </a:p>
        </p:txBody>
      </p:sp>
      <p:sp>
        <p:nvSpPr>
          <p:cNvPr id="114" name="object 114"/>
          <p:cNvSpPr txBox="1"/>
          <p:nvPr/>
        </p:nvSpPr>
        <p:spPr>
          <a:xfrm>
            <a:off x="8130031" y="4836667"/>
            <a:ext cx="1022350" cy="195580"/>
          </a:xfrm>
          <a:prstGeom prst="rect">
            <a:avLst/>
          </a:prstGeom>
        </p:spPr>
        <p:txBody>
          <a:bodyPr wrap="square" lIns="0" tIns="14604" rIns="0" bIns="0" rtlCol="0" vert="horz">
            <a:spAutoFit/>
          </a:bodyPr>
          <a:lstStyle/>
          <a:p>
            <a:pPr marL="12700">
              <a:lnSpc>
                <a:spcPct val="100000"/>
              </a:lnSpc>
              <a:spcBef>
                <a:spcPts val="114"/>
              </a:spcBef>
            </a:pPr>
            <a:r>
              <a:rPr dirty="0" sz="1100" spc="5">
                <a:latin typeface="HGPSoeiKakugothicUB"/>
                <a:cs typeface="HGPSoeiKakugothicUB"/>
              </a:rPr>
              <a:t>ス</a:t>
            </a:r>
            <a:r>
              <a:rPr dirty="0" sz="1100" spc="10">
                <a:latin typeface="HGPSoeiKakugothicUB"/>
                <a:cs typeface="HGPSoeiKakugothicUB"/>
              </a:rPr>
              <a:t>マー</a:t>
            </a:r>
            <a:r>
              <a:rPr dirty="0" sz="1100" spc="5">
                <a:latin typeface="HGPSoeiKakugothicUB"/>
                <a:cs typeface="HGPSoeiKakugothicUB"/>
              </a:rPr>
              <a:t>トモ</a:t>
            </a:r>
            <a:r>
              <a:rPr dirty="0" sz="1100" spc="10">
                <a:latin typeface="HGPSoeiKakugothicUB"/>
                <a:cs typeface="HGPSoeiKakugothicUB"/>
              </a:rPr>
              <a:t>ビ</a:t>
            </a:r>
            <a:r>
              <a:rPr dirty="0" sz="1100" spc="5">
                <a:latin typeface="HGPSoeiKakugothicUB"/>
                <a:cs typeface="HGPSoeiKakugothicUB"/>
              </a:rPr>
              <a:t>リティ</a:t>
            </a:r>
            <a:endParaRPr sz="1100">
              <a:latin typeface="HGPSoeiKakugothicUB"/>
              <a:cs typeface="HGPSoeiKakugothicUB"/>
            </a:endParaRPr>
          </a:p>
        </p:txBody>
      </p:sp>
      <p:grpSp>
        <p:nvGrpSpPr>
          <p:cNvPr id="115" name="object 115"/>
          <p:cNvGrpSpPr/>
          <p:nvPr/>
        </p:nvGrpSpPr>
        <p:grpSpPr>
          <a:xfrm>
            <a:off x="7053071" y="5029200"/>
            <a:ext cx="3461385" cy="1600200"/>
            <a:chOff x="7053071" y="5029200"/>
            <a:chExt cx="3461385" cy="1600200"/>
          </a:xfrm>
        </p:grpSpPr>
        <p:pic>
          <p:nvPicPr>
            <p:cNvPr id="116" name="object 116"/>
            <p:cNvPicPr/>
            <p:nvPr/>
          </p:nvPicPr>
          <p:blipFill>
            <a:blip r:embed="rId9" cstate="print"/>
            <a:stretch>
              <a:fillRect/>
            </a:stretch>
          </p:blipFill>
          <p:spPr>
            <a:xfrm>
              <a:off x="7053071" y="5029200"/>
              <a:ext cx="836676" cy="566928"/>
            </a:xfrm>
            <a:prstGeom prst="rect">
              <a:avLst/>
            </a:prstGeom>
          </p:spPr>
        </p:pic>
        <p:pic>
          <p:nvPicPr>
            <p:cNvPr id="117" name="object 117"/>
            <p:cNvPicPr/>
            <p:nvPr/>
          </p:nvPicPr>
          <p:blipFill>
            <a:blip r:embed="rId10" cstate="print"/>
            <a:stretch>
              <a:fillRect/>
            </a:stretch>
          </p:blipFill>
          <p:spPr>
            <a:xfrm>
              <a:off x="9492995" y="5996945"/>
              <a:ext cx="1021079" cy="632460"/>
            </a:xfrm>
            <a:prstGeom prst="rect">
              <a:avLst/>
            </a:prstGeom>
          </p:spPr>
        </p:pic>
        <p:pic>
          <p:nvPicPr>
            <p:cNvPr id="118" name="object 118"/>
            <p:cNvPicPr/>
            <p:nvPr/>
          </p:nvPicPr>
          <p:blipFill>
            <a:blip r:embed="rId11" cstate="print"/>
            <a:stretch>
              <a:fillRect/>
            </a:stretch>
          </p:blipFill>
          <p:spPr>
            <a:xfrm>
              <a:off x="8115299" y="5049011"/>
              <a:ext cx="964692" cy="588263"/>
            </a:xfrm>
            <a:prstGeom prst="rect">
              <a:avLst/>
            </a:prstGeom>
          </p:spPr>
        </p:pic>
      </p:grpSp>
      <p:sp>
        <p:nvSpPr>
          <p:cNvPr id="119" name="object 119"/>
          <p:cNvSpPr txBox="1"/>
          <p:nvPr/>
        </p:nvSpPr>
        <p:spPr>
          <a:xfrm>
            <a:off x="7866380" y="5978144"/>
            <a:ext cx="1964055" cy="322580"/>
          </a:xfrm>
          <a:prstGeom prst="rect">
            <a:avLst/>
          </a:prstGeom>
        </p:spPr>
        <p:txBody>
          <a:bodyPr wrap="square" lIns="0" tIns="14604" rIns="0" bIns="0" rtlCol="0" vert="horz">
            <a:spAutoFit/>
          </a:bodyPr>
          <a:lstStyle/>
          <a:p>
            <a:pPr algn="r" marR="5080">
              <a:lnSpc>
                <a:spcPts val="1160"/>
              </a:lnSpc>
              <a:spcBef>
                <a:spcPts val="114"/>
              </a:spcBef>
            </a:pPr>
            <a:r>
              <a:rPr dirty="0" sz="1100" spc="15">
                <a:latin typeface="HGPSoeiKakugothicUB"/>
                <a:cs typeface="HGPSoeiKakugothicUB"/>
              </a:rPr>
              <a:t>農業</a:t>
            </a:r>
            <a:r>
              <a:rPr dirty="0" sz="1100" spc="5">
                <a:latin typeface="HGPSoeiKakugothicUB"/>
                <a:cs typeface="HGPSoeiKakugothicUB"/>
              </a:rPr>
              <a:t>I</a:t>
            </a:r>
            <a:r>
              <a:rPr dirty="0" sz="1100">
                <a:latin typeface="HGPSoeiKakugothicUB"/>
                <a:cs typeface="HGPSoeiKakugothicUB"/>
              </a:rPr>
              <a:t>o</a:t>
            </a:r>
            <a:r>
              <a:rPr dirty="0" sz="1100" spc="5">
                <a:latin typeface="HGPSoeiKakugothicUB"/>
                <a:cs typeface="HGPSoeiKakugothicUB"/>
              </a:rPr>
              <a:t>T</a:t>
            </a:r>
            <a:endParaRPr sz="1100">
              <a:latin typeface="HGPSoeiKakugothicUB"/>
              <a:cs typeface="HGPSoeiKakugothicUB"/>
            </a:endParaRPr>
          </a:p>
          <a:p>
            <a:pPr marL="12700">
              <a:lnSpc>
                <a:spcPts val="1160"/>
              </a:lnSpc>
            </a:pPr>
            <a:r>
              <a:rPr dirty="0" sz="1100" spc="5">
                <a:latin typeface="HGPSoeiKakugothicUB"/>
                <a:cs typeface="HGPSoeiKakugothicUB"/>
              </a:rPr>
              <a:t>ス</a:t>
            </a:r>
            <a:r>
              <a:rPr dirty="0" sz="1100" spc="10">
                <a:latin typeface="HGPSoeiKakugothicUB"/>
                <a:cs typeface="HGPSoeiKakugothicUB"/>
              </a:rPr>
              <a:t>マー</a:t>
            </a:r>
            <a:r>
              <a:rPr dirty="0" sz="1100" spc="5">
                <a:latin typeface="HGPSoeiKakugothicUB"/>
                <a:cs typeface="HGPSoeiKakugothicUB"/>
              </a:rPr>
              <a:t>トホ</a:t>
            </a:r>
            <a:r>
              <a:rPr dirty="0" sz="1100" spc="10">
                <a:latin typeface="HGPSoeiKakugothicUB"/>
                <a:cs typeface="HGPSoeiKakugothicUB"/>
              </a:rPr>
              <a:t>ーム</a:t>
            </a:r>
            <a:endParaRPr sz="1100">
              <a:latin typeface="HGPSoeiKakugothicUB"/>
              <a:cs typeface="HGPSoeiKakugothicUB"/>
            </a:endParaRPr>
          </a:p>
        </p:txBody>
      </p:sp>
      <p:grpSp>
        <p:nvGrpSpPr>
          <p:cNvPr id="120" name="object 120"/>
          <p:cNvGrpSpPr/>
          <p:nvPr/>
        </p:nvGrpSpPr>
        <p:grpSpPr>
          <a:xfrm>
            <a:off x="1650492" y="5035296"/>
            <a:ext cx="8496300" cy="1704975"/>
            <a:chOff x="1650492" y="5035296"/>
            <a:chExt cx="8496300" cy="1704975"/>
          </a:xfrm>
        </p:grpSpPr>
        <p:pic>
          <p:nvPicPr>
            <p:cNvPr id="121" name="object 121"/>
            <p:cNvPicPr/>
            <p:nvPr/>
          </p:nvPicPr>
          <p:blipFill>
            <a:blip r:embed="rId12" cstate="print"/>
            <a:stretch>
              <a:fillRect/>
            </a:stretch>
          </p:blipFill>
          <p:spPr>
            <a:xfrm>
              <a:off x="6242304" y="5055108"/>
              <a:ext cx="397764" cy="210312"/>
            </a:xfrm>
            <a:prstGeom prst="rect">
              <a:avLst/>
            </a:prstGeom>
          </p:spPr>
        </p:pic>
        <p:pic>
          <p:nvPicPr>
            <p:cNvPr id="122" name="object 122"/>
            <p:cNvPicPr/>
            <p:nvPr/>
          </p:nvPicPr>
          <p:blipFill>
            <a:blip r:embed="rId13" cstate="print"/>
            <a:stretch>
              <a:fillRect/>
            </a:stretch>
          </p:blipFill>
          <p:spPr>
            <a:xfrm>
              <a:off x="6632448" y="5238496"/>
              <a:ext cx="129540" cy="284480"/>
            </a:xfrm>
            <a:prstGeom prst="rect">
              <a:avLst/>
            </a:prstGeom>
          </p:spPr>
        </p:pic>
        <p:pic>
          <p:nvPicPr>
            <p:cNvPr id="123" name="object 123"/>
            <p:cNvPicPr/>
            <p:nvPr/>
          </p:nvPicPr>
          <p:blipFill>
            <a:blip r:embed="rId14" cstate="print"/>
            <a:stretch>
              <a:fillRect/>
            </a:stretch>
          </p:blipFill>
          <p:spPr>
            <a:xfrm>
              <a:off x="6121907" y="5240274"/>
              <a:ext cx="129539" cy="285750"/>
            </a:xfrm>
            <a:prstGeom prst="rect">
              <a:avLst/>
            </a:prstGeom>
          </p:spPr>
        </p:pic>
        <p:sp>
          <p:nvSpPr>
            <p:cNvPr id="124" name="object 124"/>
            <p:cNvSpPr/>
            <p:nvPr/>
          </p:nvSpPr>
          <p:spPr>
            <a:xfrm>
              <a:off x="6412992" y="5094732"/>
              <a:ext cx="58419" cy="60960"/>
            </a:xfrm>
            <a:custGeom>
              <a:avLst/>
              <a:gdLst/>
              <a:ahLst/>
              <a:cxnLst/>
              <a:rect l="l" t="t" r="r" b="b"/>
              <a:pathLst>
                <a:path w="58420" h="60960">
                  <a:moveTo>
                    <a:pt x="4572" y="28956"/>
                  </a:moveTo>
                  <a:lnTo>
                    <a:pt x="0" y="28956"/>
                  </a:lnTo>
                  <a:lnTo>
                    <a:pt x="0" y="32004"/>
                  </a:lnTo>
                  <a:lnTo>
                    <a:pt x="4572" y="32004"/>
                  </a:lnTo>
                  <a:lnTo>
                    <a:pt x="4572" y="28956"/>
                  </a:lnTo>
                  <a:close/>
                </a:path>
                <a:path w="58420" h="60960">
                  <a:moveTo>
                    <a:pt x="9144" y="16764"/>
                  </a:moveTo>
                  <a:lnTo>
                    <a:pt x="4572" y="15240"/>
                  </a:lnTo>
                  <a:lnTo>
                    <a:pt x="3048" y="16764"/>
                  </a:lnTo>
                  <a:lnTo>
                    <a:pt x="7620" y="19812"/>
                  </a:lnTo>
                  <a:lnTo>
                    <a:pt x="9144" y="16764"/>
                  </a:lnTo>
                  <a:close/>
                </a:path>
                <a:path w="58420" h="60960">
                  <a:moveTo>
                    <a:pt x="16764" y="53340"/>
                  </a:moveTo>
                  <a:lnTo>
                    <a:pt x="15240" y="51816"/>
                  </a:lnTo>
                  <a:lnTo>
                    <a:pt x="12192" y="56388"/>
                  </a:lnTo>
                  <a:lnTo>
                    <a:pt x="15240" y="57912"/>
                  </a:lnTo>
                  <a:lnTo>
                    <a:pt x="16764" y="53340"/>
                  </a:lnTo>
                  <a:close/>
                </a:path>
                <a:path w="58420" h="60960">
                  <a:moveTo>
                    <a:pt x="30480" y="54864"/>
                  </a:moveTo>
                  <a:lnTo>
                    <a:pt x="27432" y="54864"/>
                  </a:lnTo>
                  <a:lnTo>
                    <a:pt x="27432" y="60960"/>
                  </a:lnTo>
                  <a:lnTo>
                    <a:pt x="30480" y="60960"/>
                  </a:lnTo>
                  <a:lnTo>
                    <a:pt x="30480" y="54864"/>
                  </a:lnTo>
                  <a:close/>
                </a:path>
                <a:path w="58420" h="60960">
                  <a:moveTo>
                    <a:pt x="30480" y="0"/>
                  </a:moveTo>
                  <a:lnTo>
                    <a:pt x="27432" y="0"/>
                  </a:lnTo>
                  <a:lnTo>
                    <a:pt x="27432" y="6096"/>
                  </a:lnTo>
                  <a:lnTo>
                    <a:pt x="30480" y="6096"/>
                  </a:lnTo>
                  <a:lnTo>
                    <a:pt x="30480" y="0"/>
                  </a:lnTo>
                  <a:close/>
                </a:path>
                <a:path w="58420" h="60960">
                  <a:moveTo>
                    <a:pt x="45720" y="4572"/>
                  </a:moveTo>
                  <a:lnTo>
                    <a:pt x="42672" y="3048"/>
                  </a:lnTo>
                  <a:lnTo>
                    <a:pt x="39624" y="7620"/>
                  </a:lnTo>
                  <a:lnTo>
                    <a:pt x="42672" y="9144"/>
                  </a:lnTo>
                  <a:lnTo>
                    <a:pt x="45720" y="4572"/>
                  </a:lnTo>
                  <a:close/>
                </a:path>
                <a:path w="58420" h="60960">
                  <a:moveTo>
                    <a:pt x="54864" y="44196"/>
                  </a:moveTo>
                  <a:lnTo>
                    <a:pt x="50292" y="41148"/>
                  </a:lnTo>
                  <a:lnTo>
                    <a:pt x="48768" y="44196"/>
                  </a:lnTo>
                  <a:lnTo>
                    <a:pt x="53340" y="45720"/>
                  </a:lnTo>
                  <a:lnTo>
                    <a:pt x="54864" y="44196"/>
                  </a:lnTo>
                  <a:close/>
                </a:path>
                <a:path w="58420" h="60960">
                  <a:moveTo>
                    <a:pt x="57912" y="28956"/>
                  </a:moveTo>
                  <a:lnTo>
                    <a:pt x="53340" y="28956"/>
                  </a:lnTo>
                  <a:lnTo>
                    <a:pt x="53340" y="32004"/>
                  </a:lnTo>
                  <a:lnTo>
                    <a:pt x="57912" y="32004"/>
                  </a:lnTo>
                  <a:lnTo>
                    <a:pt x="57912" y="28956"/>
                  </a:lnTo>
                  <a:close/>
                </a:path>
              </a:pathLst>
            </a:custGeom>
            <a:solidFill>
              <a:srgbClr val="333333"/>
            </a:solidFill>
          </p:spPr>
          <p:txBody>
            <a:bodyPr wrap="square" lIns="0" tIns="0" rIns="0" bIns="0" rtlCol="0"/>
            <a:lstStyle/>
            <a:p/>
          </p:txBody>
        </p:sp>
        <p:pic>
          <p:nvPicPr>
            <p:cNvPr id="125" name="object 125"/>
            <p:cNvPicPr/>
            <p:nvPr/>
          </p:nvPicPr>
          <p:blipFill>
            <a:blip r:embed="rId15" cstate="print"/>
            <a:stretch>
              <a:fillRect/>
            </a:stretch>
          </p:blipFill>
          <p:spPr>
            <a:xfrm>
              <a:off x="6121907" y="5135880"/>
              <a:ext cx="640080" cy="393192"/>
            </a:xfrm>
            <a:prstGeom prst="rect">
              <a:avLst/>
            </a:prstGeom>
          </p:spPr>
        </p:pic>
        <p:sp>
          <p:nvSpPr>
            <p:cNvPr id="126" name="object 126"/>
            <p:cNvSpPr/>
            <p:nvPr/>
          </p:nvSpPr>
          <p:spPr>
            <a:xfrm>
              <a:off x="6416040" y="5097780"/>
              <a:ext cx="52069" cy="55244"/>
            </a:xfrm>
            <a:custGeom>
              <a:avLst/>
              <a:gdLst/>
              <a:ahLst/>
              <a:cxnLst/>
              <a:rect l="l" t="t" r="r" b="b"/>
              <a:pathLst>
                <a:path w="52070" h="55245">
                  <a:moveTo>
                    <a:pt x="6096" y="41148"/>
                  </a:moveTo>
                  <a:lnTo>
                    <a:pt x="4572" y="38100"/>
                  </a:lnTo>
                  <a:lnTo>
                    <a:pt x="0" y="41148"/>
                  </a:lnTo>
                  <a:lnTo>
                    <a:pt x="1524" y="42672"/>
                  </a:lnTo>
                  <a:lnTo>
                    <a:pt x="6096" y="41148"/>
                  </a:lnTo>
                  <a:close/>
                </a:path>
                <a:path w="52070" h="55245">
                  <a:moveTo>
                    <a:pt x="15240" y="4572"/>
                  </a:moveTo>
                  <a:lnTo>
                    <a:pt x="12192" y="0"/>
                  </a:lnTo>
                  <a:lnTo>
                    <a:pt x="9144" y="1524"/>
                  </a:lnTo>
                  <a:lnTo>
                    <a:pt x="12192" y="6096"/>
                  </a:lnTo>
                  <a:lnTo>
                    <a:pt x="15240" y="4572"/>
                  </a:lnTo>
                  <a:close/>
                </a:path>
                <a:path w="52070" h="55245">
                  <a:moveTo>
                    <a:pt x="28956" y="25908"/>
                  </a:moveTo>
                  <a:lnTo>
                    <a:pt x="28803" y="25755"/>
                  </a:lnTo>
                  <a:lnTo>
                    <a:pt x="27432" y="10668"/>
                  </a:lnTo>
                  <a:lnTo>
                    <a:pt x="24384" y="10668"/>
                  </a:lnTo>
                  <a:lnTo>
                    <a:pt x="23012" y="25755"/>
                  </a:lnTo>
                  <a:lnTo>
                    <a:pt x="22860" y="25908"/>
                  </a:lnTo>
                  <a:lnTo>
                    <a:pt x="22860" y="27432"/>
                  </a:lnTo>
                  <a:lnTo>
                    <a:pt x="22860" y="28956"/>
                  </a:lnTo>
                  <a:lnTo>
                    <a:pt x="24384" y="30480"/>
                  </a:lnTo>
                  <a:lnTo>
                    <a:pt x="24384" y="50292"/>
                  </a:lnTo>
                  <a:lnTo>
                    <a:pt x="25908" y="50292"/>
                  </a:lnTo>
                  <a:lnTo>
                    <a:pt x="27228" y="30480"/>
                  </a:lnTo>
                  <a:lnTo>
                    <a:pt x="27432" y="30480"/>
                  </a:lnTo>
                  <a:lnTo>
                    <a:pt x="28956" y="28956"/>
                  </a:lnTo>
                  <a:lnTo>
                    <a:pt x="28956" y="27432"/>
                  </a:lnTo>
                  <a:lnTo>
                    <a:pt x="28956" y="25908"/>
                  </a:lnTo>
                  <a:close/>
                </a:path>
                <a:path w="52070" h="55245">
                  <a:moveTo>
                    <a:pt x="42672" y="53340"/>
                  </a:moveTo>
                  <a:lnTo>
                    <a:pt x="39624" y="48768"/>
                  </a:lnTo>
                  <a:lnTo>
                    <a:pt x="36576" y="50292"/>
                  </a:lnTo>
                  <a:lnTo>
                    <a:pt x="39624" y="54864"/>
                  </a:lnTo>
                  <a:lnTo>
                    <a:pt x="42672" y="53340"/>
                  </a:lnTo>
                  <a:close/>
                </a:path>
                <a:path w="52070" h="55245">
                  <a:moveTo>
                    <a:pt x="51816" y="13716"/>
                  </a:moveTo>
                  <a:lnTo>
                    <a:pt x="50292" y="12192"/>
                  </a:lnTo>
                  <a:lnTo>
                    <a:pt x="45720" y="13716"/>
                  </a:lnTo>
                  <a:lnTo>
                    <a:pt x="47244" y="16764"/>
                  </a:lnTo>
                  <a:lnTo>
                    <a:pt x="51816" y="13716"/>
                  </a:lnTo>
                  <a:close/>
                </a:path>
              </a:pathLst>
            </a:custGeom>
            <a:solidFill>
              <a:srgbClr val="333333"/>
            </a:solidFill>
          </p:spPr>
          <p:txBody>
            <a:bodyPr wrap="square" lIns="0" tIns="0" rIns="0" bIns="0" rtlCol="0"/>
            <a:lstStyle/>
            <a:p/>
          </p:txBody>
        </p:sp>
        <p:pic>
          <p:nvPicPr>
            <p:cNvPr id="127" name="object 127"/>
            <p:cNvPicPr/>
            <p:nvPr/>
          </p:nvPicPr>
          <p:blipFill>
            <a:blip r:embed="rId16" cstate="print"/>
            <a:stretch>
              <a:fillRect/>
            </a:stretch>
          </p:blipFill>
          <p:spPr>
            <a:xfrm>
              <a:off x="6242304" y="5035296"/>
              <a:ext cx="397764" cy="30480"/>
            </a:xfrm>
            <a:prstGeom prst="rect">
              <a:avLst/>
            </a:prstGeom>
          </p:spPr>
        </p:pic>
        <p:sp>
          <p:nvSpPr>
            <p:cNvPr id="128" name="object 128"/>
            <p:cNvSpPr/>
            <p:nvPr/>
          </p:nvSpPr>
          <p:spPr>
            <a:xfrm>
              <a:off x="4878324" y="5561076"/>
              <a:ext cx="1565275" cy="678180"/>
            </a:xfrm>
            <a:custGeom>
              <a:avLst/>
              <a:gdLst/>
              <a:ahLst/>
              <a:cxnLst/>
              <a:rect l="l" t="t" r="r" b="b"/>
              <a:pathLst>
                <a:path w="1565275" h="678179">
                  <a:moveTo>
                    <a:pt x="0" y="662939"/>
                  </a:moveTo>
                  <a:lnTo>
                    <a:pt x="59408" y="668643"/>
                  </a:lnTo>
                  <a:lnTo>
                    <a:pt x="118713" y="672965"/>
                  </a:lnTo>
                  <a:lnTo>
                    <a:pt x="177841" y="675930"/>
                  </a:lnTo>
                  <a:lnTo>
                    <a:pt x="236718" y="677559"/>
                  </a:lnTo>
                  <a:lnTo>
                    <a:pt x="295269" y="677875"/>
                  </a:lnTo>
                  <a:lnTo>
                    <a:pt x="353422" y="676900"/>
                  </a:lnTo>
                  <a:lnTo>
                    <a:pt x="411102" y="674658"/>
                  </a:lnTo>
                  <a:lnTo>
                    <a:pt x="468235" y="671171"/>
                  </a:lnTo>
                  <a:lnTo>
                    <a:pt x="524749" y="666461"/>
                  </a:lnTo>
                  <a:lnTo>
                    <a:pt x="580568" y="660551"/>
                  </a:lnTo>
                  <a:lnTo>
                    <a:pt x="635620" y="653464"/>
                  </a:lnTo>
                  <a:lnTo>
                    <a:pt x="689830" y="645223"/>
                  </a:lnTo>
                  <a:lnTo>
                    <a:pt x="743124" y="635849"/>
                  </a:lnTo>
                  <a:lnTo>
                    <a:pt x="795430" y="625366"/>
                  </a:lnTo>
                  <a:lnTo>
                    <a:pt x="846673" y="613796"/>
                  </a:lnTo>
                  <a:lnTo>
                    <a:pt x="896778" y="601162"/>
                  </a:lnTo>
                  <a:lnTo>
                    <a:pt x="945674" y="587486"/>
                  </a:lnTo>
                  <a:lnTo>
                    <a:pt x="993285" y="572791"/>
                  </a:lnTo>
                  <a:lnTo>
                    <a:pt x="1039538" y="557100"/>
                  </a:lnTo>
                  <a:lnTo>
                    <a:pt x="1084359" y="540435"/>
                  </a:lnTo>
                  <a:lnTo>
                    <a:pt x="1127674" y="522818"/>
                  </a:lnTo>
                  <a:lnTo>
                    <a:pt x="1169410" y="504273"/>
                  </a:lnTo>
                  <a:lnTo>
                    <a:pt x="1209493" y="484823"/>
                  </a:lnTo>
                  <a:lnTo>
                    <a:pt x="1247848" y="464488"/>
                  </a:lnTo>
                  <a:lnTo>
                    <a:pt x="1284403" y="443293"/>
                  </a:lnTo>
                  <a:lnTo>
                    <a:pt x="1319083" y="421260"/>
                  </a:lnTo>
                  <a:lnTo>
                    <a:pt x="1351814" y="398411"/>
                  </a:lnTo>
                  <a:lnTo>
                    <a:pt x="1382524" y="374770"/>
                  </a:lnTo>
                  <a:lnTo>
                    <a:pt x="1437580" y="325198"/>
                  </a:lnTo>
                  <a:lnTo>
                    <a:pt x="1483663" y="272726"/>
                  </a:lnTo>
                  <a:lnTo>
                    <a:pt x="1520180" y="217535"/>
                  </a:lnTo>
                  <a:lnTo>
                    <a:pt x="1552432" y="141874"/>
                  </a:lnTo>
                  <a:lnTo>
                    <a:pt x="1562480" y="94487"/>
                  </a:lnTo>
                  <a:lnTo>
                    <a:pt x="1565100" y="47101"/>
                  </a:lnTo>
                  <a:lnTo>
                    <a:pt x="1560576" y="0"/>
                  </a:lnTo>
                </a:path>
              </a:pathLst>
            </a:custGeom>
            <a:ln w="6096">
              <a:solidFill>
                <a:srgbClr val="757070"/>
              </a:solidFill>
            </a:ln>
          </p:spPr>
          <p:txBody>
            <a:bodyPr wrap="square" lIns="0" tIns="0" rIns="0" bIns="0" rtlCol="0"/>
            <a:lstStyle/>
            <a:p/>
          </p:txBody>
        </p:sp>
        <p:sp>
          <p:nvSpPr>
            <p:cNvPr id="129" name="object 129"/>
            <p:cNvSpPr/>
            <p:nvPr/>
          </p:nvSpPr>
          <p:spPr>
            <a:xfrm>
              <a:off x="5739383" y="6166109"/>
              <a:ext cx="44450" cy="568960"/>
            </a:xfrm>
            <a:custGeom>
              <a:avLst/>
              <a:gdLst/>
              <a:ahLst/>
              <a:cxnLst/>
              <a:rect l="l" t="t" r="r" b="b"/>
              <a:pathLst>
                <a:path w="44450" h="568959">
                  <a:moveTo>
                    <a:pt x="44196" y="0"/>
                  </a:moveTo>
                  <a:lnTo>
                    <a:pt x="0" y="0"/>
                  </a:lnTo>
                  <a:lnTo>
                    <a:pt x="0" y="568451"/>
                  </a:lnTo>
                  <a:lnTo>
                    <a:pt x="44196" y="568451"/>
                  </a:lnTo>
                  <a:lnTo>
                    <a:pt x="44196" y="0"/>
                  </a:lnTo>
                  <a:close/>
                </a:path>
              </a:pathLst>
            </a:custGeom>
            <a:solidFill>
              <a:srgbClr val="993300"/>
            </a:solidFill>
          </p:spPr>
          <p:txBody>
            <a:bodyPr wrap="square" lIns="0" tIns="0" rIns="0" bIns="0" rtlCol="0"/>
            <a:lstStyle/>
            <a:p/>
          </p:txBody>
        </p:sp>
        <p:sp>
          <p:nvSpPr>
            <p:cNvPr id="130" name="object 130"/>
            <p:cNvSpPr/>
            <p:nvPr/>
          </p:nvSpPr>
          <p:spPr>
            <a:xfrm>
              <a:off x="5739383" y="6166104"/>
              <a:ext cx="44450" cy="568960"/>
            </a:xfrm>
            <a:custGeom>
              <a:avLst/>
              <a:gdLst/>
              <a:ahLst/>
              <a:cxnLst/>
              <a:rect l="l" t="t" r="r" b="b"/>
              <a:pathLst>
                <a:path w="44450" h="568959">
                  <a:moveTo>
                    <a:pt x="0" y="0"/>
                  </a:moveTo>
                  <a:lnTo>
                    <a:pt x="44195" y="0"/>
                  </a:lnTo>
                  <a:lnTo>
                    <a:pt x="44195" y="568457"/>
                  </a:lnTo>
                  <a:lnTo>
                    <a:pt x="0" y="568457"/>
                  </a:lnTo>
                  <a:lnTo>
                    <a:pt x="0" y="0"/>
                  </a:lnTo>
                  <a:close/>
                </a:path>
              </a:pathLst>
            </a:custGeom>
            <a:ln w="10668">
              <a:solidFill>
                <a:srgbClr val="000000"/>
              </a:solidFill>
            </a:ln>
          </p:spPr>
          <p:txBody>
            <a:bodyPr wrap="square" lIns="0" tIns="0" rIns="0" bIns="0" rtlCol="0"/>
            <a:lstStyle/>
            <a:p/>
          </p:txBody>
        </p:sp>
        <p:sp>
          <p:nvSpPr>
            <p:cNvPr id="131" name="object 131"/>
            <p:cNvSpPr/>
            <p:nvPr/>
          </p:nvSpPr>
          <p:spPr>
            <a:xfrm>
              <a:off x="5695188" y="6307841"/>
              <a:ext cx="132715" cy="0"/>
            </a:xfrm>
            <a:custGeom>
              <a:avLst/>
              <a:gdLst/>
              <a:ahLst/>
              <a:cxnLst/>
              <a:rect l="l" t="t" r="r" b="b"/>
              <a:pathLst>
                <a:path w="132714" h="0">
                  <a:moveTo>
                    <a:pt x="0" y="0"/>
                  </a:moveTo>
                  <a:lnTo>
                    <a:pt x="132587" y="0"/>
                  </a:lnTo>
                </a:path>
              </a:pathLst>
            </a:custGeom>
            <a:ln w="10668">
              <a:solidFill>
                <a:srgbClr val="000000"/>
              </a:solidFill>
            </a:ln>
          </p:spPr>
          <p:txBody>
            <a:bodyPr wrap="square" lIns="0" tIns="0" rIns="0" bIns="0" rtlCol="0"/>
            <a:lstStyle/>
            <a:p/>
          </p:txBody>
        </p:sp>
        <p:sp>
          <p:nvSpPr>
            <p:cNvPr id="132" name="object 132"/>
            <p:cNvSpPr/>
            <p:nvPr/>
          </p:nvSpPr>
          <p:spPr>
            <a:xfrm>
              <a:off x="4870704" y="6243828"/>
              <a:ext cx="850900" cy="180340"/>
            </a:xfrm>
            <a:custGeom>
              <a:avLst/>
              <a:gdLst/>
              <a:ahLst/>
              <a:cxnLst/>
              <a:rect l="l" t="t" r="r" b="b"/>
              <a:pathLst>
                <a:path w="850900" h="180339">
                  <a:moveTo>
                    <a:pt x="850392" y="85349"/>
                  </a:moveTo>
                  <a:lnTo>
                    <a:pt x="795915" y="108073"/>
                  </a:lnTo>
                  <a:lnTo>
                    <a:pt x="741386" y="127652"/>
                  </a:lnTo>
                  <a:lnTo>
                    <a:pt x="687003" y="144108"/>
                  </a:lnTo>
                  <a:lnTo>
                    <a:pt x="632967" y="157462"/>
                  </a:lnTo>
                  <a:lnTo>
                    <a:pt x="579478" y="167734"/>
                  </a:lnTo>
                  <a:lnTo>
                    <a:pt x="526735" y="174947"/>
                  </a:lnTo>
                  <a:lnTo>
                    <a:pt x="474938" y="179122"/>
                  </a:lnTo>
                  <a:lnTo>
                    <a:pt x="424288" y="180280"/>
                  </a:lnTo>
                  <a:lnTo>
                    <a:pt x="374985" y="178442"/>
                  </a:lnTo>
                  <a:lnTo>
                    <a:pt x="327228" y="173631"/>
                  </a:lnTo>
                  <a:lnTo>
                    <a:pt x="281217" y="165866"/>
                  </a:lnTo>
                  <a:lnTo>
                    <a:pt x="237153" y="155169"/>
                  </a:lnTo>
                  <a:lnTo>
                    <a:pt x="195235" y="141562"/>
                  </a:lnTo>
                  <a:lnTo>
                    <a:pt x="155663" y="125067"/>
                  </a:lnTo>
                  <a:lnTo>
                    <a:pt x="118638" y="105703"/>
                  </a:lnTo>
                  <a:lnTo>
                    <a:pt x="84359" y="83493"/>
                  </a:lnTo>
                  <a:lnTo>
                    <a:pt x="53026" y="58459"/>
                  </a:lnTo>
                  <a:lnTo>
                    <a:pt x="24840" y="30620"/>
                  </a:lnTo>
                  <a:lnTo>
                    <a:pt x="0" y="0"/>
                  </a:lnTo>
                </a:path>
              </a:pathLst>
            </a:custGeom>
            <a:ln w="13715">
              <a:solidFill>
                <a:srgbClr val="757070"/>
              </a:solidFill>
            </a:ln>
          </p:spPr>
          <p:txBody>
            <a:bodyPr wrap="square" lIns="0" tIns="0" rIns="0" bIns="0" rtlCol="0"/>
            <a:lstStyle/>
            <a:p/>
          </p:txBody>
        </p:sp>
        <p:pic>
          <p:nvPicPr>
            <p:cNvPr id="133" name="object 133"/>
            <p:cNvPicPr/>
            <p:nvPr/>
          </p:nvPicPr>
          <p:blipFill>
            <a:blip r:embed="rId17" cstate="print"/>
            <a:stretch>
              <a:fillRect/>
            </a:stretch>
          </p:blipFill>
          <p:spPr>
            <a:xfrm>
              <a:off x="6345936" y="5335524"/>
              <a:ext cx="228600" cy="220980"/>
            </a:xfrm>
            <a:prstGeom prst="rect">
              <a:avLst/>
            </a:prstGeom>
          </p:spPr>
        </p:pic>
        <p:pic>
          <p:nvPicPr>
            <p:cNvPr id="134" name="object 134"/>
            <p:cNvPicPr/>
            <p:nvPr/>
          </p:nvPicPr>
          <p:blipFill>
            <a:blip r:embed="rId18" cstate="print"/>
            <a:stretch>
              <a:fillRect/>
            </a:stretch>
          </p:blipFill>
          <p:spPr>
            <a:xfrm>
              <a:off x="7370063" y="5390388"/>
              <a:ext cx="227075" cy="222504"/>
            </a:xfrm>
            <a:prstGeom prst="rect">
              <a:avLst/>
            </a:prstGeom>
          </p:spPr>
        </p:pic>
        <p:sp>
          <p:nvSpPr>
            <p:cNvPr id="135" name="object 135"/>
            <p:cNvSpPr/>
            <p:nvPr/>
          </p:nvSpPr>
          <p:spPr>
            <a:xfrm>
              <a:off x="4843272" y="5583936"/>
              <a:ext cx="2586355" cy="706755"/>
            </a:xfrm>
            <a:custGeom>
              <a:avLst/>
              <a:gdLst/>
              <a:ahLst/>
              <a:cxnLst/>
              <a:rect l="l" t="t" r="r" b="b"/>
              <a:pathLst>
                <a:path w="2586354" h="706754">
                  <a:moveTo>
                    <a:pt x="2586228" y="0"/>
                  </a:moveTo>
                  <a:lnTo>
                    <a:pt x="2520961" y="30884"/>
                  </a:lnTo>
                  <a:lnTo>
                    <a:pt x="2455968" y="61160"/>
                  </a:lnTo>
                  <a:lnTo>
                    <a:pt x="2391273" y="90820"/>
                  </a:lnTo>
                  <a:lnTo>
                    <a:pt x="2326899" y="119860"/>
                  </a:lnTo>
                  <a:lnTo>
                    <a:pt x="2262868" y="148272"/>
                  </a:lnTo>
                  <a:lnTo>
                    <a:pt x="2199205" y="176053"/>
                  </a:lnTo>
                  <a:lnTo>
                    <a:pt x="2135933" y="203195"/>
                  </a:lnTo>
                  <a:lnTo>
                    <a:pt x="2073075" y="229693"/>
                  </a:lnTo>
                  <a:lnTo>
                    <a:pt x="2010654" y="255541"/>
                  </a:lnTo>
                  <a:lnTo>
                    <a:pt x="1948694" y="280734"/>
                  </a:lnTo>
                  <a:lnTo>
                    <a:pt x="1887218" y="305265"/>
                  </a:lnTo>
                  <a:lnTo>
                    <a:pt x="1826249" y="329129"/>
                  </a:lnTo>
                  <a:lnTo>
                    <a:pt x="1765811" y="352320"/>
                  </a:lnTo>
                  <a:lnTo>
                    <a:pt x="1705927" y="374833"/>
                  </a:lnTo>
                  <a:lnTo>
                    <a:pt x="1646620" y="396661"/>
                  </a:lnTo>
                  <a:lnTo>
                    <a:pt x="1587914" y="417799"/>
                  </a:lnTo>
                  <a:lnTo>
                    <a:pt x="1529832" y="438240"/>
                  </a:lnTo>
                  <a:lnTo>
                    <a:pt x="1472397" y="457980"/>
                  </a:lnTo>
                  <a:lnTo>
                    <a:pt x="1415633" y="477012"/>
                  </a:lnTo>
                  <a:lnTo>
                    <a:pt x="1359563" y="495331"/>
                  </a:lnTo>
                  <a:lnTo>
                    <a:pt x="1304210" y="512931"/>
                  </a:lnTo>
                  <a:lnTo>
                    <a:pt x="1249598" y="529806"/>
                  </a:lnTo>
                  <a:lnTo>
                    <a:pt x="1195750" y="545950"/>
                  </a:lnTo>
                  <a:lnTo>
                    <a:pt x="1142688" y="561357"/>
                  </a:lnTo>
                  <a:lnTo>
                    <a:pt x="1090438" y="576023"/>
                  </a:lnTo>
                  <a:lnTo>
                    <a:pt x="1039021" y="589940"/>
                  </a:lnTo>
                  <a:lnTo>
                    <a:pt x="988462" y="603103"/>
                  </a:lnTo>
                  <a:lnTo>
                    <a:pt x="938784" y="615507"/>
                  </a:lnTo>
                  <a:lnTo>
                    <a:pt x="890009" y="627145"/>
                  </a:lnTo>
                  <a:lnTo>
                    <a:pt x="842161" y="638012"/>
                  </a:lnTo>
                  <a:lnTo>
                    <a:pt x="795264" y="648103"/>
                  </a:lnTo>
                  <a:lnTo>
                    <a:pt x="749341" y="657410"/>
                  </a:lnTo>
                  <a:lnTo>
                    <a:pt x="704415" y="665929"/>
                  </a:lnTo>
                  <a:lnTo>
                    <a:pt x="660510" y="673653"/>
                  </a:lnTo>
                  <a:lnTo>
                    <a:pt x="617648" y="680578"/>
                  </a:lnTo>
                  <a:lnTo>
                    <a:pt x="575854" y="686696"/>
                  </a:lnTo>
                  <a:lnTo>
                    <a:pt x="535150" y="692003"/>
                  </a:lnTo>
                  <a:lnTo>
                    <a:pt x="495560" y="696493"/>
                  </a:lnTo>
                  <a:lnTo>
                    <a:pt x="457107" y="700159"/>
                  </a:lnTo>
                  <a:lnTo>
                    <a:pt x="383706" y="704999"/>
                  </a:lnTo>
                  <a:lnTo>
                    <a:pt x="315134" y="706477"/>
                  </a:lnTo>
                  <a:lnTo>
                    <a:pt x="282717" y="705941"/>
                  </a:lnTo>
                  <a:lnTo>
                    <a:pt x="221738" y="702288"/>
                  </a:lnTo>
                  <a:lnTo>
                    <a:pt x="166053" y="695158"/>
                  </a:lnTo>
                  <a:lnTo>
                    <a:pt x="115851" y="684504"/>
                  </a:lnTo>
                  <a:lnTo>
                    <a:pt x="71316" y="670280"/>
                  </a:lnTo>
                  <a:lnTo>
                    <a:pt x="32637" y="652439"/>
                  </a:lnTo>
                  <a:lnTo>
                    <a:pt x="15551" y="642148"/>
                  </a:lnTo>
                  <a:lnTo>
                    <a:pt x="0" y="630936"/>
                  </a:lnTo>
                </a:path>
              </a:pathLst>
            </a:custGeom>
            <a:ln w="13716">
              <a:solidFill>
                <a:srgbClr val="757070"/>
              </a:solidFill>
            </a:ln>
          </p:spPr>
          <p:txBody>
            <a:bodyPr wrap="square" lIns="0" tIns="0" rIns="0" bIns="0" rtlCol="0"/>
            <a:lstStyle/>
            <a:p/>
          </p:txBody>
        </p:sp>
        <p:pic>
          <p:nvPicPr>
            <p:cNvPr id="136" name="object 136"/>
            <p:cNvPicPr/>
            <p:nvPr/>
          </p:nvPicPr>
          <p:blipFill>
            <a:blip r:embed="rId19" cstate="print"/>
            <a:stretch>
              <a:fillRect/>
            </a:stretch>
          </p:blipFill>
          <p:spPr>
            <a:xfrm>
              <a:off x="5294376" y="5065776"/>
              <a:ext cx="554736" cy="428244"/>
            </a:xfrm>
            <a:prstGeom prst="rect">
              <a:avLst/>
            </a:prstGeom>
          </p:spPr>
        </p:pic>
        <p:pic>
          <p:nvPicPr>
            <p:cNvPr id="137" name="object 137"/>
            <p:cNvPicPr/>
            <p:nvPr/>
          </p:nvPicPr>
          <p:blipFill>
            <a:blip r:embed="rId20" cstate="print"/>
            <a:stretch>
              <a:fillRect/>
            </a:stretch>
          </p:blipFill>
          <p:spPr>
            <a:xfrm>
              <a:off x="5298948" y="5298948"/>
              <a:ext cx="239267" cy="231648"/>
            </a:xfrm>
            <a:prstGeom prst="rect">
              <a:avLst/>
            </a:prstGeom>
          </p:spPr>
        </p:pic>
        <p:sp>
          <p:nvSpPr>
            <p:cNvPr id="138" name="object 138"/>
            <p:cNvSpPr/>
            <p:nvPr/>
          </p:nvSpPr>
          <p:spPr>
            <a:xfrm>
              <a:off x="4733544" y="6219449"/>
              <a:ext cx="234950" cy="132715"/>
            </a:xfrm>
            <a:custGeom>
              <a:avLst/>
              <a:gdLst/>
              <a:ahLst/>
              <a:cxnLst/>
              <a:rect l="l" t="t" r="r" b="b"/>
              <a:pathLst>
                <a:path w="234950" h="132714">
                  <a:moveTo>
                    <a:pt x="234696" y="0"/>
                  </a:moveTo>
                  <a:lnTo>
                    <a:pt x="0" y="0"/>
                  </a:lnTo>
                  <a:lnTo>
                    <a:pt x="0" y="132588"/>
                  </a:lnTo>
                  <a:lnTo>
                    <a:pt x="234696" y="132588"/>
                  </a:lnTo>
                  <a:lnTo>
                    <a:pt x="234696" y="0"/>
                  </a:lnTo>
                  <a:close/>
                </a:path>
              </a:pathLst>
            </a:custGeom>
            <a:solidFill>
              <a:srgbClr val="FFFFFF"/>
            </a:solidFill>
          </p:spPr>
          <p:txBody>
            <a:bodyPr wrap="square" lIns="0" tIns="0" rIns="0" bIns="0" rtlCol="0"/>
            <a:lstStyle/>
            <a:p/>
          </p:txBody>
        </p:sp>
        <p:sp>
          <p:nvSpPr>
            <p:cNvPr id="139" name="object 139"/>
            <p:cNvSpPr/>
            <p:nvPr/>
          </p:nvSpPr>
          <p:spPr>
            <a:xfrm>
              <a:off x="4733544" y="6219444"/>
              <a:ext cx="234950" cy="132715"/>
            </a:xfrm>
            <a:custGeom>
              <a:avLst/>
              <a:gdLst/>
              <a:ahLst/>
              <a:cxnLst/>
              <a:rect l="l" t="t" r="r" b="b"/>
              <a:pathLst>
                <a:path w="234950" h="132714">
                  <a:moveTo>
                    <a:pt x="0" y="0"/>
                  </a:moveTo>
                  <a:lnTo>
                    <a:pt x="234695" y="0"/>
                  </a:lnTo>
                  <a:lnTo>
                    <a:pt x="234695" y="132593"/>
                  </a:lnTo>
                  <a:lnTo>
                    <a:pt x="0" y="132593"/>
                  </a:lnTo>
                  <a:lnTo>
                    <a:pt x="0" y="0"/>
                  </a:lnTo>
                  <a:close/>
                </a:path>
              </a:pathLst>
            </a:custGeom>
            <a:ln w="13716">
              <a:solidFill>
                <a:srgbClr val="000000"/>
              </a:solidFill>
            </a:ln>
          </p:spPr>
          <p:txBody>
            <a:bodyPr wrap="square" lIns="0" tIns="0" rIns="0" bIns="0" rtlCol="0"/>
            <a:lstStyle/>
            <a:p/>
          </p:txBody>
        </p:sp>
        <p:sp>
          <p:nvSpPr>
            <p:cNvPr id="140" name="object 140"/>
            <p:cNvSpPr/>
            <p:nvPr/>
          </p:nvSpPr>
          <p:spPr>
            <a:xfrm>
              <a:off x="4704588" y="5977128"/>
              <a:ext cx="44450" cy="146685"/>
            </a:xfrm>
            <a:custGeom>
              <a:avLst/>
              <a:gdLst/>
              <a:ahLst/>
              <a:cxnLst/>
              <a:rect l="l" t="t" r="r" b="b"/>
              <a:pathLst>
                <a:path w="44450" h="146685">
                  <a:moveTo>
                    <a:pt x="0" y="0"/>
                  </a:moveTo>
                  <a:lnTo>
                    <a:pt x="44196" y="146303"/>
                  </a:lnTo>
                </a:path>
              </a:pathLst>
            </a:custGeom>
            <a:ln w="6096">
              <a:solidFill>
                <a:srgbClr val="000000"/>
              </a:solidFill>
            </a:ln>
          </p:spPr>
          <p:txBody>
            <a:bodyPr wrap="square" lIns="0" tIns="0" rIns="0" bIns="0" rtlCol="0"/>
            <a:lstStyle/>
            <a:p/>
          </p:txBody>
        </p:sp>
        <p:sp>
          <p:nvSpPr>
            <p:cNvPr id="141" name="object 141"/>
            <p:cNvSpPr/>
            <p:nvPr/>
          </p:nvSpPr>
          <p:spPr>
            <a:xfrm>
              <a:off x="4940807" y="5486400"/>
              <a:ext cx="601980" cy="745490"/>
            </a:xfrm>
            <a:custGeom>
              <a:avLst/>
              <a:gdLst/>
              <a:ahLst/>
              <a:cxnLst/>
              <a:rect l="l" t="t" r="r" b="b"/>
              <a:pathLst>
                <a:path w="601979" h="745489">
                  <a:moveTo>
                    <a:pt x="0" y="745236"/>
                  </a:moveTo>
                  <a:lnTo>
                    <a:pt x="52525" y="722082"/>
                  </a:lnTo>
                  <a:lnTo>
                    <a:pt x="103223" y="697169"/>
                  </a:lnTo>
                  <a:lnTo>
                    <a:pt x="152004" y="670608"/>
                  </a:lnTo>
                  <a:lnTo>
                    <a:pt x="198779" y="642508"/>
                  </a:lnTo>
                  <a:lnTo>
                    <a:pt x="243459" y="612981"/>
                  </a:lnTo>
                  <a:lnTo>
                    <a:pt x="285954" y="582138"/>
                  </a:lnTo>
                  <a:lnTo>
                    <a:pt x="326175" y="550089"/>
                  </a:lnTo>
                  <a:lnTo>
                    <a:pt x="364033" y="516945"/>
                  </a:lnTo>
                  <a:lnTo>
                    <a:pt x="399438" y="482817"/>
                  </a:lnTo>
                  <a:lnTo>
                    <a:pt x="432301" y="447815"/>
                  </a:lnTo>
                  <a:lnTo>
                    <a:pt x="462533" y="412051"/>
                  </a:lnTo>
                  <a:lnTo>
                    <a:pt x="490045" y="375635"/>
                  </a:lnTo>
                  <a:lnTo>
                    <a:pt x="514747" y="338678"/>
                  </a:lnTo>
                  <a:lnTo>
                    <a:pt x="536549" y="301291"/>
                  </a:lnTo>
                  <a:lnTo>
                    <a:pt x="555364" y="263585"/>
                  </a:lnTo>
                  <a:lnTo>
                    <a:pt x="571100" y="225669"/>
                  </a:lnTo>
                  <a:lnTo>
                    <a:pt x="583669" y="187656"/>
                  </a:lnTo>
                  <a:lnTo>
                    <a:pt x="592982" y="149656"/>
                  </a:lnTo>
                  <a:lnTo>
                    <a:pt x="598949" y="111779"/>
                  </a:lnTo>
                  <a:lnTo>
                    <a:pt x="601481" y="74137"/>
                  </a:lnTo>
                  <a:lnTo>
                    <a:pt x="600489" y="36840"/>
                  </a:lnTo>
                  <a:lnTo>
                    <a:pt x="595883" y="0"/>
                  </a:lnTo>
                </a:path>
              </a:pathLst>
            </a:custGeom>
            <a:ln w="13716">
              <a:solidFill>
                <a:srgbClr val="757070"/>
              </a:solidFill>
            </a:ln>
          </p:spPr>
          <p:txBody>
            <a:bodyPr wrap="square" lIns="0" tIns="0" rIns="0" bIns="0" rtlCol="0"/>
            <a:lstStyle/>
            <a:p/>
          </p:txBody>
        </p:sp>
        <p:pic>
          <p:nvPicPr>
            <p:cNvPr id="142" name="object 142"/>
            <p:cNvPicPr/>
            <p:nvPr/>
          </p:nvPicPr>
          <p:blipFill>
            <a:blip r:embed="rId21" cstate="print"/>
            <a:stretch>
              <a:fillRect/>
            </a:stretch>
          </p:blipFill>
          <p:spPr>
            <a:xfrm>
              <a:off x="9197339" y="5137404"/>
              <a:ext cx="949451" cy="445007"/>
            </a:xfrm>
            <a:prstGeom prst="rect">
              <a:avLst/>
            </a:prstGeom>
          </p:spPr>
        </p:pic>
        <p:pic>
          <p:nvPicPr>
            <p:cNvPr id="143" name="object 143"/>
            <p:cNvPicPr/>
            <p:nvPr/>
          </p:nvPicPr>
          <p:blipFill>
            <a:blip r:embed="rId22" cstate="print"/>
            <a:stretch>
              <a:fillRect/>
            </a:stretch>
          </p:blipFill>
          <p:spPr>
            <a:xfrm>
              <a:off x="9738360" y="5074158"/>
              <a:ext cx="294132" cy="221741"/>
            </a:xfrm>
            <a:prstGeom prst="rect">
              <a:avLst/>
            </a:prstGeom>
          </p:spPr>
        </p:pic>
        <p:sp>
          <p:nvSpPr>
            <p:cNvPr id="144" name="object 144"/>
            <p:cNvSpPr/>
            <p:nvPr/>
          </p:nvSpPr>
          <p:spPr>
            <a:xfrm>
              <a:off x="1677924" y="5265420"/>
              <a:ext cx="3115310" cy="170815"/>
            </a:xfrm>
            <a:custGeom>
              <a:avLst/>
              <a:gdLst/>
              <a:ahLst/>
              <a:cxnLst/>
              <a:rect l="l" t="t" r="r" b="b"/>
              <a:pathLst>
                <a:path w="3115310" h="170814">
                  <a:moveTo>
                    <a:pt x="0" y="170687"/>
                  </a:moveTo>
                  <a:lnTo>
                    <a:pt x="6715" y="137421"/>
                  </a:lnTo>
                  <a:lnTo>
                    <a:pt x="25145" y="110299"/>
                  </a:lnTo>
                  <a:lnTo>
                    <a:pt x="52720" y="92035"/>
                  </a:lnTo>
                  <a:lnTo>
                    <a:pt x="86868" y="85343"/>
                  </a:lnTo>
                  <a:lnTo>
                    <a:pt x="1469136" y="85343"/>
                  </a:lnTo>
                  <a:lnTo>
                    <a:pt x="1503521" y="78652"/>
                  </a:lnTo>
                  <a:lnTo>
                    <a:pt x="1531620" y="60388"/>
                  </a:lnTo>
                  <a:lnTo>
                    <a:pt x="1550574" y="33266"/>
                  </a:lnTo>
                  <a:lnTo>
                    <a:pt x="1557527" y="0"/>
                  </a:lnTo>
                  <a:lnTo>
                    <a:pt x="1564457" y="33266"/>
                  </a:lnTo>
                  <a:lnTo>
                    <a:pt x="1583245" y="60388"/>
                  </a:lnTo>
                  <a:lnTo>
                    <a:pt x="1610891" y="78652"/>
                  </a:lnTo>
                  <a:lnTo>
                    <a:pt x="1644396" y="85343"/>
                  </a:lnTo>
                  <a:lnTo>
                    <a:pt x="3028188" y="85343"/>
                  </a:lnTo>
                  <a:lnTo>
                    <a:pt x="3061692" y="92035"/>
                  </a:lnTo>
                  <a:lnTo>
                    <a:pt x="3089338" y="110299"/>
                  </a:lnTo>
                  <a:lnTo>
                    <a:pt x="3108126" y="137421"/>
                  </a:lnTo>
                  <a:lnTo>
                    <a:pt x="3115055" y="170687"/>
                  </a:lnTo>
                </a:path>
              </a:pathLst>
            </a:custGeom>
            <a:ln w="30480">
              <a:solidFill>
                <a:srgbClr val="000000"/>
              </a:solidFill>
            </a:ln>
          </p:spPr>
          <p:txBody>
            <a:bodyPr wrap="square" lIns="0" tIns="0" rIns="0" bIns="0" rtlCol="0"/>
            <a:lstStyle/>
            <a:p/>
          </p:txBody>
        </p:sp>
        <p:sp>
          <p:nvSpPr>
            <p:cNvPr id="145" name="object 145"/>
            <p:cNvSpPr/>
            <p:nvPr/>
          </p:nvSpPr>
          <p:spPr>
            <a:xfrm>
              <a:off x="1650492" y="5393436"/>
              <a:ext cx="3185160" cy="1326515"/>
            </a:xfrm>
            <a:custGeom>
              <a:avLst/>
              <a:gdLst/>
              <a:ahLst/>
              <a:cxnLst/>
              <a:rect l="l" t="t" r="r" b="b"/>
              <a:pathLst>
                <a:path w="3185160" h="1326515">
                  <a:moveTo>
                    <a:pt x="22860" y="175260"/>
                  </a:moveTo>
                  <a:lnTo>
                    <a:pt x="21336" y="92964"/>
                  </a:lnTo>
                  <a:lnTo>
                    <a:pt x="0" y="92964"/>
                  </a:lnTo>
                  <a:lnTo>
                    <a:pt x="1524" y="175260"/>
                  </a:lnTo>
                  <a:lnTo>
                    <a:pt x="22860" y="175260"/>
                  </a:lnTo>
                  <a:close/>
                </a:path>
                <a:path w="3185160" h="1326515">
                  <a:moveTo>
                    <a:pt x="25908" y="318516"/>
                  </a:moveTo>
                  <a:lnTo>
                    <a:pt x="24384" y="236220"/>
                  </a:lnTo>
                  <a:lnTo>
                    <a:pt x="3035" y="237744"/>
                  </a:lnTo>
                  <a:lnTo>
                    <a:pt x="4572" y="320040"/>
                  </a:lnTo>
                  <a:lnTo>
                    <a:pt x="25908" y="318516"/>
                  </a:lnTo>
                  <a:close/>
                </a:path>
                <a:path w="3185160" h="1326515">
                  <a:moveTo>
                    <a:pt x="28956" y="463296"/>
                  </a:moveTo>
                  <a:lnTo>
                    <a:pt x="27432" y="381000"/>
                  </a:lnTo>
                  <a:lnTo>
                    <a:pt x="6096" y="381000"/>
                  </a:lnTo>
                  <a:lnTo>
                    <a:pt x="7620" y="463296"/>
                  </a:lnTo>
                  <a:lnTo>
                    <a:pt x="28956" y="463296"/>
                  </a:lnTo>
                  <a:close/>
                </a:path>
                <a:path w="3185160" h="1326515">
                  <a:moveTo>
                    <a:pt x="32004" y="606552"/>
                  </a:moveTo>
                  <a:lnTo>
                    <a:pt x="30480" y="524256"/>
                  </a:lnTo>
                  <a:lnTo>
                    <a:pt x="9144" y="524256"/>
                  </a:lnTo>
                  <a:lnTo>
                    <a:pt x="10668" y="606552"/>
                  </a:lnTo>
                  <a:lnTo>
                    <a:pt x="32004" y="606552"/>
                  </a:lnTo>
                  <a:close/>
                </a:path>
                <a:path w="3185160" h="1326515">
                  <a:moveTo>
                    <a:pt x="35052" y="749808"/>
                  </a:moveTo>
                  <a:lnTo>
                    <a:pt x="33528" y="669036"/>
                  </a:lnTo>
                  <a:lnTo>
                    <a:pt x="12179" y="669036"/>
                  </a:lnTo>
                  <a:lnTo>
                    <a:pt x="13703" y="751332"/>
                  </a:lnTo>
                  <a:lnTo>
                    <a:pt x="35052" y="749808"/>
                  </a:lnTo>
                  <a:close/>
                </a:path>
                <a:path w="3185160" h="1326515">
                  <a:moveTo>
                    <a:pt x="38100" y="894588"/>
                  </a:moveTo>
                  <a:lnTo>
                    <a:pt x="36576" y="812292"/>
                  </a:lnTo>
                  <a:lnTo>
                    <a:pt x="15240" y="812292"/>
                  </a:lnTo>
                  <a:lnTo>
                    <a:pt x="16764" y="894588"/>
                  </a:lnTo>
                  <a:lnTo>
                    <a:pt x="38100" y="894588"/>
                  </a:lnTo>
                  <a:close/>
                </a:path>
                <a:path w="3185160" h="1326515">
                  <a:moveTo>
                    <a:pt x="41148" y="1037856"/>
                  </a:moveTo>
                  <a:lnTo>
                    <a:pt x="39624" y="955560"/>
                  </a:lnTo>
                  <a:lnTo>
                    <a:pt x="18288" y="957084"/>
                  </a:lnTo>
                  <a:lnTo>
                    <a:pt x="19812" y="1039380"/>
                  </a:lnTo>
                  <a:lnTo>
                    <a:pt x="41148" y="1037856"/>
                  </a:lnTo>
                  <a:close/>
                </a:path>
                <a:path w="3185160" h="1326515">
                  <a:moveTo>
                    <a:pt x="44196" y="1182636"/>
                  </a:moveTo>
                  <a:lnTo>
                    <a:pt x="42672" y="1100340"/>
                  </a:lnTo>
                  <a:lnTo>
                    <a:pt x="21336" y="1100340"/>
                  </a:lnTo>
                  <a:lnTo>
                    <a:pt x="22860" y="1182636"/>
                  </a:lnTo>
                  <a:lnTo>
                    <a:pt x="44196" y="1182636"/>
                  </a:lnTo>
                  <a:close/>
                </a:path>
                <a:path w="3185160" h="1326515">
                  <a:moveTo>
                    <a:pt x="47244" y="1325892"/>
                  </a:moveTo>
                  <a:lnTo>
                    <a:pt x="45720" y="1243596"/>
                  </a:lnTo>
                  <a:lnTo>
                    <a:pt x="24384" y="1243596"/>
                  </a:lnTo>
                  <a:lnTo>
                    <a:pt x="25908" y="1325892"/>
                  </a:lnTo>
                  <a:lnTo>
                    <a:pt x="47244" y="1325892"/>
                  </a:lnTo>
                  <a:close/>
                </a:path>
                <a:path w="3185160" h="1326515">
                  <a:moveTo>
                    <a:pt x="3179064" y="862584"/>
                  </a:moveTo>
                  <a:lnTo>
                    <a:pt x="3159252" y="862584"/>
                  </a:lnTo>
                  <a:lnTo>
                    <a:pt x="3159252" y="870204"/>
                  </a:lnTo>
                  <a:lnTo>
                    <a:pt x="3179064" y="870204"/>
                  </a:lnTo>
                  <a:lnTo>
                    <a:pt x="3179064" y="862584"/>
                  </a:lnTo>
                  <a:close/>
                </a:path>
                <a:path w="3185160" h="1326515">
                  <a:moveTo>
                    <a:pt x="3180588" y="719328"/>
                  </a:moveTo>
                  <a:lnTo>
                    <a:pt x="3160776" y="719328"/>
                  </a:lnTo>
                  <a:lnTo>
                    <a:pt x="3159252" y="801624"/>
                  </a:lnTo>
                  <a:lnTo>
                    <a:pt x="3180588" y="801624"/>
                  </a:lnTo>
                  <a:lnTo>
                    <a:pt x="3180588" y="719328"/>
                  </a:lnTo>
                  <a:close/>
                </a:path>
                <a:path w="3185160" h="1326515">
                  <a:moveTo>
                    <a:pt x="3182112" y="574548"/>
                  </a:moveTo>
                  <a:lnTo>
                    <a:pt x="3160776" y="574548"/>
                  </a:lnTo>
                  <a:lnTo>
                    <a:pt x="3160776" y="656844"/>
                  </a:lnTo>
                  <a:lnTo>
                    <a:pt x="3180588" y="656844"/>
                  </a:lnTo>
                  <a:lnTo>
                    <a:pt x="3182112" y="574548"/>
                  </a:lnTo>
                  <a:close/>
                </a:path>
                <a:path w="3185160" h="1326515">
                  <a:moveTo>
                    <a:pt x="3182112" y="431292"/>
                  </a:moveTo>
                  <a:lnTo>
                    <a:pt x="3162300" y="431292"/>
                  </a:lnTo>
                  <a:lnTo>
                    <a:pt x="3160776" y="513588"/>
                  </a:lnTo>
                  <a:lnTo>
                    <a:pt x="3182112" y="513588"/>
                  </a:lnTo>
                  <a:lnTo>
                    <a:pt x="3182112" y="431292"/>
                  </a:lnTo>
                  <a:close/>
                </a:path>
                <a:path w="3185160" h="1326515">
                  <a:moveTo>
                    <a:pt x="3183636" y="288036"/>
                  </a:moveTo>
                  <a:lnTo>
                    <a:pt x="3162300" y="288036"/>
                  </a:lnTo>
                  <a:lnTo>
                    <a:pt x="3162300" y="368808"/>
                  </a:lnTo>
                  <a:lnTo>
                    <a:pt x="3182112" y="370332"/>
                  </a:lnTo>
                  <a:lnTo>
                    <a:pt x="3183636" y="288036"/>
                  </a:lnTo>
                  <a:close/>
                </a:path>
                <a:path w="3185160" h="1326515">
                  <a:moveTo>
                    <a:pt x="3183636" y="143256"/>
                  </a:moveTo>
                  <a:lnTo>
                    <a:pt x="3163824" y="143256"/>
                  </a:lnTo>
                  <a:lnTo>
                    <a:pt x="3163824" y="225552"/>
                  </a:lnTo>
                  <a:lnTo>
                    <a:pt x="3183636" y="225552"/>
                  </a:lnTo>
                  <a:lnTo>
                    <a:pt x="3183636" y="143256"/>
                  </a:lnTo>
                  <a:close/>
                </a:path>
                <a:path w="3185160" h="1326515">
                  <a:moveTo>
                    <a:pt x="3185160" y="0"/>
                  </a:moveTo>
                  <a:lnTo>
                    <a:pt x="3165348" y="0"/>
                  </a:lnTo>
                  <a:lnTo>
                    <a:pt x="3163824" y="82296"/>
                  </a:lnTo>
                  <a:lnTo>
                    <a:pt x="3185160" y="82296"/>
                  </a:lnTo>
                  <a:lnTo>
                    <a:pt x="3185160" y="0"/>
                  </a:lnTo>
                  <a:close/>
                </a:path>
              </a:pathLst>
            </a:custGeom>
            <a:solidFill>
              <a:srgbClr val="000000"/>
            </a:solidFill>
          </p:spPr>
          <p:txBody>
            <a:bodyPr wrap="square" lIns="0" tIns="0" rIns="0" bIns="0" rtlCol="0"/>
            <a:lstStyle/>
            <a:p/>
          </p:txBody>
        </p:sp>
      </p:grpSp>
      <p:sp>
        <p:nvSpPr>
          <p:cNvPr id="146" name="object 146"/>
          <p:cNvSpPr txBox="1"/>
          <p:nvPr/>
        </p:nvSpPr>
        <p:spPr>
          <a:xfrm>
            <a:off x="7172959" y="4777232"/>
            <a:ext cx="746125" cy="366395"/>
          </a:xfrm>
          <a:prstGeom prst="rect">
            <a:avLst/>
          </a:prstGeom>
        </p:spPr>
        <p:txBody>
          <a:bodyPr wrap="square" lIns="0" tIns="11430" rIns="0" bIns="0" rtlCol="0" vert="horz">
            <a:spAutoFit/>
          </a:bodyPr>
          <a:lstStyle/>
          <a:p>
            <a:pPr marL="121920" marR="5080" indent="-109855">
              <a:lnSpc>
                <a:spcPct val="101800"/>
              </a:lnSpc>
              <a:spcBef>
                <a:spcPts val="90"/>
              </a:spcBef>
            </a:pPr>
            <a:r>
              <a:rPr dirty="0" sz="1100" spc="10">
                <a:latin typeface="HGPSoeiKakugothicUB"/>
                <a:cs typeface="HGPSoeiKakugothicUB"/>
              </a:rPr>
              <a:t>コ</a:t>
            </a:r>
            <a:r>
              <a:rPr dirty="0" sz="1100" spc="5">
                <a:latin typeface="HGPSoeiKakugothicUB"/>
                <a:cs typeface="HGPSoeiKakugothicUB"/>
              </a:rPr>
              <a:t>ワ</a:t>
            </a:r>
            <a:r>
              <a:rPr dirty="0" sz="1100" spc="10">
                <a:latin typeface="HGPSoeiKakugothicUB"/>
                <a:cs typeface="HGPSoeiKakugothicUB"/>
              </a:rPr>
              <a:t>ー</a:t>
            </a:r>
            <a:r>
              <a:rPr dirty="0" sz="1100" spc="5">
                <a:latin typeface="HGPSoeiKakugothicUB"/>
                <a:cs typeface="HGPSoeiKakugothicUB"/>
              </a:rPr>
              <a:t>キン</a:t>
            </a:r>
            <a:r>
              <a:rPr dirty="0" sz="1100" spc="5">
                <a:latin typeface="HGPSoeiKakugothicUB"/>
                <a:cs typeface="HGPSoeiKakugothicUB"/>
              </a:rPr>
              <a:t>グ </a:t>
            </a:r>
            <a:r>
              <a:rPr dirty="0" sz="1100" spc="5">
                <a:latin typeface="HGPSoeiKakugothicUB"/>
                <a:cs typeface="HGPSoeiKakugothicUB"/>
              </a:rPr>
              <a:t>ス</a:t>
            </a:r>
            <a:r>
              <a:rPr dirty="0" sz="1100" spc="10">
                <a:latin typeface="HGPSoeiKakugothicUB"/>
                <a:cs typeface="HGPSoeiKakugothicUB"/>
              </a:rPr>
              <a:t>ペース</a:t>
            </a:r>
            <a:endParaRPr sz="1100">
              <a:latin typeface="HGPSoeiKakugothicUB"/>
              <a:cs typeface="HGPSoeiKakugothicUB"/>
            </a:endParaRPr>
          </a:p>
        </p:txBody>
      </p:sp>
      <p:sp>
        <p:nvSpPr>
          <p:cNvPr id="147" name="object 147"/>
          <p:cNvSpPr txBox="1"/>
          <p:nvPr/>
        </p:nvSpPr>
        <p:spPr>
          <a:xfrm>
            <a:off x="4339844" y="5519420"/>
            <a:ext cx="849630" cy="513080"/>
          </a:xfrm>
          <a:prstGeom prst="rect">
            <a:avLst/>
          </a:prstGeom>
        </p:spPr>
        <p:txBody>
          <a:bodyPr wrap="square" lIns="0" tIns="13335" rIns="0" bIns="0" rtlCol="0" vert="horz">
            <a:spAutoFit/>
          </a:bodyPr>
          <a:lstStyle/>
          <a:p>
            <a:pPr marL="88900" marR="82550" indent="132080">
              <a:lnSpc>
                <a:spcPct val="101000"/>
              </a:lnSpc>
              <a:spcBef>
                <a:spcPts val="105"/>
              </a:spcBef>
            </a:pPr>
            <a:r>
              <a:rPr dirty="0" sz="1050" spc="15">
                <a:solidFill>
                  <a:srgbClr val="FF0000"/>
                </a:solidFill>
                <a:latin typeface="HGPSoeiKakugothicUB"/>
                <a:cs typeface="HGPSoeiKakugothicUB"/>
              </a:rPr>
              <a:t>無線局 </a:t>
            </a:r>
            <a:r>
              <a:rPr dirty="0" sz="1050" spc="20">
                <a:solidFill>
                  <a:srgbClr val="FF0000"/>
                </a:solidFill>
                <a:latin typeface="HGPSoeiKakugothicUB"/>
                <a:cs typeface="HGPSoeiKakugothicUB"/>
              </a:rPr>
              <a:t> </a:t>
            </a:r>
            <a:r>
              <a:rPr dirty="0" sz="1050" spc="15">
                <a:solidFill>
                  <a:srgbClr val="FF0000"/>
                </a:solidFill>
                <a:latin typeface="HGPSoeiKakugothicUB"/>
                <a:cs typeface="HGPSoeiKakugothicUB"/>
              </a:rPr>
              <a:t>エン</a:t>
            </a:r>
            <a:r>
              <a:rPr dirty="0" sz="1050" spc="5">
                <a:solidFill>
                  <a:srgbClr val="FF0000"/>
                </a:solidFill>
                <a:latin typeface="HGPSoeiKakugothicUB"/>
                <a:cs typeface="HGPSoeiKakugothicUB"/>
              </a:rPr>
              <a:t>トラ</a:t>
            </a:r>
            <a:r>
              <a:rPr dirty="0" sz="1050" spc="15">
                <a:solidFill>
                  <a:srgbClr val="FF0000"/>
                </a:solidFill>
                <a:latin typeface="HGPSoeiKakugothicUB"/>
                <a:cs typeface="HGPSoeiKakugothicUB"/>
              </a:rPr>
              <a:t>ンス</a:t>
            </a:r>
            <a:endParaRPr sz="1050">
              <a:latin typeface="HGPSoeiKakugothicUB"/>
              <a:cs typeface="HGPSoeiKakugothicUB"/>
            </a:endParaRPr>
          </a:p>
          <a:p>
            <a:pPr marL="12700">
              <a:lnSpc>
                <a:spcPct val="100000"/>
              </a:lnSpc>
              <a:spcBef>
                <a:spcPts val="25"/>
              </a:spcBef>
            </a:pPr>
            <a:r>
              <a:rPr dirty="0" sz="1050" spc="10">
                <a:solidFill>
                  <a:srgbClr val="FF0000"/>
                </a:solidFill>
                <a:latin typeface="HGPSoeiKakugothicUB"/>
                <a:cs typeface="HGPSoeiKakugothicUB"/>
              </a:rPr>
              <a:t>（クロ</a:t>
            </a:r>
            <a:r>
              <a:rPr dirty="0" sz="1050" spc="5">
                <a:solidFill>
                  <a:srgbClr val="FF0000"/>
                </a:solidFill>
                <a:latin typeface="HGPSoeiKakugothicUB"/>
                <a:cs typeface="HGPSoeiKakugothicUB"/>
              </a:rPr>
              <a:t>ー</a:t>
            </a:r>
            <a:r>
              <a:rPr dirty="0" sz="1050" spc="20">
                <a:solidFill>
                  <a:srgbClr val="FF0000"/>
                </a:solidFill>
                <a:latin typeface="HGPSoeiKakugothicUB"/>
                <a:cs typeface="HGPSoeiKakugothicUB"/>
              </a:rPr>
              <a:t>ジ</a:t>
            </a:r>
            <a:r>
              <a:rPr dirty="0" sz="1050" spc="10">
                <a:solidFill>
                  <a:srgbClr val="FF0000"/>
                </a:solidFill>
                <a:latin typeface="HGPSoeiKakugothicUB"/>
                <a:cs typeface="HGPSoeiKakugothicUB"/>
              </a:rPr>
              <a:t>ャ</a:t>
            </a:r>
            <a:r>
              <a:rPr dirty="0" sz="1050" spc="15">
                <a:solidFill>
                  <a:srgbClr val="FF0000"/>
                </a:solidFill>
                <a:latin typeface="HGPSoeiKakugothicUB"/>
                <a:cs typeface="HGPSoeiKakugothicUB"/>
              </a:rPr>
              <a:t>等</a:t>
            </a:r>
            <a:r>
              <a:rPr dirty="0" sz="1050" spc="5">
                <a:solidFill>
                  <a:srgbClr val="FF0000"/>
                </a:solidFill>
                <a:latin typeface="HGPSoeiKakugothicUB"/>
                <a:cs typeface="HGPSoeiKakugothicUB"/>
              </a:rPr>
              <a:t>）</a:t>
            </a:r>
            <a:endParaRPr sz="1050">
              <a:latin typeface="HGPSoeiKakugothicUB"/>
              <a:cs typeface="HGPSoeiKakugothicUB"/>
            </a:endParaRPr>
          </a:p>
        </p:txBody>
      </p:sp>
      <p:sp>
        <p:nvSpPr>
          <p:cNvPr id="148" name="object 148"/>
          <p:cNvSpPr txBox="1"/>
          <p:nvPr/>
        </p:nvSpPr>
        <p:spPr>
          <a:xfrm>
            <a:off x="4240784" y="6767581"/>
            <a:ext cx="1318260" cy="221615"/>
          </a:xfrm>
          <a:prstGeom prst="rect">
            <a:avLst/>
          </a:prstGeom>
        </p:spPr>
        <p:txBody>
          <a:bodyPr wrap="square" lIns="0" tIns="17145" rIns="0" bIns="0" rtlCol="0" vert="horz">
            <a:spAutoFit/>
          </a:bodyPr>
          <a:lstStyle/>
          <a:p>
            <a:pPr marL="12700">
              <a:lnSpc>
                <a:spcPct val="100000"/>
              </a:lnSpc>
              <a:spcBef>
                <a:spcPts val="135"/>
              </a:spcBef>
            </a:pPr>
            <a:r>
              <a:rPr dirty="0" sz="1250" spc="30">
                <a:latin typeface="HGPSoeiKakugothicUB"/>
                <a:cs typeface="HGPSoeiKakugothicUB"/>
              </a:rPr>
              <a:t>地域</a:t>
            </a:r>
            <a:r>
              <a:rPr dirty="0" sz="1250" spc="25">
                <a:latin typeface="HGPSoeiKakugothicUB"/>
                <a:cs typeface="HGPSoeiKakugothicUB"/>
              </a:rPr>
              <a:t>の</a:t>
            </a:r>
            <a:r>
              <a:rPr dirty="0" sz="1250" spc="30">
                <a:latin typeface="HGPSoeiKakugothicUB"/>
                <a:cs typeface="HGPSoeiKakugothicUB"/>
              </a:rPr>
              <a:t>拠点的地点</a:t>
            </a:r>
            <a:endParaRPr sz="1250">
              <a:latin typeface="HGPSoeiKakugothicUB"/>
              <a:cs typeface="HGPSoeiKakugothicUB"/>
            </a:endParaRPr>
          </a:p>
        </p:txBody>
      </p:sp>
      <p:sp>
        <p:nvSpPr>
          <p:cNvPr id="149" name="object 149"/>
          <p:cNvSpPr txBox="1"/>
          <p:nvPr/>
        </p:nvSpPr>
        <p:spPr>
          <a:xfrm>
            <a:off x="1508252" y="2370226"/>
            <a:ext cx="5571490" cy="683895"/>
          </a:xfrm>
          <a:prstGeom prst="rect">
            <a:avLst/>
          </a:prstGeom>
        </p:spPr>
        <p:txBody>
          <a:bodyPr wrap="square" lIns="0" tIns="12065" rIns="0" bIns="0" rtlCol="0" vert="horz">
            <a:spAutoFit/>
          </a:bodyPr>
          <a:lstStyle/>
          <a:p>
            <a:pPr marL="12700" marR="5080" indent="5715">
              <a:lnSpc>
                <a:spcPct val="125200"/>
              </a:lnSpc>
              <a:spcBef>
                <a:spcPts val="95"/>
              </a:spcBef>
            </a:pPr>
            <a:r>
              <a:rPr dirty="0" sz="1150" spc="20">
                <a:latin typeface="MS UI Gothic"/>
                <a:cs typeface="MS UI Gothic"/>
              </a:rPr>
              <a:t>直接補助事業者：自治体</a:t>
            </a:r>
            <a:r>
              <a:rPr dirty="0" sz="1150" spc="10">
                <a:latin typeface="MS UI Gothic"/>
                <a:cs typeface="MS UI Gothic"/>
              </a:rPr>
              <a:t>、</a:t>
            </a:r>
            <a:r>
              <a:rPr dirty="0" sz="1150" spc="20">
                <a:latin typeface="MS UI Gothic"/>
                <a:cs typeface="MS UI Gothic"/>
              </a:rPr>
              <a:t>第３</a:t>
            </a:r>
            <a:r>
              <a:rPr dirty="0" sz="1150" spc="140">
                <a:latin typeface="MS UI Gothic"/>
                <a:cs typeface="MS UI Gothic"/>
              </a:rPr>
              <a:t>セ</a:t>
            </a:r>
            <a:r>
              <a:rPr dirty="0" sz="1150" spc="150">
                <a:latin typeface="MS UI Gothic"/>
                <a:cs typeface="MS UI Gothic"/>
              </a:rPr>
              <a:t>ク</a:t>
            </a:r>
            <a:r>
              <a:rPr dirty="0" sz="1150" spc="100">
                <a:latin typeface="MS UI Gothic"/>
                <a:cs typeface="MS UI Gothic"/>
              </a:rPr>
              <a:t>タ</a:t>
            </a:r>
            <a:r>
              <a:rPr dirty="0" sz="1150" spc="175">
                <a:latin typeface="MS UI Gothic"/>
                <a:cs typeface="MS UI Gothic"/>
              </a:rPr>
              <a:t>ー</a:t>
            </a:r>
            <a:r>
              <a:rPr dirty="0" sz="1150" spc="10">
                <a:latin typeface="MS UI Gothic"/>
                <a:cs typeface="MS UI Gothic"/>
              </a:rPr>
              <a:t>、</a:t>
            </a:r>
            <a:r>
              <a:rPr dirty="0" sz="1150" spc="25">
                <a:latin typeface="MS UI Gothic"/>
                <a:cs typeface="MS UI Gothic"/>
              </a:rPr>
              <a:t>一般社団法人等</a:t>
            </a:r>
            <a:r>
              <a:rPr dirty="0" sz="1150" spc="10">
                <a:latin typeface="MS UI Gothic"/>
                <a:cs typeface="MS UI Gothic"/>
              </a:rPr>
              <a:t>、</a:t>
            </a:r>
            <a:r>
              <a:rPr dirty="0" sz="1150" spc="25">
                <a:latin typeface="MS UI Gothic"/>
                <a:cs typeface="MS UI Gothic"/>
              </a:rPr>
              <a:t>間接補</a:t>
            </a:r>
            <a:r>
              <a:rPr dirty="0" sz="1150" spc="10">
                <a:latin typeface="MS UI Gothic"/>
                <a:cs typeface="MS UI Gothic"/>
              </a:rPr>
              <a:t>助</a:t>
            </a:r>
            <a:r>
              <a:rPr dirty="0" sz="1150" spc="25">
                <a:latin typeface="MS UI Gothic"/>
                <a:cs typeface="MS UI Gothic"/>
              </a:rPr>
              <a:t>事業者</a:t>
            </a:r>
            <a:r>
              <a:rPr dirty="0" sz="1150" spc="-5">
                <a:latin typeface="MS UI Gothic"/>
                <a:cs typeface="MS UI Gothic"/>
              </a:rPr>
              <a:t>：</a:t>
            </a:r>
            <a:r>
              <a:rPr dirty="0" sz="1150" spc="20">
                <a:latin typeface="MS UI Gothic"/>
                <a:cs typeface="MS UI Gothic"/>
              </a:rPr>
              <a:t>民間事業者 </a:t>
            </a:r>
            <a:r>
              <a:rPr dirty="0" sz="1150" spc="25">
                <a:latin typeface="MS UI Gothic"/>
                <a:cs typeface="MS UI Gothic"/>
              </a:rPr>
              <a:t>地理的</a:t>
            </a:r>
            <a:r>
              <a:rPr dirty="0" sz="1150" spc="195">
                <a:latin typeface="MS UI Gothic"/>
                <a:cs typeface="MS UI Gothic"/>
              </a:rPr>
              <a:t>に</a:t>
            </a:r>
            <a:r>
              <a:rPr dirty="0" sz="1150" spc="25">
                <a:latin typeface="MS UI Gothic"/>
                <a:cs typeface="MS UI Gothic"/>
              </a:rPr>
              <a:t>条件不利</a:t>
            </a:r>
            <a:r>
              <a:rPr dirty="0" sz="1150" spc="65">
                <a:latin typeface="MS UI Gothic"/>
                <a:cs typeface="MS UI Gothic"/>
              </a:rPr>
              <a:t>な</a:t>
            </a:r>
            <a:r>
              <a:rPr dirty="0" sz="1150" spc="25">
                <a:latin typeface="MS UI Gothic"/>
                <a:cs typeface="MS UI Gothic"/>
              </a:rPr>
              <a:t>地</a:t>
            </a:r>
            <a:r>
              <a:rPr dirty="0" sz="1150" spc="10">
                <a:latin typeface="MS UI Gothic"/>
                <a:cs typeface="MS UI Gothic"/>
              </a:rPr>
              <a:t>域（</a:t>
            </a:r>
            <a:r>
              <a:rPr dirty="0" sz="1150" spc="25">
                <a:latin typeface="MS UI Gothic"/>
                <a:cs typeface="MS UI Gothic"/>
              </a:rPr>
              <a:t>過疎</a:t>
            </a:r>
            <a:r>
              <a:rPr dirty="0" sz="1150" spc="10">
                <a:latin typeface="MS UI Gothic"/>
                <a:cs typeface="MS UI Gothic"/>
              </a:rPr>
              <a:t>地、</a:t>
            </a:r>
            <a:r>
              <a:rPr dirty="0" sz="1150" spc="25">
                <a:latin typeface="MS UI Gothic"/>
                <a:cs typeface="MS UI Gothic"/>
              </a:rPr>
              <a:t>辺地</a:t>
            </a:r>
            <a:r>
              <a:rPr dirty="0" sz="1150" spc="10">
                <a:latin typeface="MS UI Gothic"/>
                <a:cs typeface="MS UI Gothic"/>
              </a:rPr>
              <a:t>、</a:t>
            </a:r>
            <a:r>
              <a:rPr dirty="0" sz="1150" spc="25">
                <a:latin typeface="MS UI Gothic"/>
                <a:cs typeface="MS UI Gothic"/>
              </a:rPr>
              <a:t>離島</a:t>
            </a:r>
            <a:r>
              <a:rPr dirty="0" sz="1150" spc="10">
                <a:latin typeface="MS UI Gothic"/>
                <a:cs typeface="MS UI Gothic"/>
              </a:rPr>
              <a:t>、</a:t>
            </a:r>
            <a:r>
              <a:rPr dirty="0" sz="1150" spc="25">
                <a:latin typeface="MS UI Gothic"/>
                <a:cs typeface="MS UI Gothic"/>
              </a:rPr>
              <a:t>半島</a:t>
            </a:r>
            <a:r>
              <a:rPr dirty="0" sz="1150" spc="10">
                <a:latin typeface="MS UI Gothic"/>
                <a:cs typeface="MS UI Gothic"/>
              </a:rPr>
              <a:t>、</a:t>
            </a:r>
            <a:r>
              <a:rPr dirty="0" sz="1150" spc="25">
                <a:latin typeface="MS UI Gothic"/>
                <a:cs typeface="MS UI Gothic"/>
              </a:rPr>
              <a:t>山村</a:t>
            </a:r>
            <a:r>
              <a:rPr dirty="0" sz="1150" spc="10">
                <a:latin typeface="MS UI Gothic"/>
                <a:cs typeface="MS UI Gothic"/>
              </a:rPr>
              <a:t>、</a:t>
            </a:r>
            <a:r>
              <a:rPr dirty="0" sz="1150" spc="25">
                <a:latin typeface="MS UI Gothic"/>
                <a:cs typeface="MS UI Gothic"/>
              </a:rPr>
              <a:t>特定農山村</a:t>
            </a:r>
            <a:r>
              <a:rPr dirty="0" sz="1150" spc="10">
                <a:latin typeface="MS UI Gothic"/>
                <a:cs typeface="MS UI Gothic"/>
              </a:rPr>
              <a:t>、</a:t>
            </a:r>
            <a:r>
              <a:rPr dirty="0" sz="1150" spc="25">
                <a:latin typeface="MS UI Gothic"/>
                <a:cs typeface="MS UI Gothic"/>
              </a:rPr>
              <a:t>豪雪地帯</a:t>
            </a:r>
            <a:r>
              <a:rPr dirty="0" sz="1150" spc="10">
                <a:latin typeface="MS UI Gothic"/>
                <a:cs typeface="MS UI Gothic"/>
              </a:rPr>
              <a:t>）</a:t>
            </a:r>
            <a:endParaRPr sz="1150">
              <a:latin typeface="MS UI Gothic"/>
              <a:cs typeface="MS UI Gothic"/>
            </a:endParaRPr>
          </a:p>
          <a:p>
            <a:pPr marL="26034">
              <a:lnSpc>
                <a:spcPct val="100000"/>
              </a:lnSpc>
              <a:spcBef>
                <a:spcPts val="345"/>
              </a:spcBef>
            </a:pPr>
            <a:r>
              <a:rPr dirty="0" sz="1150" spc="25">
                <a:latin typeface="MS UI Gothic"/>
                <a:cs typeface="MS UI Gothic"/>
              </a:rPr>
              <a:t>伝送路設備</a:t>
            </a:r>
            <a:r>
              <a:rPr dirty="0" sz="1150" spc="10">
                <a:latin typeface="MS UI Gothic"/>
                <a:cs typeface="MS UI Gothic"/>
              </a:rPr>
              <a:t>、</a:t>
            </a:r>
            <a:r>
              <a:rPr dirty="0" sz="1150" spc="20">
                <a:latin typeface="MS UI Gothic"/>
                <a:cs typeface="MS UI Gothic"/>
              </a:rPr>
              <a:t>局舎（局舎内設備</a:t>
            </a:r>
            <a:r>
              <a:rPr dirty="0" sz="1150" spc="135">
                <a:latin typeface="MS UI Gothic"/>
                <a:cs typeface="MS UI Gothic"/>
              </a:rPr>
              <a:t>を</a:t>
            </a:r>
            <a:r>
              <a:rPr dirty="0" sz="1150" spc="25">
                <a:latin typeface="MS UI Gothic"/>
                <a:cs typeface="MS UI Gothic"/>
              </a:rPr>
              <a:t>含</a:t>
            </a:r>
            <a:r>
              <a:rPr dirty="0" sz="1150" spc="204">
                <a:latin typeface="MS UI Gothic"/>
                <a:cs typeface="MS UI Gothic"/>
              </a:rPr>
              <a:t>む</a:t>
            </a:r>
            <a:r>
              <a:rPr dirty="0" sz="1150" spc="10">
                <a:latin typeface="MS UI Gothic"/>
                <a:cs typeface="MS UI Gothic"/>
              </a:rPr>
              <a:t>。</a:t>
            </a:r>
            <a:r>
              <a:rPr dirty="0" sz="1150" spc="-5">
                <a:latin typeface="MS UI Gothic"/>
                <a:cs typeface="MS UI Gothic"/>
              </a:rPr>
              <a:t>）</a:t>
            </a:r>
            <a:r>
              <a:rPr dirty="0" sz="1150" spc="25">
                <a:latin typeface="MS UI Gothic"/>
                <a:cs typeface="MS UI Gothic"/>
              </a:rPr>
              <a:t>等</a:t>
            </a:r>
            <a:endParaRPr sz="1150">
              <a:latin typeface="MS UI Gothic"/>
              <a:cs typeface="MS UI Gothic"/>
            </a:endParaRPr>
          </a:p>
        </p:txBody>
      </p:sp>
      <p:sp>
        <p:nvSpPr>
          <p:cNvPr id="150" name="object 150"/>
          <p:cNvSpPr txBox="1"/>
          <p:nvPr/>
        </p:nvSpPr>
        <p:spPr>
          <a:xfrm>
            <a:off x="510031" y="2370226"/>
            <a:ext cx="941705" cy="876300"/>
          </a:xfrm>
          <a:prstGeom prst="rect">
            <a:avLst/>
          </a:prstGeom>
        </p:spPr>
        <p:txBody>
          <a:bodyPr wrap="square" lIns="0" tIns="12065" rIns="0" bIns="0" rtlCol="0" vert="horz">
            <a:spAutoFit/>
          </a:bodyPr>
          <a:lstStyle/>
          <a:p>
            <a:pPr marL="12700" marR="5080">
              <a:lnSpc>
                <a:spcPct val="125200"/>
              </a:lnSpc>
              <a:spcBef>
                <a:spcPts val="95"/>
              </a:spcBef>
            </a:pPr>
            <a:r>
              <a:rPr dirty="0" sz="1150" spc="5" b="1">
                <a:latin typeface="BIZ UDPGothic"/>
                <a:cs typeface="BIZ UDPGothic"/>
              </a:rPr>
              <a:t>ア</a:t>
            </a:r>
            <a:r>
              <a:rPr dirty="0" sz="1150" spc="310" b="1">
                <a:latin typeface="BIZ UDPGothic"/>
                <a:cs typeface="BIZ UDPGothic"/>
              </a:rPr>
              <a:t> </a:t>
            </a:r>
            <a:r>
              <a:rPr dirty="0" sz="1150" spc="35" b="1">
                <a:latin typeface="BIZ UDPGothic"/>
                <a:cs typeface="BIZ UDPGothic"/>
              </a:rPr>
              <a:t>事業主</a:t>
            </a:r>
            <a:r>
              <a:rPr dirty="0" sz="1150" spc="25" b="1">
                <a:latin typeface="BIZ UDPGothic"/>
                <a:cs typeface="BIZ UDPGothic"/>
              </a:rPr>
              <a:t>体</a:t>
            </a:r>
            <a:r>
              <a:rPr dirty="0" sz="1150" spc="10" b="1">
                <a:latin typeface="BIZ UDPGothic"/>
                <a:cs typeface="BIZ UDPGothic"/>
              </a:rPr>
              <a:t>： </a:t>
            </a:r>
            <a:r>
              <a:rPr dirty="0" sz="1150" spc="-370" b="1">
                <a:latin typeface="BIZ UDPGothic"/>
                <a:cs typeface="BIZ UDPGothic"/>
              </a:rPr>
              <a:t> </a:t>
            </a:r>
            <a:r>
              <a:rPr dirty="0" sz="1150" spc="35" b="1">
                <a:latin typeface="BIZ UDPGothic"/>
                <a:cs typeface="BIZ UDPGothic"/>
              </a:rPr>
              <a:t>イ</a:t>
            </a:r>
            <a:r>
              <a:rPr dirty="0" sz="1150" spc="305" b="1">
                <a:latin typeface="BIZ UDPGothic"/>
                <a:cs typeface="BIZ UDPGothic"/>
              </a:rPr>
              <a:t> </a:t>
            </a:r>
            <a:r>
              <a:rPr dirty="0" sz="1150" spc="35" b="1">
                <a:latin typeface="BIZ UDPGothic"/>
                <a:cs typeface="BIZ UDPGothic"/>
              </a:rPr>
              <a:t>対象地</a:t>
            </a:r>
            <a:r>
              <a:rPr dirty="0" sz="1150" spc="25" b="1">
                <a:latin typeface="BIZ UDPGothic"/>
                <a:cs typeface="BIZ UDPGothic"/>
              </a:rPr>
              <a:t>域</a:t>
            </a:r>
            <a:r>
              <a:rPr dirty="0" sz="1150" spc="10" b="1">
                <a:latin typeface="BIZ UDPGothic"/>
                <a:cs typeface="BIZ UDPGothic"/>
              </a:rPr>
              <a:t>：</a:t>
            </a:r>
            <a:endParaRPr sz="1150">
              <a:latin typeface="BIZ UDPGothic"/>
              <a:cs typeface="BIZ UDPGothic"/>
            </a:endParaRPr>
          </a:p>
          <a:p>
            <a:pPr marL="12700" marR="5080">
              <a:lnSpc>
                <a:spcPct val="109600"/>
              </a:lnSpc>
              <a:spcBef>
                <a:spcPts val="215"/>
              </a:spcBef>
            </a:pPr>
            <a:r>
              <a:rPr dirty="0" sz="1150" spc="25" b="1">
                <a:latin typeface="BIZ UDPGothic"/>
                <a:cs typeface="BIZ UDPGothic"/>
              </a:rPr>
              <a:t>ウ</a:t>
            </a:r>
            <a:r>
              <a:rPr dirty="0" sz="1150" spc="310" b="1">
                <a:latin typeface="BIZ UDPGothic"/>
                <a:cs typeface="BIZ UDPGothic"/>
              </a:rPr>
              <a:t> </a:t>
            </a:r>
            <a:r>
              <a:rPr dirty="0" sz="1150" spc="35" b="1">
                <a:latin typeface="BIZ UDPGothic"/>
                <a:cs typeface="BIZ UDPGothic"/>
              </a:rPr>
              <a:t>補助</a:t>
            </a:r>
            <a:r>
              <a:rPr dirty="0" sz="1150" spc="25" b="1">
                <a:latin typeface="BIZ UDPGothic"/>
                <a:cs typeface="BIZ UDPGothic"/>
              </a:rPr>
              <a:t>対象</a:t>
            </a:r>
            <a:r>
              <a:rPr dirty="0" sz="1150" spc="10" b="1">
                <a:latin typeface="BIZ UDPGothic"/>
                <a:cs typeface="BIZ UDPGothic"/>
              </a:rPr>
              <a:t>： </a:t>
            </a:r>
            <a:r>
              <a:rPr dirty="0" sz="1150" spc="-365" b="1">
                <a:latin typeface="BIZ UDPGothic"/>
                <a:cs typeface="BIZ UDPGothic"/>
              </a:rPr>
              <a:t> </a:t>
            </a:r>
            <a:r>
              <a:rPr dirty="0" sz="1150" spc="15" b="1">
                <a:latin typeface="BIZ UDPGothic"/>
                <a:cs typeface="BIZ UDPGothic"/>
              </a:rPr>
              <a:t>エ</a:t>
            </a:r>
            <a:r>
              <a:rPr dirty="0" sz="1150" spc="305" b="1">
                <a:latin typeface="BIZ UDPGothic"/>
                <a:cs typeface="BIZ UDPGothic"/>
              </a:rPr>
              <a:t> </a:t>
            </a:r>
            <a:r>
              <a:rPr dirty="0" sz="1150" spc="35" b="1">
                <a:latin typeface="BIZ UDPGothic"/>
                <a:cs typeface="BIZ UDPGothic"/>
              </a:rPr>
              <a:t>負担割</a:t>
            </a:r>
            <a:r>
              <a:rPr dirty="0" sz="1150" spc="25" b="1">
                <a:latin typeface="BIZ UDPGothic"/>
                <a:cs typeface="BIZ UDPGothic"/>
              </a:rPr>
              <a:t>合</a:t>
            </a:r>
            <a:r>
              <a:rPr dirty="0" sz="1150" spc="10" b="1">
                <a:latin typeface="BIZ UDPGothic"/>
                <a:cs typeface="BIZ UDPGothic"/>
              </a:rPr>
              <a:t>：</a:t>
            </a:r>
            <a:endParaRPr sz="1150">
              <a:latin typeface="BIZ UDPGothic"/>
              <a:cs typeface="BIZ UDPGothic"/>
            </a:endParaRPr>
          </a:p>
        </p:txBody>
      </p:sp>
      <p:sp>
        <p:nvSpPr>
          <p:cNvPr id="151" name="object 151"/>
          <p:cNvSpPr txBox="1"/>
          <p:nvPr/>
        </p:nvSpPr>
        <p:spPr>
          <a:xfrm>
            <a:off x="263143" y="4694935"/>
            <a:ext cx="749300" cy="221615"/>
          </a:xfrm>
          <a:prstGeom prst="rect">
            <a:avLst/>
          </a:prstGeom>
        </p:spPr>
        <p:txBody>
          <a:bodyPr wrap="square" lIns="0" tIns="17145" rIns="0" bIns="0" rtlCol="0" vert="horz">
            <a:spAutoFit/>
          </a:bodyPr>
          <a:lstStyle/>
          <a:p>
            <a:pPr marL="12700">
              <a:lnSpc>
                <a:spcPct val="100000"/>
              </a:lnSpc>
              <a:spcBef>
                <a:spcPts val="135"/>
              </a:spcBef>
            </a:pPr>
            <a:r>
              <a:rPr dirty="0" u="sng" sz="1250" spc="50" b="1">
                <a:uFill>
                  <a:solidFill>
                    <a:srgbClr val="000000"/>
                  </a:solidFill>
                </a:uFill>
                <a:latin typeface="BIZ UDPGothic"/>
                <a:cs typeface="BIZ UDPGothic"/>
              </a:rPr>
              <a:t>イ</a:t>
            </a:r>
            <a:r>
              <a:rPr dirty="0" u="sng" sz="1250" spc="-245" b="1">
                <a:uFill>
                  <a:solidFill>
                    <a:srgbClr val="000000"/>
                  </a:solidFill>
                </a:uFill>
                <a:latin typeface="BIZ UDPGothic"/>
                <a:cs typeface="BIZ UDPGothic"/>
              </a:rPr>
              <a:t>メ</a:t>
            </a:r>
            <a:r>
              <a:rPr dirty="0" u="sng" sz="1250" spc="40" b="1">
                <a:uFill>
                  <a:solidFill>
                    <a:srgbClr val="000000"/>
                  </a:solidFill>
                </a:uFill>
                <a:latin typeface="BIZ UDPGothic"/>
                <a:cs typeface="BIZ UDPGothic"/>
              </a:rPr>
              <a:t>ー</a:t>
            </a:r>
            <a:r>
              <a:rPr dirty="0" u="sng" sz="1250" spc="-25" b="1">
                <a:uFill>
                  <a:solidFill>
                    <a:srgbClr val="000000"/>
                  </a:solidFill>
                </a:uFill>
                <a:latin typeface="BIZ UDPGothic"/>
                <a:cs typeface="BIZ UDPGothic"/>
              </a:rPr>
              <a:t>ジ</a:t>
            </a:r>
            <a:r>
              <a:rPr dirty="0" u="sng" sz="1250" spc="30" b="1">
                <a:uFill>
                  <a:solidFill>
                    <a:srgbClr val="000000"/>
                  </a:solidFill>
                </a:uFill>
                <a:latin typeface="BIZ UDPGothic"/>
                <a:cs typeface="BIZ UDPGothic"/>
              </a:rPr>
              <a:t>図</a:t>
            </a:r>
            <a:endParaRPr sz="1250">
              <a:latin typeface="BIZ UDPGothic"/>
              <a:cs typeface="BIZ UDPGothic"/>
            </a:endParaRPr>
          </a:p>
        </p:txBody>
      </p:sp>
      <p:pic>
        <p:nvPicPr>
          <p:cNvPr id="152" name="object 152"/>
          <p:cNvPicPr/>
          <p:nvPr/>
        </p:nvPicPr>
        <p:blipFill>
          <a:blip r:embed="rId23" cstate="print"/>
          <a:stretch>
            <a:fillRect/>
          </a:stretch>
        </p:blipFill>
        <p:spPr>
          <a:xfrm>
            <a:off x="7720583" y="2708440"/>
            <a:ext cx="1429804" cy="280695"/>
          </a:xfrm>
          <a:prstGeom prst="rect">
            <a:avLst/>
          </a:prstGeom>
        </p:spPr>
      </p:pic>
      <p:pic>
        <p:nvPicPr>
          <p:cNvPr id="153" name="object 153"/>
          <p:cNvPicPr/>
          <p:nvPr/>
        </p:nvPicPr>
        <p:blipFill>
          <a:blip r:embed="rId24" cstate="print"/>
          <a:stretch>
            <a:fillRect/>
          </a:stretch>
        </p:blipFill>
        <p:spPr>
          <a:xfrm>
            <a:off x="9222587" y="2699004"/>
            <a:ext cx="515581" cy="443484"/>
          </a:xfrm>
          <a:prstGeom prst="rect">
            <a:avLst/>
          </a:prstGeom>
        </p:spPr>
      </p:pic>
      <p:sp>
        <p:nvSpPr>
          <p:cNvPr id="154" name="object 154"/>
          <p:cNvSpPr txBox="1"/>
          <p:nvPr/>
        </p:nvSpPr>
        <p:spPr>
          <a:xfrm>
            <a:off x="7183628" y="2401316"/>
            <a:ext cx="3063240" cy="1000760"/>
          </a:xfrm>
          <a:prstGeom prst="rect">
            <a:avLst/>
          </a:prstGeom>
        </p:spPr>
        <p:txBody>
          <a:bodyPr wrap="square" lIns="0" tIns="13970" rIns="0" bIns="0" rtlCol="0" vert="horz">
            <a:spAutoFit/>
          </a:bodyPr>
          <a:lstStyle/>
          <a:p>
            <a:pPr marL="247015">
              <a:lnSpc>
                <a:spcPts val="2135"/>
              </a:lnSpc>
              <a:spcBef>
                <a:spcPts val="110"/>
              </a:spcBef>
            </a:pPr>
            <a:r>
              <a:rPr dirty="0" sz="1800" spc="10">
                <a:latin typeface="MS UI Gothic"/>
                <a:cs typeface="MS UI Gothic"/>
              </a:rPr>
              <a:t>令和</a:t>
            </a:r>
            <a:r>
              <a:rPr dirty="0" sz="1800">
                <a:latin typeface="MS UI Gothic"/>
                <a:cs typeface="MS UI Gothic"/>
              </a:rPr>
              <a:t>３</a:t>
            </a:r>
            <a:r>
              <a:rPr dirty="0" sz="1800" spc="10">
                <a:latin typeface="MS UI Gothic"/>
                <a:cs typeface="MS UI Gothic"/>
              </a:rPr>
              <a:t>年度予算額</a:t>
            </a:r>
            <a:r>
              <a:rPr dirty="0" sz="1800" spc="5">
                <a:latin typeface="MS UI Gothic"/>
                <a:cs typeface="MS UI Gothic"/>
              </a:rPr>
              <a:t>：36.8</a:t>
            </a:r>
            <a:r>
              <a:rPr dirty="0" sz="1800" spc="-105">
                <a:latin typeface="MS UI Gothic"/>
                <a:cs typeface="MS UI Gothic"/>
              </a:rPr>
              <a:t> </a:t>
            </a:r>
            <a:r>
              <a:rPr dirty="0" sz="1800" spc="10">
                <a:latin typeface="MS UI Gothic"/>
                <a:cs typeface="MS UI Gothic"/>
              </a:rPr>
              <a:t>億円</a:t>
            </a:r>
            <a:endParaRPr sz="1800">
              <a:latin typeface="MS UI Gothic"/>
              <a:cs typeface="MS UI Gothic"/>
            </a:endParaRPr>
          </a:p>
          <a:p>
            <a:pPr algn="ctr" marL="941705">
              <a:lnSpc>
                <a:spcPts val="1175"/>
              </a:lnSpc>
            </a:pPr>
            <a:r>
              <a:rPr dirty="0" sz="1000" spc="15">
                <a:latin typeface="MS UI Gothic"/>
                <a:cs typeface="MS UI Gothic"/>
              </a:rPr>
              <a:t>：</a:t>
            </a:r>
            <a:endParaRPr sz="1000">
              <a:latin typeface="MS UI Gothic"/>
              <a:cs typeface="MS UI Gothic"/>
            </a:endParaRPr>
          </a:p>
          <a:p>
            <a:pPr algn="ctr" marL="941705">
              <a:lnSpc>
                <a:spcPct val="100000"/>
              </a:lnSpc>
              <a:spcBef>
                <a:spcPts val="35"/>
              </a:spcBef>
            </a:pPr>
            <a:r>
              <a:rPr dirty="0" sz="1000" spc="15">
                <a:latin typeface="MS UI Gothic"/>
                <a:cs typeface="MS UI Gothic"/>
              </a:rPr>
              <a:t>：</a:t>
            </a:r>
            <a:endParaRPr sz="1000">
              <a:latin typeface="MS UI Gothic"/>
              <a:cs typeface="MS UI Gothic"/>
            </a:endParaRPr>
          </a:p>
          <a:p>
            <a:pPr algn="ctr" marR="176530">
              <a:lnSpc>
                <a:spcPct val="100000"/>
              </a:lnSpc>
              <a:spcBef>
                <a:spcPts val="85"/>
              </a:spcBef>
            </a:pPr>
            <a:r>
              <a:rPr dirty="0" sz="1000" spc="30">
                <a:latin typeface="MS UI Gothic"/>
                <a:cs typeface="MS UI Gothic"/>
              </a:rPr>
              <a:t>令和２年度当</a:t>
            </a:r>
            <a:r>
              <a:rPr dirty="0" sz="1000" spc="15">
                <a:latin typeface="MS UI Gothic"/>
                <a:cs typeface="MS UI Gothic"/>
              </a:rPr>
              <a:t>初</a:t>
            </a:r>
            <a:r>
              <a:rPr dirty="0" sz="1000" spc="30">
                <a:latin typeface="MS UI Gothic"/>
                <a:cs typeface="MS UI Gothic"/>
              </a:rPr>
              <a:t>予</a:t>
            </a:r>
            <a:r>
              <a:rPr dirty="0" sz="1000" spc="15">
                <a:latin typeface="MS UI Gothic"/>
                <a:cs typeface="MS UI Gothic"/>
              </a:rPr>
              <a:t>算</a:t>
            </a:r>
            <a:r>
              <a:rPr dirty="0" sz="1000" spc="20">
                <a:latin typeface="MS UI Gothic"/>
                <a:cs typeface="MS UI Gothic"/>
              </a:rPr>
              <a:t>額：</a:t>
            </a:r>
            <a:r>
              <a:rPr dirty="0" sz="1000">
                <a:latin typeface="MS UI Gothic"/>
                <a:cs typeface="MS UI Gothic"/>
              </a:rPr>
              <a:t>5</a:t>
            </a:r>
            <a:r>
              <a:rPr dirty="0" sz="1000" spc="15">
                <a:latin typeface="MS UI Gothic"/>
                <a:cs typeface="MS UI Gothic"/>
              </a:rPr>
              <a:t>2</a:t>
            </a:r>
            <a:r>
              <a:rPr dirty="0" sz="1000" spc="-5">
                <a:latin typeface="MS UI Gothic"/>
                <a:cs typeface="MS UI Gothic"/>
              </a:rPr>
              <a:t>.</a:t>
            </a:r>
            <a:r>
              <a:rPr dirty="0" sz="1000" spc="15">
                <a:latin typeface="MS UI Gothic"/>
                <a:cs typeface="MS UI Gothic"/>
              </a:rPr>
              <a:t>7</a:t>
            </a:r>
            <a:r>
              <a:rPr dirty="0" sz="1000" spc="15">
                <a:latin typeface="MS UI Gothic"/>
                <a:cs typeface="MS UI Gothic"/>
              </a:rPr>
              <a:t>億</a:t>
            </a:r>
            <a:r>
              <a:rPr dirty="0" sz="1000" spc="30">
                <a:latin typeface="MS UI Gothic"/>
                <a:cs typeface="MS UI Gothic"/>
              </a:rPr>
              <a:t>円</a:t>
            </a:r>
            <a:endParaRPr sz="1000">
              <a:latin typeface="MS UI Gothic"/>
              <a:cs typeface="MS UI Gothic"/>
            </a:endParaRPr>
          </a:p>
          <a:p>
            <a:pPr algn="ctr" marR="244475">
              <a:lnSpc>
                <a:spcPct val="100000"/>
              </a:lnSpc>
              <a:spcBef>
                <a:spcPts val="450"/>
              </a:spcBef>
            </a:pPr>
            <a:r>
              <a:rPr dirty="0" sz="1150" spc="20">
                <a:latin typeface="MS UI Gothic"/>
                <a:cs typeface="MS UI Gothic"/>
              </a:rPr>
              <a:t>（</a:t>
            </a:r>
            <a:r>
              <a:rPr dirty="0" sz="1150" spc="35">
                <a:latin typeface="MS UI Gothic"/>
                <a:cs typeface="MS UI Gothic"/>
              </a:rPr>
              <a:t>第</a:t>
            </a:r>
            <a:r>
              <a:rPr dirty="0" sz="1150" spc="25">
                <a:latin typeface="MS UI Gothic"/>
                <a:cs typeface="MS UI Gothic"/>
              </a:rPr>
              <a:t>３</a:t>
            </a:r>
            <a:r>
              <a:rPr dirty="0" sz="1150" spc="135">
                <a:latin typeface="MS UI Gothic"/>
                <a:cs typeface="MS UI Gothic"/>
              </a:rPr>
              <a:t>セ</a:t>
            </a:r>
            <a:r>
              <a:rPr dirty="0" sz="1150" spc="160">
                <a:latin typeface="MS UI Gothic"/>
                <a:cs typeface="MS UI Gothic"/>
              </a:rPr>
              <a:t>ク</a:t>
            </a:r>
            <a:r>
              <a:rPr dirty="0" sz="1150" spc="110">
                <a:latin typeface="MS UI Gothic"/>
                <a:cs typeface="MS UI Gothic"/>
              </a:rPr>
              <a:t>タ</a:t>
            </a:r>
            <a:r>
              <a:rPr dirty="0" sz="1150" spc="195">
                <a:latin typeface="MS UI Gothic"/>
                <a:cs typeface="MS UI Gothic"/>
              </a:rPr>
              <a:t>ー</a:t>
            </a:r>
            <a:r>
              <a:rPr dirty="0" sz="1150" spc="20">
                <a:latin typeface="MS UI Gothic"/>
                <a:cs typeface="MS UI Gothic"/>
              </a:rPr>
              <a:t>・</a:t>
            </a:r>
            <a:r>
              <a:rPr dirty="0" sz="1150" spc="35">
                <a:latin typeface="MS UI Gothic"/>
                <a:cs typeface="MS UI Gothic"/>
              </a:rPr>
              <a:t>民間事業者</a:t>
            </a:r>
            <a:r>
              <a:rPr dirty="0" sz="1150" spc="229">
                <a:latin typeface="MS UI Gothic"/>
                <a:cs typeface="MS UI Gothic"/>
              </a:rPr>
              <a:t>が</a:t>
            </a:r>
            <a:r>
              <a:rPr dirty="0" sz="1150" spc="35">
                <a:latin typeface="MS UI Gothic"/>
                <a:cs typeface="MS UI Gothic"/>
              </a:rPr>
              <a:t>整備</a:t>
            </a:r>
            <a:r>
              <a:rPr dirty="0" sz="1150" spc="160">
                <a:latin typeface="MS UI Gothic"/>
                <a:cs typeface="MS UI Gothic"/>
              </a:rPr>
              <a:t>す</a:t>
            </a:r>
            <a:r>
              <a:rPr dirty="0" sz="1150" spc="135">
                <a:latin typeface="MS UI Gothic"/>
                <a:cs typeface="MS UI Gothic"/>
              </a:rPr>
              <a:t>る</a:t>
            </a:r>
            <a:r>
              <a:rPr dirty="0" sz="1150" spc="35">
                <a:latin typeface="MS UI Gothic"/>
                <a:cs typeface="MS UI Gothic"/>
              </a:rPr>
              <a:t>場合</a:t>
            </a:r>
            <a:r>
              <a:rPr dirty="0" sz="1150" spc="15">
                <a:latin typeface="MS UI Gothic"/>
                <a:cs typeface="MS UI Gothic"/>
              </a:rPr>
              <a:t>）</a:t>
            </a:r>
            <a:endParaRPr sz="1150">
              <a:latin typeface="MS UI Gothic"/>
              <a:cs typeface="MS UI Gothic"/>
            </a:endParaRPr>
          </a:p>
        </p:txBody>
      </p:sp>
      <p:sp>
        <p:nvSpPr>
          <p:cNvPr id="155" name="object 155"/>
          <p:cNvSpPr txBox="1"/>
          <p:nvPr/>
        </p:nvSpPr>
        <p:spPr>
          <a:xfrm>
            <a:off x="2378455" y="3131311"/>
            <a:ext cx="1658620" cy="207010"/>
          </a:xfrm>
          <a:prstGeom prst="rect">
            <a:avLst/>
          </a:prstGeom>
        </p:spPr>
        <p:txBody>
          <a:bodyPr wrap="square" lIns="0" tIns="17145" rIns="0" bIns="0" rtlCol="0" vert="horz">
            <a:spAutoFit/>
          </a:bodyPr>
          <a:lstStyle/>
          <a:p>
            <a:pPr marL="12700">
              <a:lnSpc>
                <a:spcPct val="100000"/>
              </a:lnSpc>
              <a:spcBef>
                <a:spcPts val="135"/>
              </a:spcBef>
            </a:pPr>
            <a:r>
              <a:rPr dirty="0" sz="1150" spc="20">
                <a:latin typeface="MS UI Gothic"/>
                <a:cs typeface="MS UI Gothic"/>
              </a:rPr>
              <a:t>（</a:t>
            </a:r>
            <a:r>
              <a:rPr dirty="0" sz="1150" spc="35">
                <a:latin typeface="MS UI Gothic"/>
                <a:cs typeface="MS UI Gothic"/>
              </a:rPr>
              <a:t>自治体</a:t>
            </a:r>
            <a:r>
              <a:rPr dirty="0" sz="1150" spc="229">
                <a:latin typeface="MS UI Gothic"/>
                <a:cs typeface="MS UI Gothic"/>
              </a:rPr>
              <a:t>が</a:t>
            </a:r>
            <a:r>
              <a:rPr dirty="0" sz="1150" spc="35">
                <a:latin typeface="MS UI Gothic"/>
                <a:cs typeface="MS UI Gothic"/>
              </a:rPr>
              <a:t>整備</a:t>
            </a:r>
            <a:r>
              <a:rPr dirty="0" sz="1150" spc="160">
                <a:latin typeface="MS UI Gothic"/>
                <a:cs typeface="MS UI Gothic"/>
              </a:rPr>
              <a:t>す</a:t>
            </a:r>
            <a:r>
              <a:rPr dirty="0" sz="1150" spc="135">
                <a:latin typeface="MS UI Gothic"/>
                <a:cs typeface="MS UI Gothic"/>
              </a:rPr>
              <a:t>る</a:t>
            </a:r>
            <a:r>
              <a:rPr dirty="0" sz="1150" spc="35">
                <a:latin typeface="MS UI Gothic"/>
                <a:cs typeface="MS UI Gothic"/>
              </a:rPr>
              <a:t>場合</a:t>
            </a:r>
            <a:r>
              <a:rPr dirty="0" sz="1150" spc="15">
                <a:latin typeface="MS UI Gothic"/>
                <a:cs typeface="MS UI Gothic"/>
              </a:rPr>
              <a:t>）</a:t>
            </a:r>
            <a:endParaRPr sz="1150">
              <a:latin typeface="MS UI Gothic"/>
              <a:cs typeface="MS UI Gothic"/>
            </a:endParaRPr>
          </a:p>
        </p:txBody>
      </p:sp>
      <p:sp>
        <p:nvSpPr>
          <p:cNvPr id="156" name="object 156"/>
          <p:cNvSpPr/>
          <p:nvPr/>
        </p:nvSpPr>
        <p:spPr>
          <a:xfrm>
            <a:off x="1769364" y="3470147"/>
            <a:ext cx="1725295" cy="390525"/>
          </a:xfrm>
          <a:custGeom>
            <a:avLst/>
            <a:gdLst/>
            <a:ahLst/>
            <a:cxnLst/>
            <a:rect l="l" t="t" r="r" b="b"/>
            <a:pathLst>
              <a:path w="1725295" h="390525">
                <a:moveTo>
                  <a:pt x="0" y="0"/>
                </a:moveTo>
                <a:lnTo>
                  <a:pt x="1725168" y="0"/>
                </a:lnTo>
                <a:lnTo>
                  <a:pt x="1725168" y="390144"/>
                </a:lnTo>
                <a:lnTo>
                  <a:pt x="0" y="390144"/>
                </a:lnTo>
                <a:lnTo>
                  <a:pt x="0" y="0"/>
                </a:lnTo>
                <a:close/>
              </a:path>
            </a:pathLst>
          </a:custGeom>
          <a:ln w="13716">
            <a:solidFill>
              <a:srgbClr val="000000"/>
            </a:solidFill>
          </a:ln>
        </p:spPr>
        <p:txBody>
          <a:bodyPr wrap="square" lIns="0" tIns="0" rIns="0" bIns="0" rtlCol="0"/>
          <a:lstStyle/>
          <a:p/>
        </p:txBody>
      </p:sp>
      <p:sp>
        <p:nvSpPr>
          <p:cNvPr id="157" name="object 157"/>
          <p:cNvSpPr txBox="1"/>
          <p:nvPr/>
        </p:nvSpPr>
        <p:spPr>
          <a:xfrm>
            <a:off x="1776222" y="3477005"/>
            <a:ext cx="1711960" cy="376555"/>
          </a:xfrm>
          <a:prstGeom prst="rect">
            <a:avLst/>
          </a:prstGeom>
          <a:solidFill>
            <a:srgbClr val="FFF2CC"/>
          </a:solidFill>
        </p:spPr>
        <p:txBody>
          <a:bodyPr wrap="square" lIns="0" tIns="12065" rIns="0" bIns="0" rtlCol="0" vert="horz">
            <a:spAutoFit/>
          </a:bodyPr>
          <a:lstStyle/>
          <a:p>
            <a:pPr algn="ctr" marL="687705" marR="679450" indent="635">
              <a:lnSpc>
                <a:spcPct val="101800"/>
              </a:lnSpc>
              <a:spcBef>
                <a:spcPts val="95"/>
              </a:spcBef>
            </a:pPr>
            <a:r>
              <a:rPr dirty="0" sz="1100" spc="15">
                <a:latin typeface="MS UI Gothic"/>
                <a:cs typeface="MS UI Gothic"/>
              </a:rPr>
              <a:t>国 </a:t>
            </a:r>
            <a:r>
              <a:rPr dirty="0" sz="1100" spc="15">
                <a:latin typeface="MS UI Gothic"/>
                <a:cs typeface="MS UI Gothic"/>
              </a:rPr>
              <a:t>２</a:t>
            </a:r>
            <a:r>
              <a:rPr dirty="0" sz="1100" spc="10">
                <a:latin typeface="MS UI Gothic"/>
                <a:cs typeface="MS UI Gothic"/>
              </a:rPr>
              <a:t>／３</a:t>
            </a:r>
            <a:endParaRPr sz="1100">
              <a:latin typeface="MS UI Gothic"/>
              <a:cs typeface="MS UI Gothic"/>
            </a:endParaRPr>
          </a:p>
        </p:txBody>
      </p:sp>
      <p:sp>
        <p:nvSpPr>
          <p:cNvPr id="158" name="object 158"/>
          <p:cNvSpPr/>
          <p:nvPr/>
        </p:nvSpPr>
        <p:spPr>
          <a:xfrm>
            <a:off x="3505200" y="3473196"/>
            <a:ext cx="1009015" cy="384175"/>
          </a:xfrm>
          <a:custGeom>
            <a:avLst/>
            <a:gdLst/>
            <a:ahLst/>
            <a:cxnLst/>
            <a:rect l="l" t="t" r="r" b="b"/>
            <a:pathLst>
              <a:path w="1009014" h="384175">
                <a:moveTo>
                  <a:pt x="0" y="0"/>
                </a:moveTo>
                <a:lnTo>
                  <a:pt x="1008888" y="0"/>
                </a:lnTo>
                <a:lnTo>
                  <a:pt x="1008888" y="384048"/>
                </a:lnTo>
                <a:lnTo>
                  <a:pt x="0" y="384048"/>
                </a:lnTo>
                <a:lnTo>
                  <a:pt x="0" y="0"/>
                </a:lnTo>
                <a:close/>
              </a:path>
            </a:pathLst>
          </a:custGeom>
          <a:ln w="13716">
            <a:solidFill>
              <a:srgbClr val="000000"/>
            </a:solidFill>
          </a:ln>
        </p:spPr>
        <p:txBody>
          <a:bodyPr wrap="square" lIns="0" tIns="0" rIns="0" bIns="0" rtlCol="0"/>
          <a:lstStyle/>
          <a:p/>
        </p:txBody>
      </p:sp>
      <p:sp>
        <p:nvSpPr>
          <p:cNvPr id="159" name="object 159"/>
          <p:cNvSpPr txBox="1"/>
          <p:nvPr/>
        </p:nvSpPr>
        <p:spPr>
          <a:xfrm>
            <a:off x="3512058" y="3477005"/>
            <a:ext cx="995680" cy="376555"/>
          </a:xfrm>
          <a:prstGeom prst="rect">
            <a:avLst/>
          </a:prstGeom>
          <a:solidFill>
            <a:srgbClr val="DDEBF6"/>
          </a:solidFill>
        </p:spPr>
        <p:txBody>
          <a:bodyPr wrap="square" lIns="0" tIns="12065" rIns="0" bIns="0" rtlCol="0" vert="horz">
            <a:spAutoFit/>
          </a:bodyPr>
          <a:lstStyle/>
          <a:p>
            <a:pPr marL="329565" marR="276225" indent="-44450">
              <a:lnSpc>
                <a:spcPct val="101800"/>
              </a:lnSpc>
              <a:spcBef>
                <a:spcPts val="95"/>
              </a:spcBef>
            </a:pPr>
            <a:r>
              <a:rPr dirty="0" sz="1100" spc="10">
                <a:latin typeface="MS UI Gothic"/>
                <a:cs typeface="MS UI Gothic"/>
              </a:rPr>
              <a:t>自治体  </a:t>
            </a:r>
            <a:r>
              <a:rPr dirty="0" sz="1100" spc="10">
                <a:latin typeface="MS UI Gothic"/>
                <a:cs typeface="MS UI Gothic"/>
              </a:rPr>
              <a:t>１／３</a:t>
            </a:r>
            <a:endParaRPr sz="1100">
              <a:latin typeface="MS UI Gothic"/>
              <a:cs typeface="MS UI Gothic"/>
            </a:endParaRPr>
          </a:p>
        </p:txBody>
      </p:sp>
      <p:sp>
        <p:nvSpPr>
          <p:cNvPr id="160" name="object 160"/>
          <p:cNvSpPr/>
          <p:nvPr/>
        </p:nvSpPr>
        <p:spPr>
          <a:xfrm>
            <a:off x="1712976" y="4239767"/>
            <a:ext cx="1417320" cy="388620"/>
          </a:xfrm>
          <a:custGeom>
            <a:avLst/>
            <a:gdLst/>
            <a:ahLst/>
            <a:cxnLst/>
            <a:rect l="l" t="t" r="r" b="b"/>
            <a:pathLst>
              <a:path w="1417320" h="388620">
                <a:moveTo>
                  <a:pt x="0" y="0"/>
                </a:moveTo>
                <a:lnTo>
                  <a:pt x="1417320" y="0"/>
                </a:lnTo>
                <a:lnTo>
                  <a:pt x="1417320" y="388619"/>
                </a:lnTo>
                <a:lnTo>
                  <a:pt x="0" y="388619"/>
                </a:lnTo>
                <a:lnTo>
                  <a:pt x="0" y="0"/>
                </a:lnTo>
                <a:close/>
              </a:path>
            </a:pathLst>
          </a:custGeom>
          <a:ln w="13715">
            <a:solidFill>
              <a:srgbClr val="000000"/>
            </a:solidFill>
          </a:ln>
        </p:spPr>
        <p:txBody>
          <a:bodyPr wrap="square" lIns="0" tIns="0" rIns="0" bIns="0" rtlCol="0"/>
          <a:lstStyle/>
          <a:p/>
        </p:txBody>
      </p:sp>
      <p:sp>
        <p:nvSpPr>
          <p:cNvPr id="161" name="object 161"/>
          <p:cNvSpPr txBox="1"/>
          <p:nvPr/>
        </p:nvSpPr>
        <p:spPr>
          <a:xfrm>
            <a:off x="1719833" y="4248911"/>
            <a:ext cx="1393190" cy="372745"/>
          </a:xfrm>
          <a:prstGeom prst="rect">
            <a:avLst/>
          </a:prstGeom>
          <a:solidFill>
            <a:srgbClr val="FFF2CC"/>
          </a:solidFill>
        </p:spPr>
        <p:txBody>
          <a:bodyPr wrap="square" lIns="0" tIns="28575" rIns="0" bIns="0" rtlCol="0" vert="horz">
            <a:spAutoFit/>
          </a:bodyPr>
          <a:lstStyle/>
          <a:p>
            <a:pPr algn="ctr" marL="521334" marR="503555">
              <a:lnSpc>
                <a:spcPts val="1280"/>
              </a:lnSpc>
              <a:spcBef>
                <a:spcPts val="225"/>
              </a:spcBef>
            </a:pPr>
            <a:r>
              <a:rPr dirty="0" sz="1100" spc="15">
                <a:latin typeface="MS UI Gothic"/>
                <a:cs typeface="MS UI Gothic"/>
              </a:rPr>
              <a:t>国</a:t>
            </a:r>
            <a:r>
              <a:rPr dirty="0" sz="850" spc="5">
                <a:latin typeface="MS UI Gothic"/>
                <a:cs typeface="MS UI Gothic"/>
              </a:rPr>
              <a:t>（</a:t>
            </a:r>
            <a:r>
              <a:rPr dirty="0" sz="850" spc="10">
                <a:latin typeface="MS Gothic"/>
                <a:cs typeface="MS Gothic"/>
              </a:rPr>
              <a:t>※</a:t>
            </a:r>
            <a:r>
              <a:rPr dirty="0" sz="850">
                <a:latin typeface="MS UI Gothic"/>
                <a:cs typeface="MS UI Gothic"/>
              </a:rPr>
              <a:t>）  </a:t>
            </a:r>
            <a:r>
              <a:rPr dirty="0" sz="1100" spc="10">
                <a:latin typeface="MS UI Gothic"/>
                <a:cs typeface="MS UI Gothic"/>
              </a:rPr>
              <a:t>１／２</a:t>
            </a:r>
            <a:endParaRPr sz="1100">
              <a:latin typeface="MS UI Gothic"/>
              <a:cs typeface="MS UI Gothic"/>
            </a:endParaRPr>
          </a:p>
        </p:txBody>
      </p:sp>
      <p:sp>
        <p:nvSpPr>
          <p:cNvPr id="162" name="object 162"/>
          <p:cNvSpPr/>
          <p:nvPr/>
        </p:nvSpPr>
        <p:spPr>
          <a:xfrm>
            <a:off x="3119627" y="4244340"/>
            <a:ext cx="1315720" cy="384175"/>
          </a:xfrm>
          <a:custGeom>
            <a:avLst/>
            <a:gdLst/>
            <a:ahLst/>
            <a:cxnLst/>
            <a:rect l="l" t="t" r="r" b="b"/>
            <a:pathLst>
              <a:path w="1315720" h="384175">
                <a:moveTo>
                  <a:pt x="0" y="0"/>
                </a:moveTo>
                <a:lnTo>
                  <a:pt x="1315212" y="0"/>
                </a:lnTo>
                <a:lnTo>
                  <a:pt x="1315212" y="384048"/>
                </a:lnTo>
                <a:lnTo>
                  <a:pt x="0" y="384048"/>
                </a:lnTo>
                <a:lnTo>
                  <a:pt x="0" y="0"/>
                </a:lnTo>
                <a:close/>
              </a:path>
            </a:pathLst>
          </a:custGeom>
          <a:ln w="13716">
            <a:solidFill>
              <a:srgbClr val="000000"/>
            </a:solidFill>
          </a:ln>
        </p:spPr>
        <p:txBody>
          <a:bodyPr wrap="square" lIns="0" tIns="0" rIns="0" bIns="0" rtlCol="0"/>
          <a:lstStyle/>
          <a:p/>
        </p:txBody>
      </p:sp>
      <p:sp>
        <p:nvSpPr>
          <p:cNvPr id="163" name="object 163"/>
          <p:cNvSpPr txBox="1"/>
          <p:nvPr/>
        </p:nvSpPr>
        <p:spPr>
          <a:xfrm>
            <a:off x="3137154" y="4248911"/>
            <a:ext cx="1290955" cy="372745"/>
          </a:xfrm>
          <a:prstGeom prst="rect">
            <a:avLst/>
          </a:prstGeom>
          <a:solidFill>
            <a:srgbClr val="DDEBF6"/>
          </a:solidFill>
        </p:spPr>
        <p:txBody>
          <a:bodyPr wrap="square" lIns="0" tIns="31115" rIns="0" bIns="0" rtlCol="0" vert="horz">
            <a:spAutoFit/>
          </a:bodyPr>
          <a:lstStyle/>
          <a:p>
            <a:pPr marL="471170" marR="321310" indent="-154305">
              <a:lnSpc>
                <a:spcPts val="1280"/>
              </a:lnSpc>
              <a:spcBef>
                <a:spcPts val="245"/>
              </a:spcBef>
            </a:pPr>
            <a:r>
              <a:rPr dirty="0" sz="1100" spc="15">
                <a:latin typeface="MS UI Gothic"/>
                <a:cs typeface="MS UI Gothic"/>
              </a:rPr>
              <a:t>自治体</a:t>
            </a:r>
            <a:r>
              <a:rPr dirty="0" sz="850" spc="5">
                <a:latin typeface="MS UI Gothic"/>
                <a:cs typeface="MS UI Gothic"/>
              </a:rPr>
              <a:t>（</a:t>
            </a:r>
            <a:r>
              <a:rPr dirty="0" sz="850" spc="10">
                <a:latin typeface="MS Gothic"/>
                <a:cs typeface="MS Gothic"/>
              </a:rPr>
              <a:t>※</a:t>
            </a:r>
            <a:r>
              <a:rPr dirty="0" sz="850">
                <a:latin typeface="MS UI Gothic"/>
                <a:cs typeface="MS UI Gothic"/>
              </a:rPr>
              <a:t>）  </a:t>
            </a:r>
            <a:r>
              <a:rPr dirty="0" sz="1100" spc="10">
                <a:latin typeface="MS UI Gothic"/>
                <a:cs typeface="MS UI Gothic"/>
              </a:rPr>
              <a:t>１／２</a:t>
            </a:r>
            <a:endParaRPr sz="1100">
              <a:latin typeface="MS UI Gothic"/>
              <a:cs typeface="MS UI Gothic"/>
            </a:endParaRPr>
          </a:p>
        </p:txBody>
      </p:sp>
      <p:sp>
        <p:nvSpPr>
          <p:cNvPr id="164" name="object 164"/>
          <p:cNvSpPr txBox="1"/>
          <p:nvPr/>
        </p:nvSpPr>
        <p:spPr>
          <a:xfrm>
            <a:off x="1381760" y="4615306"/>
            <a:ext cx="3843020" cy="556895"/>
          </a:xfrm>
          <a:prstGeom prst="rect">
            <a:avLst/>
          </a:prstGeom>
        </p:spPr>
        <p:txBody>
          <a:bodyPr wrap="square" lIns="0" tIns="92710" rIns="0" bIns="0" rtlCol="0" vert="horz">
            <a:spAutoFit/>
          </a:bodyPr>
          <a:lstStyle/>
          <a:p>
            <a:pPr algn="ctr">
              <a:lnSpc>
                <a:spcPct val="100000"/>
              </a:lnSpc>
              <a:spcBef>
                <a:spcPts val="730"/>
              </a:spcBef>
            </a:pPr>
            <a:r>
              <a:rPr dirty="0" sz="1100" spc="25">
                <a:latin typeface="MS UI Gothic"/>
                <a:cs typeface="MS UI Gothic"/>
              </a:rPr>
              <a:t>※離島地域</a:t>
            </a:r>
            <a:r>
              <a:rPr dirty="0" sz="1100" spc="229">
                <a:latin typeface="MS UI Gothic"/>
                <a:cs typeface="MS UI Gothic"/>
              </a:rPr>
              <a:t>の</a:t>
            </a:r>
            <a:r>
              <a:rPr dirty="0" sz="1100" spc="25">
                <a:latin typeface="MS UI Gothic"/>
                <a:cs typeface="MS UI Gothic"/>
              </a:rPr>
              <a:t>光</a:t>
            </a:r>
            <a:r>
              <a:rPr dirty="0" sz="1100" spc="160">
                <a:latin typeface="MS UI Gothic"/>
                <a:cs typeface="MS UI Gothic"/>
              </a:rPr>
              <a:t>フ</a:t>
            </a:r>
            <a:r>
              <a:rPr dirty="0" sz="1100" spc="215">
                <a:latin typeface="MS UI Gothic"/>
                <a:cs typeface="MS UI Gothic"/>
              </a:rPr>
              <a:t>ァ</a:t>
            </a:r>
            <a:r>
              <a:rPr dirty="0" sz="1100" spc="120">
                <a:latin typeface="MS UI Gothic"/>
                <a:cs typeface="MS UI Gothic"/>
              </a:rPr>
              <a:t>イ</a:t>
            </a:r>
            <a:r>
              <a:rPr dirty="0" sz="1100" spc="204">
                <a:latin typeface="MS UI Gothic"/>
                <a:cs typeface="MS UI Gothic"/>
              </a:rPr>
              <a:t>バ</a:t>
            </a:r>
            <a:r>
              <a:rPr dirty="0" sz="1100" spc="25">
                <a:latin typeface="MS UI Gothic"/>
                <a:cs typeface="MS UI Gothic"/>
              </a:rPr>
              <a:t>等</a:t>
            </a:r>
            <a:r>
              <a:rPr dirty="0" sz="1100" spc="240">
                <a:latin typeface="MS UI Gothic"/>
                <a:cs typeface="MS UI Gothic"/>
              </a:rPr>
              <a:t>の</a:t>
            </a:r>
            <a:r>
              <a:rPr dirty="0" sz="1100" spc="25">
                <a:latin typeface="MS UI Gothic"/>
                <a:cs typeface="MS UI Gothic"/>
              </a:rPr>
              <a:t>維</a:t>
            </a:r>
            <a:r>
              <a:rPr dirty="0" sz="1100" spc="35">
                <a:latin typeface="MS UI Gothic"/>
                <a:cs typeface="MS UI Gothic"/>
              </a:rPr>
              <a:t>持</a:t>
            </a:r>
            <a:r>
              <a:rPr dirty="0" sz="1100" spc="25">
                <a:latin typeface="MS UI Gothic"/>
                <a:cs typeface="MS UI Gothic"/>
              </a:rPr>
              <a:t>管</a:t>
            </a:r>
            <a:r>
              <a:rPr dirty="0" sz="1100" spc="35">
                <a:latin typeface="MS UI Gothic"/>
                <a:cs typeface="MS UI Gothic"/>
              </a:rPr>
              <a:t>理</a:t>
            </a:r>
            <a:r>
              <a:rPr dirty="0" sz="1100" spc="25">
                <a:latin typeface="MS UI Gothic"/>
                <a:cs typeface="MS UI Gothic"/>
              </a:rPr>
              <a:t>補</a:t>
            </a:r>
            <a:r>
              <a:rPr dirty="0" sz="1100" spc="35">
                <a:latin typeface="MS UI Gothic"/>
                <a:cs typeface="MS UI Gothic"/>
              </a:rPr>
              <a:t>助</a:t>
            </a:r>
            <a:r>
              <a:rPr dirty="0" sz="1100" spc="195">
                <a:latin typeface="MS UI Gothic"/>
                <a:cs typeface="MS UI Gothic"/>
              </a:rPr>
              <a:t>は</a:t>
            </a:r>
            <a:r>
              <a:rPr dirty="0" sz="1100" spc="5">
                <a:latin typeface="MS UI Gothic"/>
                <a:cs typeface="MS UI Gothic"/>
              </a:rPr>
              <a:t>、</a:t>
            </a:r>
            <a:r>
              <a:rPr dirty="0" sz="1100" spc="35">
                <a:latin typeface="MS UI Gothic"/>
                <a:cs typeface="MS UI Gothic"/>
              </a:rPr>
              <a:t>収</a:t>
            </a:r>
            <a:r>
              <a:rPr dirty="0" sz="1100" spc="25">
                <a:latin typeface="MS UI Gothic"/>
                <a:cs typeface="MS UI Gothic"/>
              </a:rPr>
              <a:t>支</a:t>
            </a:r>
            <a:r>
              <a:rPr dirty="0" sz="1100" spc="35">
                <a:latin typeface="MS UI Gothic"/>
                <a:cs typeface="MS UI Gothic"/>
              </a:rPr>
              <a:t>赤</a:t>
            </a:r>
            <a:r>
              <a:rPr dirty="0" sz="1100" spc="25">
                <a:latin typeface="MS UI Gothic"/>
                <a:cs typeface="MS UI Gothic"/>
              </a:rPr>
              <a:t>字</a:t>
            </a:r>
            <a:r>
              <a:rPr dirty="0" sz="1100" spc="229">
                <a:latin typeface="MS UI Gothic"/>
                <a:cs typeface="MS UI Gothic"/>
              </a:rPr>
              <a:t>の</a:t>
            </a:r>
            <a:r>
              <a:rPr dirty="0" sz="1100" spc="15">
                <a:latin typeface="MS UI Gothic"/>
                <a:cs typeface="MS UI Gothic"/>
              </a:rPr>
              <a:t>1/2</a:t>
            </a:r>
            <a:endParaRPr sz="1100">
              <a:latin typeface="MS UI Gothic"/>
              <a:cs typeface="MS UI Gothic"/>
            </a:endParaRPr>
          </a:p>
          <a:p>
            <a:pPr algn="ctr" marL="43815">
              <a:lnSpc>
                <a:spcPct val="100000"/>
              </a:lnSpc>
              <a:spcBef>
                <a:spcPts val="725"/>
              </a:spcBef>
            </a:pPr>
            <a:r>
              <a:rPr dirty="0" sz="1250" spc="30">
                <a:latin typeface="HGPSoeiKakugothicUB"/>
                <a:cs typeface="HGPSoeiKakugothicUB"/>
              </a:rPr>
              <a:t>高速</a:t>
            </a:r>
            <a:r>
              <a:rPr dirty="0" sz="1250" spc="20">
                <a:latin typeface="HGPSoeiKakugothicUB"/>
                <a:cs typeface="HGPSoeiKakugothicUB"/>
              </a:rPr>
              <a:t>・</a:t>
            </a:r>
            <a:r>
              <a:rPr dirty="0" sz="1250" spc="30">
                <a:latin typeface="HGPSoeiKakugothicUB"/>
                <a:cs typeface="HGPSoeiKakugothicUB"/>
              </a:rPr>
              <a:t>大容量無線通信</a:t>
            </a:r>
            <a:r>
              <a:rPr dirty="0" sz="1250" spc="25">
                <a:latin typeface="HGPSoeiKakugothicUB"/>
                <a:cs typeface="HGPSoeiKakugothicUB"/>
              </a:rPr>
              <a:t>の</a:t>
            </a:r>
            <a:r>
              <a:rPr dirty="0" sz="1250" spc="30">
                <a:latin typeface="HGPSoeiKakugothicUB"/>
                <a:cs typeface="HGPSoeiKakugothicUB"/>
              </a:rPr>
              <a:t>前提</a:t>
            </a:r>
            <a:r>
              <a:rPr dirty="0" sz="1250" spc="20">
                <a:latin typeface="HGPSoeiKakugothicUB"/>
                <a:cs typeface="HGPSoeiKakugothicUB"/>
              </a:rPr>
              <a:t>と</a:t>
            </a:r>
            <a:r>
              <a:rPr dirty="0" sz="1250" spc="20">
                <a:latin typeface="HGPSoeiKakugothicUB"/>
                <a:cs typeface="HGPSoeiKakugothicUB"/>
              </a:rPr>
              <a:t>な</a:t>
            </a:r>
            <a:r>
              <a:rPr dirty="0" sz="1250" spc="20">
                <a:latin typeface="HGPSoeiKakugothicUB"/>
                <a:cs typeface="HGPSoeiKakugothicUB"/>
              </a:rPr>
              <a:t>る</a:t>
            </a:r>
            <a:r>
              <a:rPr dirty="0" sz="1250" spc="30">
                <a:latin typeface="HGPSoeiKakugothicUB"/>
                <a:cs typeface="HGPSoeiKakugothicUB"/>
              </a:rPr>
              <a:t>伝送路</a:t>
            </a:r>
            <a:endParaRPr sz="1250">
              <a:latin typeface="HGPSoeiKakugothicUB"/>
              <a:cs typeface="HGPSoeiKakugothicUB"/>
            </a:endParaRPr>
          </a:p>
        </p:txBody>
      </p:sp>
      <p:sp>
        <p:nvSpPr>
          <p:cNvPr id="165" name="object 165"/>
          <p:cNvSpPr txBox="1"/>
          <p:nvPr/>
        </p:nvSpPr>
        <p:spPr>
          <a:xfrm>
            <a:off x="1756664" y="3224276"/>
            <a:ext cx="473709" cy="205104"/>
          </a:xfrm>
          <a:prstGeom prst="rect">
            <a:avLst/>
          </a:prstGeom>
        </p:spPr>
        <p:txBody>
          <a:bodyPr wrap="square" lIns="0" tIns="15875" rIns="0" bIns="0" rtlCol="0" vert="horz">
            <a:spAutoFit/>
          </a:bodyPr>
          <a:lstStyle/>
          <a:p>
            <a:pPr marL="12700">
              <a:lnSpc>
                <a:spcPct val="100000"/>
              </a:lnSpc>
              <a:spcBef>
                <a:spcPts val="125"/>
              </a:spcBef>
            </a:pPr>
            <a:r>
              <a:rPr dirty="0" sz="1150" spc="15">
                <a:latin typeface="MS UI Gothic"/>
                <a:cs typeface="MS UI Gothic"/>
              </a:rPr>
              <a:t>【離島】</a:t>
            </a:r>
            <a:endParaRPr sz="1150">
              <a:latin typeface="MS UI Gothic"/>
              <a:cs typeface="MS UI Gothic"/>
            </a:endParaRPr>
          </a:p>
        </p:txBody>
      </p:sp>
      <p:sp>
        <p:nvSpPr>
          <p:cNvPr id="166" name="object 166"/>
          <p:cNvSpPr txBox="1"/>
          <p:nvPr/>
        </p:nvSpPr>
        <p:spPr>
          <a:xfrm>
            <a:off x="1710944" y="3932935"/>
            <a:ext cx="1656080" cy="205104"/>
          </a:xfrm>
          <a:prstGeom prst="rect">
            <a:avLst/>
          </a:prstGeom>
        </p:spPr>
        <p:txBody>
          <a:bodyPr wrap="square" lIns="0" tIns="15875" rIns="0" bIns="0" rtlCol="0" vert="horz">
            <a:spAutoFit/>
          </a:bodyPr>
          <a:lstStyle/>
          <a:p>
            <a:pPr marL="12700">
              <a:lnSpc>
                <a:spcPct val="100000"/>
              </a:lnSpc>
              <a:spcBef>
                <a:spcPts val="125"/>
              </a:spcBef>
            </a:pPr>
            <a:r>
              <a:rPr dirty="0" sz="1150" spc="10">
                <a:latin typeface="MS UI Gothic"/>
                <a:cs typeface="MS UI Gothic"/>
              </a:rPr>
              <a:t>【</a:t>
            </a:r>
            <a:r>
              <a:rPr dirty="0" sz="1150" spc="220">
                <a:latin typeface="MS UI Gothic"/>
                <a:cs typeface="MS UI Gothic"/>
              </a:rPr>
              <a:t>そ</a:t>
            </a:r>
            <a:r>
              <a:rPr dirty="0" sz="1150" spc="235">
                <a:latin typeface="MS UI Gothic"/>
                <a:cs typeface="MS UI Gothic"/>
              </a:rPr>
              <a:t>の</a:t>
            </a:r>
            <a:r>
              <a:rPr dirty="0" sz="1150" spc="25">
                <a:latin typeface="MS UI Gothic"/>
                <a:cs typeface="MS UI Gothic"/>
              </a:rPr>
              <a:t>他</a:t>
            </a:r>
            <a:r>
              <a:rPr dirty="0" sz="1150" spc="235">
                <a:latin typeface="MS UI Gothic"/>
                <a:cs typeface="MS UI Gothic"/>
              </a:rPr>
              <a:t>の</a:t>
            </a:r>
            <a:r>
              <a:rPr dirty="0" sz="1150" spc="20">
                <a:latin typeface="MS UI Gothic"/>
                <a:cs typeface="MS UI Gothic"/>
              </a:rPr>
              <a:t>条件不利地域】</a:t>
            </a:r>
            <a:endParaRPr sz="1150">
              <a:latin typeface="MS UI Gothic"/>
              <a:cs typeface="MS UI Gothic"/>
            </a:endParaRPr>
          </a:p>
        </p:txBody>
      </p:sp>
      <p:sp>
        <p:nvSpPr>
          <p:cNvPr id="167" name="object 167"/>
          <p:cNvSpPr/>
          <p:nvPr/>
        </p:nvSpPr>
        <p:spPr>
          <a:xfrm>
            <a:off x="6986016" y="3587496"/>
            <a:ext cx="1430020" cy="384175"/>
          </a:xfrm>
          <a:custGeom>
            <a:avLst/>
            <a:gdLst/>
            <a:ahLst/>
            <a:cxnLst/>
            <a:rect l="l" t="t" r="r" b="b"/>
            <a:pathLst>
              <a:path w="1430020" h="384175">
                <a:moveTo>
                  <a:pt x="0" y="0"/>
                </a:moveTo>
                <a:lnTo>
                  <a:pt x="1429511" y="0"/>
                </a:lnTo>
                <a:lnTo>
                  <a:pt x="1429511" y="384048"/>
                </a:lnTo>
                <a:lnTo>
                  <a:pt x="0" y="384048"/>
                </a:lnTo>
                <a:lnTo>
                  <a:pt x="0" y="0"/>
                </a:lnTo>
                <a:close/>
              </a:path>
            </a:pathLst>
          </a:custGeom>
          <a:ln w="13716">
            <a:solidFill>
              <a:srgbClr val="000000"/>
            </a:solidFill>
          </a:ln>
        </p:spPr>
        <p:txBody>
          <a:bodyPr wrap="square" lIns="0" tIns="0" rIns="0" bIns="0" rtlCol="0"/>
          <a:lstStyle/>
          <a:p/>
        </p:txBody>
      </p:sp>
      <p:sp>
        <p:nvSpPr>
          <p:cNvPr id="168" name="object 168"/>
          <p:cNvSpPr txBox="1"/>
          <p:nvPr/>
        </p:nvSpPr>
        <p:spPr>
          <a:xfrm>
            <a:off x="6992873" y="3593591"/>
            <a:ext cx="1408430" cy="369570"/>
          </a:xfrm>
          <a:prstGeom prst="rect">
            <a:avLst/>
          </a:prstGeom>
          <a:solidFill>
            <a:srgbClr val="FFF2CC"/>
          </a:solidFill>
        </p:spPr>
        <p:txBody>
          <a:bodyPr wrap="square" lIns="0" tIns="9525" rIns="0" bIns="0" rtlCol="0" vert="horz">
            <a:spAutoFit/>
          </a:bodyPr>
          <a:lstStyle/>
          <a:p>
            <a:pPr algn="ctr" marL="539750" marR="523875" indent="635">
              <a:lnSpc>
                <a:spcPct val="101800"/>
              </a:lnSpc>
              <a:spcBef>
                <a:spcPts val="75"/>
              </a:spcBef>
            </a:pPr>
            <a:r>
              <a:rPr dirty="0" sz="1100" spc="15">
                <a:latin typeface="MS UI Gothic"/>
                <a:cs typeface="MS UI Gothic"/>
              </a:rPr>
              <a:t>国 </a:t>
            </a:r>
            <a:r>
              <a:rPr dirty="0" sz="1100" spc="15">
                <a:latin typeface="MS UI Gothic"/>
                <a:cs typeface="MS UI Gothic"/>
              </a:rPr>
              <a:t>１</a:t>
            </a:r>
            <a:r>
              <a:rPr dirty="0" sz="1100" spc="10">
                <a:latin typeface="MS UI Gothic"/>
                <a:cs typeface="MS UI Gothic"/>
              </a:rPr>
              <a:t>／２</a:t>
            </a:r>
            <a:endParaRPr sz="1100">
              <a:latin typeface="MS UI Gothic"/>
              <a:cs typeface="MS UI Gothic"/>
            </a:endParaRPr>
          </a:p>
        </p:txBody>
      </p:sp>
      <p:sp>
        <p:nvSpPr>
          <p:cNvPr id="169" name="object 169"/>
          <p:cNvSpPr/>
          <p:nvPr/>
        </p:nvSpPr>
        <p:spPr>
          <a:xfrm>
            <a:off x="8407907" y="3585972"/>
            <a:ext cx="1324610" cy="382905"/>
          </a:xfrm>
          <a:custGeom>
            <a:avLst/>
            <a:gdLst/>
            <a:ahLst/>
            <a:cxnLst/>
            <a:rect l="l" t="t" r="r" b="b"/>
            <a:pathLst>
              <a:path w="1324609" h="382904">
                <a:moveTo>
                  <a:pt x="0" y="0"/>
                </a:moveTo>
                <a:lnTo>
                  <a:pt x="1324356" y="0"/>
                </a:lnTo>
                <a:lnTo>
                  <a:pt x="1324356" y="382524"/>
                </a:lnTo>
                <a:lnTo>
                  <a:pt x="0" y="382524"/>
                </a:lnTo>
                <a:lnTo>
                  <a:pt x="0" y="0"/>
                </a:lnTo>
                <a:close/>
              </a:path>
            </a:pathLst>
          </a:custGeom>
          <a:ln w="13716">
            <a:solidFill>
              <a:srgbClr val="000000"/>
            </a:solidFill>
          </a:ln>
        </p:spPr>
        <p:txBody>
          <a:bodyPr wrap="square" lIns="0" tIns="0" rIns="0" bIns="0" rtlCol="0"/>
          <a:lstStyle/>
          <a:p/>
        </p:txBody>
      </p:sp>
      <p:sp>
        <p:nvSpPr>
          <p:cNvPr id="170" name="object 170"/>
          <p:cNvSpPr txBox="1"/>
          <p:nvPr/>
        </p:nvSpPr>
        <p:spPr>
          <a:xfrm>
            <a:off x="8422385" y="3593591"/>
            <a:ext cx="1303020" cy="369570"/>
          </a:xfrm>
          <a:prstGeom prst="rect">
            <a:avLst/>
          </a:prstGeom>
          <a:solidFill>
            <a:srgbClr val="FBE4D6"/>
          </a:solidFill>
        </p:spPr>
        <p:txBody>
          <a:bodyPr wrap="square" lIns="0" tIns="6350" rIns="0" bIns="0" rtlCol="0" vert="horz">
            <a:spAutoFit/>
          </a:bodyPr>
          <a:lstStyle/>
          <a:p>
            <a:pPr marL="478790" marR="299085" indent="-180340">
              <a:lnSpc>
                <a:spcPct val="101800"/>
              </a:lnSpc>
              <a:spcBef>
                <a:spcPts val="50"/>
              </a:spcBef>
            </a:pPr>
            <a:r>
              <a:rPr dirty="0" sz="1100" spc="15">
                <a:latin typeface="MS UI Gothic"/>
                <a:cs typeface="MS UI Gothic"/>
              </a:rPr>
              <a:t>３</a:t>
            </a:r>
            <a:r>
              <a:rPr dirty="0" sz="1100" spc="114">
                <a:latin typeface="MS UI Gothic"/>
                <a:cs typeface="MS UI Gothic"/>
              </a:rPr>
              <a:t>セ</a:t>
            </a:r>
            <a:r>
              <a:rPr dirty="0" sz="1100" spc="135">
                <a:latin typeface="MS UI Gothic"/>
                <a:cs typeface="MS UI Gothic"/>
              </a:rPr>
              <a:t>ク</a:t>
            </a:r>
            <a:r>
              <a:rPr dirty="0" sz="1100" spc="10">
                <a:latin typeface="MS UI Gothic"/>
                <a:cs typeface="MS UI Gothic"/>
              </a:rPr>
              <a:t>・</a:t>
            </a:r>
            <a:r>
              <a:rPr dirty="0" sz="1100" spc="10">
                <a:latin typeface="MS UI Gothic"/>
                <a:cs typeface="MS UI Gothic"/>
              </a:rPr>
              <a:t>民間  </a:t>
            </a:r>
            <a:r>
              <a:rPr dirty="0" sz="1100" spc="10">
                <a:latin typeface="MS UI Gothic"/>
                <a:cs typeface="MS UI Gothic"/>
              </a:rPr>
              <a:t>１／２</a:t>
            </a:r>
            <a:endParaRPr sz="1100">
              <a:latin typeface="MS UI Gothic"/>
              <a:cs typeface="MS UI Gothic"/>
            </a:endParaRPr>
          </a:p>
        </p:txBody>
      </p:sp>
      <p:sp>
        <p:nvSpPr>
          <p:cNvPr id="171" name="object 171"/>
          <p:cNvSpPr txBox="1"/>
          <p:nvPr/>
        </p:nvSpPr>
        <p:spPr>
          <a:xfrm>
            <a:off x="6986016" y="4296155"/>
            <a:ext cx="1117600" cy="379095"/>
          </a:xfrm>
          <a:prstGeom prst="rect">
            <a:avLst/>
          </a:prstGeom>
          <a:solidFill>
            <a:srgbClr val="FFF2CC"/>
          </a:solidFill>
          <a:ln w="13715">
            <a:solidFill>
              <a:srgbClr val="000000"/>
            </a:solidFill>
          </a:ln>
        </p:spPr>
        <p:txBody>
          <a:bodyPr wrap="square" lIns="0" tIns="10795" rIns="0" bIns="0" rtlCol="0" vert="horz">
            <a:spAutoFit/>
          </a:bodyPr>
          <a:lstStyle/>
          <a:p>
            <a:pPr algn="ctr" marL="391160" marR="381635" indent="635">
              <a:lnSpc>
                <a:spcPct val="101800"/>
              </a:lnSpc>
              <a:spcBef>
                <a:spcPts val="85"/>
              </a:spcBef>
            </a:pPr>
            <a:r>
              <a:rPr dirty="0" sz="1100" spc="15">
                <a:latin typeface="MS UI Gothic"/>
                <a:cs typeface="MS UI Gothic"/>
              </a:rPr>
              <a:t>国 </a:t>
            </a:r>
            <a:r>
              <a:rPr dirty="0" sz="1100" spc="15">
                <a:latin typeface="MS UI Gothic"/>
                <a:cs typeface="MS UI Gothic"/>
              </a:rPr>
              <a:t>１</a:t>
            </a:r>
            <a:r>
              <a:rPr dirty="0" sz="1100" spc="10">
                <a:latin typeface="MS UI Gothic"/>
                <a:cs typeface="MS UI Gothic"/>
              </a:rPr>
              <a:t>／３</a:t>
            </a:r>
            <a:endParaRPr sz="1100">
              <a:latin typeface="MS UI Gothic"/>
              <a:cs typeface="MS UI Gothic"/>
            </a:endParaRPr>
          </a:p>
        </p:txBody>
      </p:sp>
      <p:sp>
        <p:nvSpPr>
          <p:cNvPr id="172" name="object 172"/>
          <p:cNvSpPr txBox="1"/>
          <p:nvPr/>
        </p:nvSpPr>
        <p:spPr>
          <a:xfrm>
            <a:off x="6959600" y="3382771"/>
            <a:ext cx="473709" cy="205104"/>
          </a:xfrm>
          <a:prstGeom prst="rect">
            <a:avLst/>
          </a:prstGeom>
        </p:spPr>
        <p:txBody>
          <a:bodyPr wrap="square" lIns="0" tIns="15875" rIns="0" bIns="0" rtlCol="0" vert="horz">
            <a:spAutoFit/>
          </a:bodyPr>
          <a:lstStyle/>
          <a:p>
            <a:pPr marL="12700">
              <a:lnSpc>
                <a:spcPct val="100000"/>
              </a:lnSpc>
              <a:spcBef>
                <a:spcPts val="125"/>
              </a:spcBef>
            </a:pPr>
            <a:r>
              <a:rPr dirty="0" sz="1150" spc="15">
                <a:latin typeface="MS UI Gothic"/>
                <a:cs typeface="MS UI Gothic"/>
              </a:rPr>
              <a:t>【離島】</a:t>
            </a:r>
            <a:endParaRPr sz="1150">
              <a:latin typeface="MS UI Gothic"/>
              <a:cs typeface="MS UI Gothic"/>
            </a:endParaRPr>
          </a:p>
        </p:txBody>
      </p:sp>
      <p:sp>
        <p:nvSpPr>
          <p:cNvPr id="173" name="object 173"/>
          <p:cNvSpPr txBox="1"/>
          <p:nvPr/>
        </p:nvSpPr>
        <p:spPr>
          <a:xfrm>
            <a:off x="6907783" y="4003039"/>
            <a:ext cx="1656080" cy="205104"/>
          </a:xfrm>
          <a:prstGeom prst="rect">
            <a:avLst/>
          </a:prstGeom>
        </p:spPr>
        <p:txBody>
          <a:bodyPr wrap="square" lIns="0" tIns="15875" rIns="0" bIns="0" rtlCol="0" vert="horz">
            <a:spAutoFit/>
          </a:bodyPr>
          <a:lstStyle/>
          <a:p>
            <a:pPr marL="12700">
              <a:lnSpc>
                <a:spcPct val="100000"/>
              </a:lnSpc>
              <a:spcBef>
                <a:spcPts val="125"/>
              </a:spcBef>
            </a:pPr>
            <a:r>
              <a:rPr dirty="0" sz="1150" spc="10">
                <a:latin typeface="MS UI Gothic"/>
                <a:cs typeface="MS UI Gothic"/>
              </a:rPr>
              <a:t>【</a:t>
            </a:r>
            <a:r>
              <a:rPr dirty="0" sz="1150" spc="220">
                <a:latin typeface="MS UI Gothic"/>
                <a:cs typeface="MS UI Gothic"/>
              </a:rPr>
              <a:t>そ</a:t>
            </a:r>
            <a:r>
              <a:rPr dirty="0" sz="1150" spc="235">
                <a:latin typeface="MS UI Gothic"/>
                <a:cs typeface="MS UI Gothic"/>
              </a:rPr>
              <a:t>の</a:t>
            </a:r>
            <a:r>
              <a:rPr dirty="0" sz="1150" spc="25">
                <a:latin typeface="MS UI Gothic"/>
                <a:cs typeface="MS UI Gothic"/>
              </a:rPr>
              <a:t>他</a:t>
            </a:r>
            <a:r>
              <a:rPr dirty="0" sz="1150" spc="235">
                <a:latin typeface="MS UI Gothic"/>
                <a:cs typeface="MS UI Gothic"/>
              </a:rPr>
              <a:t>の</a:t>
            </a:r>
            <a:r>
              <a:rPr dirty="0" sz="1150" spc="20">
                <a:latin typeface="MS UI Gothic"/>
                <a:cs typeface="MS UI Gothic"/>
              </a:rPr>
              <a:t>条件不利地域】</a:t>
            </a:r>
            <a:endParaRPr sz="1150">
              <a:latin typeface="MS UI Gothic"/>
              <a:cs typeface="MS UI Gothic"/>
            </a:endParaRPr>
          </a:p>
        </p:txBody>
      </p:sp>
      <p:sp>
        <p:nvSpPr>
          <p:cNvPr id="174" name="object 174"/>
          <p:cNvSpPr txBox="1"/>
          <p:nvPr/>
        </p:nvSpPr>
        <p:spPr>
          <a:xfrm>
            <a:off x="8103107" y="4296155"/>
            <a:ext cx="1629410" cy="379095"/>
          </a:xfrm>
          <a:prstGeom prst="rect">
            <a:avLst/>
          </a:prstGeom>
          <a:solidFill>
            <a:srgbClr val="FBE4D6"/>
          </a:solidFill>
          <a:ln w="13715">
            <a:solidFill>
              <a:srgbClr val="000000"/>
            </a:solidFill>
          </a:ln>
        </p:spPr>
        <p:txBody>
          <a:bodyPr wrap="square" lIns="0" tIns="13970" rIns="0" bIns="0" rtlCol="0" vert="horz">
            <a:spAutoFit/>
          </a:bodyPr>
          <a:lstStyle/>
          <a:p>
            <a:pPr marL="645795" marR="458470" indent="-180340">
              <a:lnSpc>
                <a:spcPct val="101800"/>
              </a:lnSpc>
              <a:spcBef>
                <a:spcPts val="110"/>
              </a:spcBef>
            </a:pPr>
            <a:r>
              <a:rPr dirty="0" sz="1100" spc="15">
                <a:latin typeface="MS UI Gothic"/>
                <a:cs typeface="MS UI Gothic"/>
              </a:rPr>
              <a:t>３</a:t>
            </a:r>
            <a:r>
              <a:rPr dirty="0" sz="1100" spc="114">
                <a:latin typeface="MS UI Gothic"/>
                <a:cs typeface="MS UI Gothic"/>
              </a:rPr>
              <a:t>セ</a:t>
            </a:r>
            <a:r>
              <a:rPr dirty="0" sz="1100" spc="135">
                <a:latin typeface="MS UI Gothic"/>
                <a:cs typeface="MS UI Gothic"/>
              </a:rPr>
              <a:t>ク</a:t>
            </a:r>
            <a:r>
              <a:rPr dirty="0" sz="1100" spc="10">
                <a:latin typeface="MS UI Gothic"/>
                <a:cs typeface="MS UI Gothic"/>
              </a:rPr>
              <a:t>・</a:t>
            </a:r>
            <a:r>
              <a:rPr dirty="0" sz="1100" spc="10">
                <a:latin typeface="MS UI Gothic"/>
                <a:cs typeface="MS UI Gothic"/>
              </a:rPr>
              <a:t>民間  </a:t>
            </a:r>
            <a:r>
              <a:rPr dirty="0" sz="1100" spc="10">
                <a:latin typeface="MS UI Gothic"/>
                <a:cs typeface="MS UI Gothic"/>
              </a:rPr>
              <a:t>２／３</a:t>
            </a:r>
            <a:endParaRPr sz="1100">
              <a:latin typeface="MS UI Gothic"/>
              <a:cs typeface="MS UI Gothic"/>
            </a:endParaRPr>
          </a:p>
        </p:txBody>
      </p:sp>
      <p:sp>
        <p:nvSpPr>
          <p:cNvPr id="175" name="object 175"/>
          <p:cNvSpPr txBox="1"/>
          <p:nvPr/>
        </p:nvSpPr>
        <p:spPr>
          <a:xfrm>
            <a:off x="4480052" y="4224020"/>
            <a:ext cx="2133600" cy="366395"/>
          </a:xfrm>
          <a:prstGeom prst="rect">
            <a:avLst/>
          </a:prstGeom>
        </p:spPr>
        <p:txBody>
          <a:bodyPr wrap="square" lIns="0" tIns="11430" rIns="0" bIns="0" rtlCol="0" vert="horz">
            <a:spAutoFit/>
          </a:bodyPr>
          <a:lstStyle/>
          <a:p>
            <a:pPr marL="204470" marR="5080" indent="-192405">
              <a:lnSpc>
                <a:spcPct val="101800"/>
              </a:lnSpc>
              <a:spcBef>
                <a:spcPts val="90"/>
              </a:spcBef>
            </a:pPr>
            <a:r>
              <a:rPr dirty="0" sz="1100" spc="10">
                <a:latin typeface="MS UI Gothic"/>
                <a:cs typeface="MS UI Gothic"/>
              </a:rPr>
              <a:t>（</a:t>
            </a:r>
            <a:r>
              <a:rPr dirty="0" sz="1100" spc="15">
                <a:latin typeface="MS UI Gothic"/>
                <a:cs typeface="MS UI Gothic"/>
              </a:rPr>
              <a:t>※</a:t>
            </a:r>
            <a:r>
              <a:rPr dirty="0" sz="1100" spc="10">
                <a:latin typeface="MS UI Gothic"/>
                <a:cs typeface="MS UI Gothic"/>
              </a:rPr>
              <a:t>）</a:t>
            </a:r>
            <a:r>
              <a:rPr dirty="0" sz="1100" spc="15">
                <a:latin typeface="MS UI Gothic"/>
                <a:cs typeface="MS UI Gothic"/>
              </a:rPr>
              <a:t>財政力指数</a:t>
            </a:r>
            <a:r>
              <a:rPr dirty="0" sz="1100" spc="-60">
                <a:latin typeface="MS UI Gothic"/>
                <a:cs typeface="MS UI Gothic"/>
              </a:rPr>
              <a:t>０</a:t>
            </a:r>
            <a:r>
              <a:rPr dirty="0" sz="1100" spc="10">
                <a:latin typeface="MS UI Gothic"/>
                <a:cs typeface="MS UI Gothic"/>
              </a:rPr>
              <a:t>．</a:t>
            </a:r>
            <a:r>
              <a:rPr dirty="0" sz="1100" spc="-60">
                <a:latin typeface="MS UI Gothic"/>
                <a:cs typeface="MS UI Gothic"/>
              </a:rPr>
              <a:t>５</a:t>
            </a:r>
            <a:r>
              <a:rPr dirty="0" sz="1100" spc="15">
                <a:latin typeface="MS UI Gothic"/>
                <a:cs typeface="MS UI Gothic"/>
              </a:rPr>
              <a:t>以上</a:t>
            </a:r>
            <a:r>
              <a:rPr dirty="0" sz="1100" spc="155">
                <a:latin typeface="MS UI Gothic"/>
                <a:cs typeface="MS UI Gothic"/>
              </a:rPr>
              <a:t>の</a:t>
            </a:r>
            <a:r>
              <a:rPr dirty="0" sz="1100" spc="10">
                <a:latin typeface="MS UI Gothic"/>
                <a:cs typeface="MS UI Gothic"/>
              </a:rPr>
              <a:t>自治体 </a:t>
            </a:r>
            <a:r>
              <a:rPr dirty="0" sz="1100" spc="135">
                <a:latin typeface="MS UI Gothic"/>
                <a:cs typeface="MS UI Gothic"/>
              </a:rPr>
              <a:t>は</a:t>
            </a:r>
            <a:r>
              <a:rPr dirty="0" sz="1100" spc="15">
                <a:latin typeface="MS UI Gothic"/>
                <a:cs typeface="MS UI Gothic"/>
              </a:rPr>
              <a:t>国庫補助率</a:t>
            </a:r>
            <a:r>
              <a:rPr dirty="0" sz="1100" spc="-35">
                <a:latin typeface="MS UI Gothic"/>
                <a:cs typeface="MS UI Gothic"/>
              </a:rPr>
              <a:t>１／３</a:t>
            </a:r>
            <a:endParaRPr sz="1100">
              <a:latin typeface="MS UI Gothic"/>
              <a:cs typeface="MS UI Gothic"/>
            </a:endParaRPr>
          </a:p>
        </p:txBody>
      </p:sp>
      <p:sp>
        <p:nvSpPr>
          <p:cNvPr id="176" name="object 176"/>
          <p:cNvSpPr/>
          <p:nvPr/>
        </p:nvSpPr>
        <p:spPr>
          <a:xfrm>
            <a:off x="7543800" y="2702051"/>
            <a:ext cx="73660" cy="437515"/>
          </a:xfrm>
          <a:custGeom>
            <a:avLst/>
            <a:gdLst/>
            <a:ahLst/>
            <a:cxnLst/>
            <a:rect l="l" t="t" r="r" b="b"/>
            <a:pathLst>
              <a:path w="73659" h="437514">
                <a:moveTo>
                  <a:pt x="73151" y="437388"/>
                </a:moveTo>
                <a:lnTo>
                  <a:pt x="45005" y="431744"/>
                </a:lnTo>
                <a:lnTo>
                  <a:pt x="21717" y="416242"/>
                </a:lnTo>
                <a:lnTo>
                  <a:pt x="5857" y="393025"/>
                </a:lnTo>
                <a:lnTo>
                  <a:pt x="0" y="364236"/>
                </a:lnTo>
                <a:lnTo>
                  <a:pt x="0" y="73152"/>
                </a:lnTo>
                <a:lnTo>
                  <a:pt x="5857" y="45005"/>
                </a:lnTo>
                <a:lnTo>
                  <a:pt x="21716" y="21717"/>
                </a:lnTo>
                <a:lnTo>
                  <a:pt x="45005" y="5857"/>
                </a:lnTo>
                <a:lnTo>
                  <a:pt x="73151" y="0"/>
                </a:lnTo>
              </a:path>
            </a:pathLst>
          </a:custGeom>
          <a:ln w="6096">
            <a:solidFill>
              <a:srgbClr val="000000"/>
            </a:solidFill>
          </a:ln>
        </p:spPr>
        <p:txBody>
          <a:bodyPr wrap="square" lIns="0" tIns="0" rIns="0" bIns="0" rtlCol="0"/>
          <a:lstStyle/>
          <a:p/>
        </p:txBody>
      </p:sp>
      <p:sp>
        <p:nvSpPr>
          <p:cNvPr id="177" name="object 177"/>
          <p:cNvSpPr/>
          <p:nvPr/>
        </p:nvSpPr>
        <p:spPr>
          <a:xfrm>
            <a:off x="190500" y="699516"/>
            <a:ext cx="10457815" cy="1685925"/>
          </a:xfrm>
          <a:custGeom>
            <a:avLst/>
            <a:gdLst/>
            <a:ahLst/>
            <a:cxnLst/>
            <a:rect l="l" t="t" r="r" b="b"/>
            <a:pathLst>
              <a:path w="10457815" h="1685925">
                <a:moveTo>
                  <a:pt x="0" y="155448"/>
                </a:moveTo>
                <a:lnTo>
                  <a:pt x="7985" y="106509"/>
                </a:lnTo>
                <a:lnTo>
                  <a:pt x="30236" y="63861"/>
                </a:lnTo>
                <a:lnTo>
                  <a:pt x="64190" y="30138"/>
                </a:lnTo>
                <a:lnTo>
                  <a:pt x="107289" y="7973"/>
                </a:lnTo>
                <a:lnTo>
                  <a:pt x="156972" y="0"/>
                </a:lnTo>
                <a:lnTo>
                  <a:pt x="10300716" y="0"/>
                </a:lnTo>
                <a:lnTo>
                  <a:pt x="10350398" y="7973"/>
                </a:lnTo>
                <a:lnTo>
                  <a:pt x="10393497" y="30138"/>
                </a:lnTo>
                <a:lnTo>
                  <a:pt x="10427451" y="63861"/>
                </a:lnTo>
                <a:lnTo>
                  <a:pt x="10449702" y="106509"/>
                </a:lnTo>
                <a:lnTo>
                  <a:pt x="10457688" y="155448"/>
                </a:lnTo>
                <a:lnTo>
                  <a:pt x="10457688" y="1530096"/>
                </a:lnTo>
                <a:lnTo>
                  <a:pt x="10449702" y="1579619"/>
                </a:lnTo>
                <a:lnTo>
                  <a:pt x="10427451" y="1622340"/>
                </a:lnTo>
                <a:lnTo>
                  <a:pt x="10393497" y="1655844"/>
                </a:lnTo>
                <a:lnTo>
                  <a:pt x="10350398" y="1677716"/>
                </a:lnTo>
                <a:lnTo>
                  <a:pt x="10300716" y="1685544"/>
                </a:lnTo>
                <a:lnTo>
                  <a:pt x="156972" y="1685544"/>
                </a:lnTo>
                <a:lnTo>
                  <a:pt x="107289" y="1677716"/>
                </a:lnTo>
                <a:lnTo>
                  <a:pt x="64190" y="1655844"/>
                </a:lnTo>
                <a:lnTo>
                  <a:pt x="30236" y="1622340"/>
                </a:lnTo>
                <a:lnTo>
                  <a:pt x="7985" y="1579619"/>
                </a:lnTo>
                <a:lnTo>
                  <a:pt x="0" y="1530096"/>
                </a:lnTo>
                <a:lnTo>
                  <a:pt x="0" y="155448"/>
                </a:lnTo>
                <a:close/>
              </a:path>
            </a:pathLst>
          </a:custGeom>
          <a:ln w="13716">
            <a:solidFill>
              <a:srgbClr val="000000"/>
            </a:solidFill>
          </a:ln>
        </p:spPr>
        <p:txBody>
          <a:bodyPr wrap="square" lIns="0" tIns="0" rIns="0" bIns="0" rtlCol="0"/>
          <a:lstStyle/>
          <a:p/>
        </p:txBody>
      </p:sp>
      <p:sp>
        <p:nvSpPr>
          <p:cNvPr id="178" name="object 178"/>
          <p:cNvSpPr txBox="1"/>
          <p:nvPr/>
        </p:nvSpPr>
        <p:spPr>
          <a:xfrm>
            <a:off x="324104" y="798068"/>
            <a:ext cx="10132695" cy="1507490"/>
          </a:xfrm>
          <a:prstGeom prst="rect">
            <a:avLst/>
          </a:prstGeom>
        </p:spPr>
        <p:txBody>
          <a:bodyPr wrap="square" lIns="0" tIns="12700" rIns="0" bIns="0" rtlCol="0" vert="horz">
            <a:spAutoFit/>
          </a:bodyPr>
          <a:lstStyle/>
          <a:p>
            <a:pPr algn="just" marL="108585" marR="5080" indent="-96520">
              <a:lnSpc>
                <a:spcPct val="99700"/>
              </a:lnSpc>
              <a:spcBef>
                <a:spcPts val="100"/>
              </a:spcBef>
              <a:buSzPct val="94871"/>
              <a:buFont typeface="Arial"/>
              <a:buChar char="•"/>
              <a:tabLst>
                <a:tab pos="109220" algn="l"/>
              </a:tabLst>
            </a:pPr>
            <a:r>
              <a:rPr dirty="0" sz="1950" spc="-10">
                <a:latin typeface="MS UI Gothic"/>
                <a:cs typeface="MS UI Gothic"/>
              </a:rPr>
              <a:t>5G</a:t>
            </a:r>
            <a:r>
              <a:rPr dirty="0" sz="1950" spc="-5">
                <a:latin typeface="MS UI Gothic"/>
                <a:cs typeface="MS UI Gothic"/>
              </a:rPr>
              <a:t>・IoT</a:t>
            </a:r>
            <a:r>
              <a:rPr dirty="0" sz="1950" spc="-10">
                <a:latin typeface="MS UI Gothic"/>
                <a:cs typeface="MS UI Gothic"/>
              </a:rPr>
              <a:t>等</a:t>
            </a:r>
            <a:r>
              <a:rPr dirty="0" sz="1950" spc="350">
                <a:latin typeface="MS UI Gothic"/>
                <a:cs typeface="MS UI Gothic"/>
              </a:rPr>
              <a:t>の</a:t>
            </a:r>
            <a:r>
              <a:rPr dirty="0" sz="1950" spc="-10">
                <a:latin typeface="MS UI Gothic"/>
                <a:cs typeface="MS UI Gothic"/>
              </a:rPr>
              <a:t>高度無線環境</a:t>
            </a:r>
            <a:r>
              <a:rPr dirty="0" sz="1950" spc="350">
                <a:latin typeface="MS UI Gothic"/>
                <a:cs typeface="MS UI Gothic"/>
              </a:rPr>
              <a:t>の</a:t>
            </a:r>
            <a:r>
              <a:rPr dirty="0" sz="1950" spc="-10">
                <a:latin typeface="MS UI Gothic"/>
                <a:cs typeface="MS UI Gothic"/>
              </a:rPr>
              <a:t>実現</a:t>
            </a:r>
            <a:r>
              <a:rPr dirty="0" sz="1950" spc="300">
                <a:latin typeface="MS UI Gothic"/>
                <a:cs typeface="MS UI Gothic"/>
              </a:rPr>
              <a:t>に</a:t>
            </a:r>
            <a:r>
              <a:rPr dirty="0" sz="1950" spc="-10">
                <a:latin typeface="MS UI Gothic"/>
                <a:cs typeface="MS UI Gothic"/>
              </a:rPr>
              <a:t>向</a:t>
            </a:r>
            <a:r>
              <a:rPr dirty="0" sz="1950" spc="240">
                <a:latin typeface="MS UI Gothic"/>
                <a:cs typeface="MS UI Gothic"/>
              </a:rPr>
              <a:t>け</a:t>
            </a:r>
            <a:r>
              <a:rPr dirty="0" sz="1950" spc="215">
                <a:latin typeface="MS UI Gothic"/>
                <a:cs typeface="MS UI Gothic"/>
              </a:rPr>
              <a:t>て</a:t>
            </a:r>
            <a:r>
              <a:rPr dirty="0" sz="1950">
                <a:latin typeface="MS UI Gothic"/>
                <a:cs typeface="MS UI Gothic"/>
              </a:rPr>
              <a:t>、</a:t>
            </a:r>
            <a:r>
              <a:rPr dirty="0" sz="1950" spc="-10">
                <a:latin typeface="MS UI Gothic"/>
                <a:cs typeface="MS UI Gothic"/>
              </a:rPr>
              <a:t>条件不利地域</a:t>
            </a:r>
            <a:r>
              <a:rPr dirty="0" sz="1950" spc="300">
                <a:latin typeface="MS UI Gothic"/>
                <a:cs typeface="MS UI Gothic"/>
              </a:rPr>
              <a:t>に</a:t>
            </a:r>
            <a:r>
              <a:rPr dirty="0" sz="1950" spc="240">
                <a:latin typeface="MS UI Gothic"/>
                <a:cs typeface="MS UI Gothic"/>
              </a:rPr>
              <a:t>おい</a:t>
            </a:r>
            <a:r>
              <a:rPr dirty="0" sz="1950" spc="215">
                <a:latin typeface="MS UI Gothic"/>
                <a:cs typeface="MS UI Gothic"/>
              </a:rPr>
              <a:t>て</a:t>
            </a:r>
            <a:r>
              <a:rPr dirty="0" sz="1950">
                <a:latin typeface="MS UI Gothic"/>
                <a:cs typeface="MS UI Gothic"/>
              </a:rPr>
              <a:t>、</a:t>
            </a:r>
            <a:r>
              <a:rPr dirty="0" sz="1950" spc="-10">
                <a:latin typeface="MS UI Gothic"/>
                <a:cs typeface="MS UI Gothic"/>
              </a:rPr>
              <a:t>地方公共団体</a:t>
            </a:r>
            <a:r>
              <a:rPr dirty="0" sz="1950">
                <a:latin typeface="MS UI Gothic"/>
                <a:cs typeface="MS UI Gothic"/>
              </a:rPr>
              <a:t>、</a:t>
            </a:r>
            <a:r>
              <a:rPr dirty="0" sz="1950" spc="-10">
                <a:latin typeface="MS UI Gothic"/>
                <a:cs typeface="MS UI Gothic"/>
              </a:rPr>
              <a:t>電気通信事 業者等</a:t>
            </a:r>
            <a:r>
              <a:rPr dirty="0" sz="1950" spc="300">
                <a:latin typeface="MS UI Gothic"/>
                <a:cs typeface="MS UI Gothic"/>
              </a:rPr>
              <a:t>に</a:t>
            </a:r>
            <a:r>
              <a:rPr dirty="0" sz="1950" spc="204">
                <a:latin typeface="MS UI Gothic"/>
                <a:cs typeface="MS UI Gothic"/>
              </a:rPr>
              <a:t>よ</a:t>
            </a:r>
            <a:r>
              <a:rPr dirty="0" sz="1950" spc="190">
                <a:latin typeface="MS UI Gothic"/>
                <a:cs typeface="MS UI Gothic"/>
              </a:rPr>
              <a:t>る</a:t>
            </a:r>
            <a:r>
              <a:rPr dirty="0" sz="1950">
                <a:latin typeface="MS UI Gothic"/>
                <a:cs typeface="MS UI Gothic"/>
              </a:rPr>
              <a:t>、</a:t>
            </a:r>
            <a:r>
              <a:rPr dirty="0" sz="1950" spc="-10">
                <a:latin typeface="MS UI Gothic"/>
                <a:cs typeface="MS UI Gothic"/>
              </a:rPr>
              <a:t>高速</a:t>
            </a:r>
            <a:r>
              <a:rPr dirty="0" sz="1950" spc="-5">
                <a:latin typeface="MS UI Gothic"/>
                <a:cs typeface="MS UI Gothic"/>
              </a:rPr>
              <a:t>・</a:t>
            </a:r>
            <a:r>
              <a:rPr dirty="0" sz="1950" spc="-10">
                <a:latin typeface="MS UI Gothic"/>
                <a:cs typeface="MS UI Gothic"/>
              </a:rPr>
              <a:t>大容量無線通信</a:t>
            </a:r>
            <a:r>
              <a:rPr dirty="0" sz="1950" spc="350">
                <a:latin typeface="MS UI Gothic"/>
                <a:cs typeface="MS UI Gothic"/>
              </a:rPr>
              <a:t>の</a:t>
            </a:r>
            <a:r>
              <a:rPr dirty="0" sz="1950" spc="-10">
                <a:latin typeface="MS UI Gothic"/>
                <a:cs typeface="MS UI Gothic"/>
              </a:rPr>
              <a:t>前提</a:t>
            </a:r>
            <a:r>
              <a:rPr dirty="0" sz="1950" spc="254">
                <a:latin typeface="MS UI Gothic"/>
                <a:cs typeface="MS UI Gothic"/>
              </a:rPr>
              <a:t>と</a:t>
            </a:r>
            <a:r>
              <a:rPr dirty="0" sz="1950" spc="80">
                <a:latin typeface="MS UI Gothic"/>
                <a:cs typeface="MS UI Gothic"/>
              </a:rPr>
              <a:t>な</a:t>
            </a:r>
            <a:r>
              <a:rPr dirty="0" sz="1950" spc="190">
                <a:latin typeface="MS UI Gothic"/>
                <a:cs typeface="MS UI Gothic"/>
              </a:rPr>
              <a:t>る</a:t>
            </a:r>
            <a:r>
              <a:rPr dirty="0" sz="1950" spc="-10">
                <a:latin typeface="MS UI Gothic"/>
                <a:cs typeface="MS UI Gothic"/>
              </a:rPr>
              <a:t>伝送路設備等</a:t>
            </a:r>
            <a:r>
              <a:rPr dirty="0" sz="1950" spc="350">
                <a:latin typeface="MS UI Gothic"/>
                <a:cs typeface="MS UI Gothic"/>
              </a:rPr>
              <a:t>の</a:t>
            </a:r>
            <a:r>
              <a:rPr dirty="0" sz="1950" spc="-10">
                <a:latin typeface="MS UI Gothic"/>
                <a:cs typeface="MS UI Gothic"/>
              </a:rPr>
              <a:t>整備</a:t>
            </a:r>
            <a:r>
              <a:rPr dirty="0" sz="1950" spc="195">
                <a:latin typeface="MS UI Gothic"/>
                <a:cs typeface="MS UI Gothic"/>
              </a:rPr>
              <a:t>を</a:t>
            </a:r>
            <a:r>
              <a:rPr dirty="0" sz="1950" spc="-10">
                <a:latin typeface="MS UI Gothic"/>
                <a:cs typeface="MS UI Gothic"/>
              </a:rPr>
              <a:t>支援</a:t>
            </a:r>
            <a:r>
              <a:rPr dirty="0" sz="1950">
                <a:latin typeface="MS UI Gothic"/>
                <a:cs typeface="MS UI Gothic"/>
              </a:rPr>
              <a:t>。</a:t>
            </a:r>
            <a:r>
              <a:rPr dirty="0" sz="1950" spc="-10">
                <a:latin typeface="MS UI Gothic"/>
                <a:cs typeface="MS UI Gothic"/>
              </a:rPr>
              <a:t>具体的</a:t>
            </a:r>
            <a:r>
              <a:rPr dirty="0" sz="1950" spc="300">
                <a:latin typeface="MS UI Gothic"/>
                <a:cs typeface="MS UI Gothic"/>
              </a:rPr>
              <a:t>に</a:t>
            </a:r>
            <a:r>
              <a:rPr dirty="0" sz="1950" spc="275">
                <a:latin typeface="MS UI Gothic"/>
                <a:cs typeface="MS UI Gothic"/>
              </a:rPr>
              <a:t>は</a:t>
            </a:r>
            <a:r>
              <a:rPr dirty="0" sz="1950">
                <a:latin typeface="MS UI Gothic"/>
                <a:cs typeface="MS UI Gothic"/>
              </a:rPr>
              <a:t>、</a:t>
            </a:r>
            <a:r>
              <a:rPr dirty="0" sz="1950" spc="-10">
                <a:latin typeface="MS UI Gothic"/>
                <a:cs typeface="MS UI Gothic"/>
              </a:rPr>
              <a:t>無 線局</a:t>
            </a:r>
            <a:r>
              <a:rPr dirty="0" sz="1950" spc="265">
                <a:latin typeface="MS UI Gothic"/>
                <a:cs typeface="MS UI Gothic"/>
              </a:rPr>
              <a:t>エ</a:t>
            </a:r>
            <a:r>
              <a:rPr dirty="0" sz="1950" spc="220">
                <a:latin typeface="MS UI Gothic"/>
                <a:cs typeface="MS UI Gothic"/>
              </a:rPr>
              <a:t>ン</a:t>
            </a:r>
            <a:r>
              <a:rPr dirty="0" sz="1950" spc="-125">
                <a:latin typeface="MS UI Gothic"/>
                <a:cs typeface="MS UI Gothic"/>
              </a:rPr>
              <a:t>ト</a:t>
            </a:r>
            <a:r>
              <a:rPr dirty="0" sz="1950" spc="220">
                <a:latin typeface="MS UI Gothic"/>
                <a:cs typeface="MS UI Gothic"/>
              </a:rPr>
              <a:t>ラン</a:t>
            </a:r>
            <a:r>
              <a:rPr dirty="0" sz="1950" spc="254">
                <a:latin typeface="MS UI Gothic"/>
                <a:cs typeface="MS UI Gothic"/>
              </a:rPr>
              <a:t>スま</a:t>
            </a:r>
            <a:r>
              <a:rPr dirty="0" sz="1950" spc="155">
                <a:latin typeface="MS UI Gothic"/>
                <a:cs typeface="MS UI Gothic"/>
              </a:rPr>
              <a:t>で</a:t>
            </a:r>
            <a:r>
              <a:rPr dirty="0" sz="1950" spc="350">
                <a:latin typeface="MS UI Gothic"/>
                <a:cs typeface="MS UI Gothic"/>
              </a:rPr>
              <a:t>の</a:t>
            </a:r>
            <a:r>
              <a:rPr dirty="0" sz="1950" spc="-10">
                <a:latin typeface="MS UI Gothic"/>
                <a:cs typeface="MS UI Gothic"/>
              </a:rPr>
              <a:t>光</a:t>
            </a:r>
            <a:r>
              <a:rPr dirty="0" sz="1950" spc="240">
                <a:latin typeface="MS UI Gothic"/>
                <a:cs typeface="MS UI Gothic"/>
              </a:rPr>
              <a:t>フ</a:t>
            </a:r>
            <a:r>
              <a:rPr dirty="0" sz="1950" spc="330">
                <a:latin typeface="MS UI Gothic"/>
                <a:cs typeface="MS UI Gothic"/>
              </a:rPr>
              <a:t>ァ</a:t>
            </a:r>
            <a:r>
              <a:rPr dirty="0" sz="1950" spc="195">
                <a:latin typeface="MS UI Gothic"/>
                <a:cs typeface="MS UI Gothic"/>
              </a:rPr>
              <a:t>イ</a:t>
            </a:r>
            <a:r>
              <a:rPr dirty="0" sz="1950" spc="290">
                <a:latin typeface="MS UI Gothic"/>
                <a:cs typeface="MS UI Gothic"/>
              </a:rPr>
              <a:t>バ</a:t>
            </a:r>
            <a:r>
              <a:rPr dirty="0" sz="1950" spc="195">
                <a:latin typeface="MS UI Gothic"/>
                <a:cs typeface="MS UI Gothic"/>
              </a:rPr>
              <a:t>を</a:t>
            </a:r>
            <a:r>
              <a:rPr dirty="0" sz="1950" spc="-10">
                <a:latin typeface="MS UI Gothic"/>
                <a:cs typeface="MS UI Gothic"/>
              </a:rPr>
              <a:t>整備</a:t>
            </a:r>
            <a:r>
              <a:rPr dirty="0" sz="1950" spc="215">
                <a:latin typeface="MS UI Gothic"/>
                <a:cs typeface="MS UI Gothic"/>
              </a:rPr>
              <a:t>す</a:t>
            </a:r>
            <a:r>
              <a:rPr dirty="0" sz="1950" spc="190">
                <a:latin typeface="MS UI Gothic"/>
                <a:cs typeface="MS UI Gothic"/>
              </a:rPr>
              <a:t>る</a:t>
            </a:r>
            <a:r>
              <a:rPr dirty="0" sz="1950" spc="-10">
                <a:latin typeface="MS UI Gothic"/>
                <a:cs typeface="MS UI Gothic"/>
              </a:rPr>
              <a:t>場合</a:t>
            </a:r>
            <a:r>
              <a:rPr dirty="0" sz="1950" spc="300">
                <a:latin typeface="MS UI Gothic"/>
                <a:cs typeface="MS UI Gothic"/>
              </a:rPr>
              <a:t>に</a:t>
            </a:r>
            <a:r>
              <a:rPr dirty="0" sz="1950">
                <a:latin typeface="MS UI Gothic"/>
                <a:cs typeface="MS UI Gothic"/>
              </a:rPr>
              <a:t>、</a:t>
            </a:r>
            <a:r>
              <a:rPr dirty="0" sz="1950" spc="330">
                <a:latin typeface="MS UI Gothic"/>
                <a:cs typeface="MS UI Gothic"/>
              </a:rPr>
              <a:t>そ</a:t>
            </a:r>
            <a:r>
              <a:rPr dirty="0" sz="1950" spc="350">
                <a:latin typeface="MS UI Gothic"/>
                <a:cs typeface="MS UI Gothic"/>
              </a:rPr>
              <a:t>の</a:t>
            </a:r>
            <a:r>
              <a:rPr dirty="0" sz="1950" spc="-10">
                <a:latin typeface="MS UI Gothic"/>
                <a:cs typeface="MS UI Gothic"/>
              </a:rPr>
              <a:t>整備費</a:t>
            </a:r>
            <a:r>
              <a:rPr dirty="0" sz="1950" spc="350">
                <a:latin typeface="MS UI Gothic"/>
                <a:cs typeface="MS UI Gothic"/>
              </a:rPr>
              <a:t>の</a:t>
            </a:r>
            <a:r>
              <a:rPr dirty="0" sz="1950" spc="-10">
                <a:latin typeface="MS UI Gothic"/>
                <a:cs typeface="MS UI Gothic"/>
              </a:rPr>
              <a:t>一部</a:t>
            </a:r>
            <a:r>
              <a:rPr dirty="0" sz="1950" spc="195">
                <a:latin typeface="MS UI Gothic"/>
                <a:cs typeface="MS UI Gothic"/>
              </a:rPr>
              <a:t>を</a:t>
            </a:r>
            <a:r>
              <a:rPr dirty="0" sz="1950" spc="-10">
                <a:latin typeface="MS UI Gothic"/>
                <a:cs typeface="MS UI Gothic"/>
              </a:rPr>
              <a:t>補助</a:t>
            </a:r>
            <a:r>
              <a:rPr dirty="0" sz="1950" spc="204">
                <a:latin typeface="MS UI Gothic"/>
                <a:cs typeface="MS UI Gothic"/>
              </a:rPr>
              <a:t>す</a:t>
            </a:r>
            <a:r>
              <a:rPr dirty="0" sz="1950" spc="190">
                <a:latin typeface="MS UI Gothic"/>
                <a:cs typeface="MS UI Gothic"/>
              </a:rPr>
              <a:t>る</a:t>
            </a:r>
            <a:r>
              <a:rPr dirty="0" sz="1950" spc="-5">
                <a:latin typeface="MS UI Gothic"/>
                <a:cs typeface="MS UI Gothic"/>
              </a:rPr>
              <a:t>。</a:t>
            </a:r>
            <a:endParaRPr sz="1950">
              <a:latin typeface="MS UI Gothic"/>
              <a:cs typeface="MS UI Gothic"/>
            </a:endParaRPr>
          </a:p>
          <a:p>
            <a:pPr marL="108585" marR="6350" indent="-96520">
              <a:lnSpc>
                <a:spcPts val="2340"/>
              </a:lnSpc>
              <a:spcBef>
                <a:spcPts val="65"/>
              </a:spcBef>
              <a:buSzPct val="94871"/>
              <a:buFont typeface="Arial"/>
              <a:buChar char="•"/>
              <a:tabLst>
                <a:tab pos="109220" algn="l"/>
              </a:tabLst>
            </a:pPr>
            <a:r>
              <a:rPr dirty="0" sz="1950" spc="254">
                <a:latin typeface="MS UI Gothic"/>
                <a:cs typeface="MS UI Gothic"/>
              </a:rPr>
              <a:t>また</a:t>
            </a:r>
            <a:r>
              <a:rPr dirty="0" sz="1950">
                <a:latin typeface="MS UI Gothic"/>
                <a:cs typeface="MS UI Gothic"/>
              </a:rPr>
              <a:t>、</a:t>
            </a:r>
            <a:r>
              <a:rPr dirty="0" sz="1950" spc="-10">
                <a:latin typeface="MS UI Gothic"/>
                <a:cs typeface="MS UI Gothic"/>
              </a:rPr>
              <a:t>地方公共団体</a:t>
            </a:r>
            <a:r>
              <a:rPr dirty="0" sz="1950" spc="320">
                <a:latin typeface="MS UI Gothic"/>
                <a:cs typeface="MS UI Gothic"/>
              </a:rPr>
              <a:t>が</a:t>
            </a:r>
            <a:r>
              <a:rPr dirty="0" sz="1950" spc="-10">
                <a:latin typeface="MS UI Gothic"/>
                <a:cs typeface="MS UI Gothic"/>
              </a:rPr>
              <a:t>行</a:t>
            </a:r>
            <a:r>
              <a:rPr dirty="0" sz="1950" spc="210">
                <a:latin typeface="MS UI Gothic"/>
                <a:cs typeface="MS UI Gothic"/>
              </a:rPr>
              <a:t>う</a:t>
            </a:r>
            <a:r>
              <a:rPr dirty="0" sz="1950" spc="-10">
                <a:latin typeface="MS UI Gothic"/>
                <a:cs typeface="MS UI Gothic"/>
              </a:rPr>
              <a:t>離島地域</a:t>
            </a:r>
            <a:r>
              <a:rPr dirty="0" sz="1950" spc="350">
                <a:latin typeface="MS UI Gothic"/>
                <a:cs typeface="MS UI Gothic"/>
              </a:rPr>
              <a:t>の</a:t>
            </a:r>
            <a:r>
              <a:rPr dirty="0" sz="1950" spc="-10">
                <a:latin typeface="MS UI Gothic"/>
                <a:cs typeface="MS UI Gothic"/>
              </a:rPr>
              <a:t>光</a:t>
            </a:r>
            <a:r>
              <a:rPr dirty="0" sz="1950" spc="240">
                <a:latin typeface="MS UI Gothic"/>
                <a:cs typeface="MS UI Gothic"/>
              </a:rPr>
              <a:t>フ</a:t>
            </a:r>
            <a:r>
              <a:rPr dirty="0" sz="1950" spc="330">
                <a:latin typeface="MS UI Gothic"/>
                <a:cs typeface="MS UI Gothic"/>
              </a:rPr>
              <a:t>ァ</a:t>
            </a:r>
            <a:r>
              <a:rPr dirty="0" sz="1950" spc="195">
                <a:latin typeface="MS UI Gothic"/>
                <a:cs typeface="MS UI Gothic"/>
              </a:rPr>
              <a:t>イ</a:t>
            </a:r>
            <a:r>
              <a:rPr dirty="0" sz="1950" spc="290">
                <a:latin typeface="MS UI Gothic"/>
                <a:cs typeface="MS UI Gothic"/>
              </a:rPr>
              <a:t>バ</a:t>
            </a:r>
            <a:r>
              <a:rPr dirty="0" sz="1950" spc="-10">
                <a:latin typeface="MS UI Gothic"/>
                <a:cs typeface="MS UI Gothic"/>
              </a:rPr>
              <a:t>等</a:t>
            </a:r>
            <a:r>
              <a:rPr dirty="0" sz="1950" spc="350">
                <a:latin typeface="MS UI Gothic"/>
                <a:cs typeface="MS UI Gothic"/>
              </a:rPr>
              <a:t>の</a:t>
            </a:r>
            <a:r>
              <a:rPr dirty="0" sz="1950" spc="-10">
                <a:latin typeface="MS UI Gothic"/>
                <a:cs typeface="MS UI Gothic"/>
              </a:rPr>
              <a:t>維持管理</a:t>
            </a:r>
            <a:r>
              <a:rPr dirty="0" sz="1950" spc="300">
                <a:latin typeface="MS UI Gothic"/>
                <a:cs typeface="MS UI Gothic"/>
              </a:rPr>
              <a:t>に</a:t>
            </a:r>
            <a:r>
              <a:rPr dirty="0" sz="1950" spc="-10">
                <a:latin typeface="MS UI Gothic"/>
                <a:cs typeface="MS UI Gothic"/>
              </a:rPr>
              <a:t>要</a:t>
            </a:r>
            <a:r>
              <a:rPr dirty="0" sz="1950" spc="215">
                <a:latin typeface="MS UI Gothic"/>
                <a:cs typeface="MS UI Gothic"/>
              </a:rPr>
              <a:t>す</a:t>
            </a:r>
            <a:r>
              <a:rPr dirty="0" sz="1950" spc="190">
                <a:latin typeface="MS UI Gothic"/>
                <a:cs typeface="MS UI Gothic"/>
              </a:rPr>
              <a:t>る</a:t>
            </a:r>
            <a:r>
              <a:rPr dirty="0" sz="1950" spc="-10">
                <a:latin typeface="MS UI Gothic"/>
                <a:cs typeface="MS UI Gothic"/>
              </a:rPr>
              <a:t>経費</a:t>
            </a:r>
            <a:r>
              <a:rPr dirty="0" sz="1950" spc="300">
                <a:latin typeface="MS UI Gothic"/>
                <a:cs typeface="MS UI Gothic"/>
              </a:rPr>
              <a:t>に</a:t>
            </a:r>
            <a:r>
              <a:rPr dirty="0" sz="1950" spc="-10">
                <a:latin typeface="MS UI Gothic"/>
                <a:cs typeface="MS UI Gothic"/>
              </a:rPr>
              <a:t>関</a:t>
            </a:r>
            <a:r>
              <a:rPr dirty="0" sz="1950" spc="70">
                <a:latin typeface="MS UI Gothic"/>
                <a:cs typeface="MS UI Gothic"/>
              </a:rPr>
              <a:t>し</a:t>
            </a:r>
            <a:r>
              <a:rPr dirty="0" sz="1950" spc="215">
                <a:latin typeface="MS UI Gothic"/>
                <a:cs typeface="MS UI Gothic"/>
              </a:rPr>
              <a:t>て</a:t>
            </a:r>
            <a:r>
              <a:rPr dirty="0" sz="1950">
                <a:latin typeface="MS UI Gothic"/>
                <a:cs typeface="MS UI Gothic"/>
              </a:rPr>
              <a:t>、</a:t>
            </a:r>
            <a:r>
              <a:rPr dirty="0" sz="1950" spc="330">
                <a:latin typeface="MS UI Gothic"/>
                <a:cs typeface="MS UI Gothic"/>
              </a:rPr>
              <a:t>そ</a:t>
            </a:r>
            <a:r>
              <a:rPr dirty="0" sz="1950" spc="350">
                <a:latin typeface="MS UI Gothic"/>
                <a:cs typeface="MS UI Gothic"/>
              </a:rPr>
              <a:t>の</a:t>
            </a:r>
            <a:r>
              <a:rPr dirty="0" sz="1950" spc="-10">
                <a:latin typeface="MS UI Gothic"/>
                <a:cs typeface="MS UI Gothic"/>
              </a:rPr>
              <a:t>一部 </a:t>
            </a:r>
            <a:r>
              <a:rPr dirty="0" sz="1950" spc="195">
                <a:latin typeface="MS UI Gothic"/>
                <a:cs typeface="MS UI Gothic"/>
              </a:rPr>
              <a:t>を</a:t>
            </a:r>
            <a:r>
              <a:rPr dirty="0" sz="1950" spc="-10">
                <a:latin typeface="MS UI Gothic"/>
                <a:cs typeface="MS UI Gothic"/>
              </a:rPr>
              <a:t>補助</a:t>
            </a:r>
            <a:r>
              <a:rPr dirty="0" sz="1950" spc="215">
                <a:latin typeface="MS UI Gothic"/>
                <a:cs typeface="MS UI Gothic"/>
              </a:rPr>
              <a:t>す</a:t>
            </a:r>
            <a:r>
              <a:rPr dirty="0" sz="1950" spc="190">
                <a:latin typeface="MS UI Gothic"/>
                <a:cs typeface="MS UI Gothic"/>
              </a:rPr>
              <a:t>る</a:t>
            </a:r>
            <a:r>
              <a:rPr dirty="0" sz="1950" spc="-5">
                <a:latin typeface="MS UI Gothic"/>
                <a:cs typeface="MS UI Gothic"/>
              </a:rPr>
              <a:t>。</a:t>
            </a:r>
            <a:endParaRPr sz="1950">
              <a:latin typeface="MS UI Gothic"/>
              <a:cs typeface="MS UI Gothic"/>
            </a:endParaRPr>
          </a:p>
        </p:txBody>
      </p:sp>
      <p:grpSp>
        <p:nvGrpSpPr>
          <p:cNvPr id="179" name="object 179"/>
          <p:cNvGrpSpPr/>
          <p:nvPr/>
        </p:nvGrpSpPr>
        <p:grpSpPr>
          <a:xfrm>
            <a:off x="899922" y="6073902"/>
            <a:ext cx="1009015" cy="643255"/>
            <a:chOff x="899922" y="6073902"/>
            <a:chExt cx="1009015" cy="643255"/>
          </a:xfrm>
        </p:grpSpPr>
        <p:sp>
          <p:nvSpPr>
            <p:cNvPr id="180" name="object 180"/>
            <p:cNvSpPr/>
            <p:nvPr/>
          </p:nvSpPr>
          <p:spPr>
            <a:xfrm>
              <a:off x="905256" y="6079236"/>
              <a:ext cx="998219" cy="632460"/>
            </a:xfrm>
            <a:custGeom>
              <a:avLst/>
              <a:gdLst/>
              <a:ahLst/>
              <a:cxnLst/>
              <a:rect l="l" t="t" r="r" b="b"/>
              <a:pathLst>
                <a:path w="998219" h="632459">
                  <a:moveTo>
                    <a:pt x="499872" y="0"/>
                  </a:moveTo>
                  <a:lnTo>
                    <a:pt x="441618" y="2129"/>
                  </a:lnTo>
                  <a:lnTo>
                    <a:pt x="385327" y="8362"/>
                  </a:lnTo>
                  <a:lnTo>
                    <a:pt x="331376" y="18459"/>
                  </a:lnTo>
                  <a:lnTo>
                    <a:pt x="280140" y="32186"/>
                  </a:lnTo>
                  <a:lnTo>
                    <a:pt x="231997" y="49305"/>
                  </a:lnTo>
                  <a:lnTo>
                    <a:pt x="187323" y="69580"/>
                  </a:lnTo>
                  <a:lnTo>
                    <a:pt x="146494" y="92774"/>
                  </a:lnTo>
                  <a:lnTo>
                    <a:pt x="109887" y="118650"/>
                  </a:lnTo>
                  <a:lnTo>
                    <a:pt x="77880" y="146973"/>
                  </a:lnTo>
                  <a:lnTo>
                    <a:pt x="50847" y="177505"/>
                  </a:lnTo>
                  <a:lnTo>
                    <a:pt x="29166" y="210010"/>
                  </a:lnTo>
                  <a:lnTo>
                    <a:pt x="3366" y="279992"/>
                  </a:lnTo>
                  <a:lnTo>
                    <a:pt x="0" y="316997"/>
                  </a:lnTo>
                  <a:lnTo>
                    <a:pt x="3366" y="353696"/>
                  </a:lnTo>
                  <a:lnTo>
                    <a:pt x="29166" y="423196"/>
                  </a:lnTo>
                  <a:lnTo>
                    <a:pt x="50847" y="455516"/>
                  </a:lnTo>
                  <a:lnTo>
                    <a:pt x="77880" y="485897"/>
                  </a:lnTo>
                  <a:lnTo>
                    <a:pt x="109887" y="514099"/>
                  </a:lnTo>
                  <a:lnTo>
                    <a:pt x="146494" y="539882"/>
                  </a:lnTo>
                  <a:lnTo>
                    <a:pt x="187323" y="563005"/>
                  </a:lnTo>
                  <a:lnTo>
                    <a:pt x="231997" y="583229"/>
                  </a:lnTo>
                  <a:lnTo>
                    <a:pt x="280140" y="600314"/>
                  </a:lnTo>
                  <a:lnTo>
                    <a:pt x="331376" y="614020"/>
                  </a:lnTo>
                  <a:lnTo>
                    <a:pt x="385327" y="624107"/>
                  </a:lnTo>
                  <a:lnTo>
                    <a:pt x="441618" y="630335"/>
                  </a:lnTo>
                  <a:lnTo>
                    <a:pt x="499872" y="632465"/>
                  </a:lnTo>
                  <a:lnTo>
                    <a:pt x="557821" y="630335"/>
                  </a:lnTo>
                  <a:lnTo>
                    <a:pt x="613852" y="624107"/>
                  </a:lnTo>
                  <a:lnTo>
                    <a:pt x="667583" y="614020"/>
                  </a:lnTo>
                  <a:lnTo>
                    <a:pt x="718634" y="600314"/>
                  </a:lnTo>
                  <a:lnTo>
                    <a:pt x="766627" y="583229"/>
                  </a:lnTo>
                  <a:lnTo>
                    <a:pt x="811181" y="563005"/>
                  </a:lnTo>
                  <a:lnTo>
                    <a:pt x="851915" y="539882"/>
                  </a:lnTo>
                  <a:lnTo>
                    <a:pt x="888452" y="514099"/>
                  </a:lnTo>
                  <a:lnTo>
                    <a:pt x="920409" y="485897"/>
                  </a:lnTo>
                  <a:lnTo>
                    <a:pt x="947408" y="455516"/>
                  </a:lnTo>
                  <a:lnTo>
                    <a:pt x="969068" y="423196"/>
                  </a:lnTo>
                  <a:lnTo>
                    <a:pt x="994854" y="353696"/>
                  </a:lnTo>
                  <a:lnTo>
                    <a:pt x="998219" y="316997"/>
                  </a:lnTo>
                  <a:lnTo>
                    <a:pt x="994854" y="279992"/>
                  </a:lnTo>
                  <a:lnTo>
                    <a:pt x="969068" y="210010"/>
                  </a:lnTo>
                  <a:lnTo>
                    <a:pt x="947408" y="177505"/>
                  </a:lnTo>
                  <a:lnTo>
                    <a:pt x="920409" y="146973"/>
                  </a:lnTo>
                  <a:lnTo>
                    <a:pt x="888452" y="118650"/>
                  </a:lnTo>
                  <a:lnTo>
                    <a:pt x="851915" y="92774"/>
                  </a:lnTo>
                  <a:lnTo>
                    <a:pt x="811181" y="69580"/>
                  </a:lnTo>
                  <a:lnTo>
                    <a:pt x="766627" y="49305"/>
                  </a:lnTo>
                  <a:lnTo>
                    <a:pt x="718634" y="32186"/>
                  </a:lnTo>
                  <a:lnTo>
                    <a:pt x="667583" y="18459"/>
                  </a:lnTo>
                  <a:lnTo>
                    <a:pt x="613852" y="8362"/>
                  </a:lnTo>
                  <a:lnTo>
                    <a:pt x="557821" y="2129"/>
                  </a:lnTo>
                  <a:lnTo>
                    <a:pt x="499872" y="0"/>
                  </a:lnTo>
                  <a:close/>
                </a:path>
              </a:pathLst>
            </a:custGeom>
            <a:solidFill>
              <a:srgbClr val="FFFF00"/>
            </a:solidFill>
          </p:spPr>
          <p:txBody>
            <a:bodyPr wrap="square" lIns="0" tIns="0" rIns="0" bIns="0" rtlCol="0"/>
            <a:lstStyle/>
            <a:p/>
          </p:txBody>
        </p:sp>
        <p:sp>
          <p:nvSpPr>
            <p:cNvPr id="181" name="object 181"/>
            <p:cNvSpPr/>
            <p:nvPr/>
          </p:nvSpPr>
          <p:spPr>
            <a:xfrm>
              <a:off x="905256" y="6079236"/>
              <a:ext cx="998219" cy="632460"/>
            </a:xfrm>
            <a:custGeom>
              <a:avLst/>
              <a:gdLst/>
              <a:ahLst/>
              <a:cxnLst/>
              <a:rect l="l" t="t" r="r" b="b"/>
              <a:pathLst>
                <a:path w="998219" h="632459">
                  <a:moveTo>
                    <a:pt x="0" y="316997"/>
                  </a:moveTo>
                  <a:lnTo>
                    <a:pt x="13213" y="244251"/>
                  </a:lnTo>
                  <a:lnTo>
                    <a:pt x="50847" y="177505"/>
                  </a:lnTo>
                  <a:lnTo>
                    <a:pt x="77880" y="146973"/>
                  </a:lnTo>
                  <a:lnTo>
                    <a:pt x="109887" y="118650"/>
                  </a:lnTo>
                  <a:lnTo>
                    <a:pt x="146494" y="92774"/>
                  </a:lnTo>
                  <a:lnTo>
                    <a:pt x="187323" y="69580"/>
                  </a:lnTo>
                  <a:lnTo>
                    <a:pt x="231997" y="49305"/>
                  </a:lnTo>
                  <a:lnTo>
                    <a:pt x="280140" y="32186"/>
                  </a:lnTo>
                  <a:lnTo>
                    <a:pt x="331376" y="18459"/>
                  </a:lnTo>
                  <a:lnTo>
                    <a:pt x="385327" y="8362"/>
                  </a:lnTo>
                  <a:lnTo>
                    <a:pt x="441618" y="2129"/>
                  </a:lnTo>
                  <a:lnTo>
                    <a:pt x="499872" y="0"/>
                  </a:lnTo>
                  <a:lnTo>
                    <a:pt x="557821" y="2129"/>
                  </a:lnTo>
                  <a:lnTo>
                    <a:pt x="613852" y="8362"/>
                  </a:lnTo>
                  <a:lnTo>
                    <a:pt x="667583" y="18459"/>
                  </a:lnTo>
                  <a:lnTo>
                    <a:pt x="718634" y="32186"/>
                  </a:lnTo>
                  <a:lnTo>
                    <a:pt x="766627" y="49305"/>
                  </a:lnTo>
                  <a:lnTo>
                    <a:pt x="811181" y="69580"/>
                  </a:lnTo>
                  <a:lnTo>
                    <a:pt x="851915" y="92774"/>
                  </a:lnTo>
                  <a:lnTo>
                    <a:pt x="888452" y="118650"/>
                  </a:lnTo>
                  <a:lnTo>
                    <a:pt x="920409" y="146973"/>
                  </a:lnTo>
                  <a:lnTo>
                    <a:pt x="947408" y="177505"/>
                  </a:lnTo>
                  <a:lnTo>
                    <a:pt x="969068" y="210010"/>
                  </a:lnTo>
                  <a:lnTo>
                    <a:pt x="994854" y="279992"/>
                  </a:lnTo>
                  <a:lnTo>
                    <a:pt x="998219" y="316997"/>
                  </a:lnTo>
                  <a:lnTo>
                    <a:pt x="994854" y="353696"/>
                  </a:lnTo>
                  <a:lnTo>
                    <a:pt x="969068" y="423196"/>
                  </a:lnTo>
                  <a:lnTo>
                    <a:pt x="947408" y="455516"/>
                  </a:lnTo>
                  <a:lnTo>
                    <a:pt x="920409" y="485897"/>
                  </a:lnTo>
                  <a:lnTo>
                    <a:pt x="888452" y="514099"/>
                  </a:lnTo>
                  <a:lnTo>
                    <a:pt x="851915" y="539882"/>
                  </a:lnTo>
                  <a:lnTo>
                    <a:pt x="811181" y="563005"/>
                  </a:lnTo>
                  <a:lnTo>
                    <a:pt x="766627" y="583229"/>
                  </a:lnTo>
                  <a:lnTo>
                    <a:pt x="718634" y="600314"/>
                  </a:lnTo>
                  <a:lnTo>
                    <a:pt x="667583" y="614020"/>
                  </a:lnTo>
                  <a:lnTo>
                    <a:pt x="613852" y="624107"/>
                  </a:lnTo>
                  <a:lnTo>
                    <a:pt x="557821" y="630335"/>
                  </a:lnTo>
                  <a:lnTo>
                    <a:pt x="499872" y="632465"/>
                  </a:lnTo>
                  <a:lnTo>
                    <a:pt x="441618" y="630335"/>
                  </a:lnTo>
                  <a:lnTo>
                    <a:pt x="385327" y="624107"/>
                  </a:lnTo>
                  <a:lnTo>
                    <a:pt x="331376" y="614020"/>
                  </a:lnTo>
                  <a:lnTo>
                    <a:pt x="280140" y="600314"/>
                  </a:lnTo>
                  <a:lnTo>
                    <a:pt x="231997" y="583229"/>
                  </a:lnTo>
                  <a:lnTo>
                    <a:pt x="187323" y="563005"/>
                  </a:lnTo>
                  <a:lnTo>
                    <a:pt x="146494" y="539882"/>
                  </a:lnTo>
                  <a:lnTo>
                    <a:pt x="109887" y="514099"/>
                  </a:lnTo>
                  <a:lnTo>
                    <a:pt x="77880" y="485897"/>
                  </a:lnTo>
                  <a:lnTo>
                    <a:pt x="50847" y="455516"/>
                  </a:lnTo>
                  <a:lnTo>
                    <a:pt x="29166" y="423196"/>
                  </a:lnTo>
                  <a:lnTo>
                    <a:pt x="3366" y="353696"/>
                  </a:lnTo>
                  <a:lnTo>
                    <a:pt x="0" y="316997"/>
                  </a:lnTo>
                </a:path>
              </a:pathLst>
            </a:custGeom>
            <a:ln w="10668">
              <a:solidFill>
                <a:srgbClr val="000000"/>
              </a:solidFill>
            </a:ln>
          </p:spPr>
          <p:txBody>
            <a:bodyPr wrap="square" lIns="0" tIns="0" rIns="0" bIns="0" rtlCol="0"/>
            <a:lstStyle/>
            <a:p/>
          </p:txBody>
        </p:sp>
      </p:grpSp>
      <p:sp>
        <p:nvSpPr>
          <p:cNvPr id="182" name="object 182"/>
          <p:cNvSpPr txBox="1"/>
          <p:nvPr/>
        </p:nvSpPr>
        <p:spPr>
          <a:xfrm>
            <a:off x="1038860" y="6276852"/>
            <a:ext cx="734060" cy="252729"/>
          </a:xfrm>
          <a:prstGeom prst="rect">
            <a:avLst/>
          </a:prstGeom>
        </p:spPr>
        <p:txBody>
          <a:bodyPr wrap="square" lIns="0" tIns="17145" rIns="0" bIns="0" rtlCol="0" vert="horz">
            <a:spAutoFit/>
          </a:bodyPr>
          <a:lstStyle/>
          <a:p>
            <a:pPr marL="12700">
              <a:lnSpc>
                <a:spcPct val="100000"/>
              </a:lnSpc>
              <a:spcBef>
                <a:spcPts val="135"/>
              </a:spcBef>
            </a:pPr>
            <a:r>
              <a:rPr dirty="0" sz="1450" spc="35">
                <a:latin typeface="HGPSoeiKakugothicUB"/>
                <a:cs typeface="HGPSoeiKakugothicUB"/>
              </a:rPr>
              <a:t>通信</a:t>
            </a:r>
            <a:r>
              <a:rPr dirty="0" sz="1450" spc="25">
                <a:latin typeface="HGPSoeiKakugothicUB"/>
                <a:cs typeface="HGPSoeiKakugothicUB"/>
              </a:rPr>
              <a:t>ビ</a:t>
            </a:r>
            <a:r>
              <a:rPr dirty="0" sz="1450" spc="35">
                <a:latin typeface="HGPSoeiKakugothicUB"/>
                <a:cs typeface="HGPSoeiKakugothicUB"/>
              </a:rPr>
              <a:t>ル</a:t>
            </a:r>
            <a:endParaRPr sz="1450">
              <a:latin typeface="HGPSoeiKakugothicUB"/>
              <a:cs typeface="HGPSoeiKakugothicUB"/>
            </a:endParaRPr>
          </a:p>
        </p:txBody>
      </p:sp>
      <p:sp>
        <p:nvSpPr>
          <p:cNvPr id="183" name="object 183"/>
          <p:cNvSpPr txBox="1"/>
          <p:nvPr/>
        </p:nvSpPr>
        <p:spPr>
          <a:xfrm>
            <a:off x="766063" y="6890415"/>
            <a:ext cx="9408795" cy="574040"/>
          </a:xfrm>
          <a:prstGeom prst="rect">
            <a:avLst/>
          </a:prstGeom>
        </p:spPr>
        <p:txBody>
          <a:bodyPr wrap="square" lIns="0" tIns="88900" rIns="0" bIns="0" rtlCol="0" vert="horz">
            <a:spAutoFit/>
          </a:bodyPr>
          <a:lstStyle/>
          <a:p>
            <a:pPr marL="12700">
              <a:lnSpc>
                <a:spcPct val="100000"/>
              </a:lnSpc>
              <a:spcBef>
                <a:spcPts val="700"/>
              </a:spcBef>
            </a:pPr>
            <a:r>
              <a:rPr dirty="0" sz="1300" spc="30">
                <a:latin typeface="MS UI Gothic"/>
                <a:cs typeface="MS UI Gothic"/>
              </a:rPr>
              <a:t>※新規整備</a:t>
            </a:r>
            <a:r>
              <a:rPr dirty="0" sz="1300" spc="229">
                <a:latin typeface="MS UI Gothic"/>
                <a:cs typeface="MS UI Gothic"/>
              </a:rPr>
              <a:t>に</a:t>
            </a:r>
            <a:r>
              <a:rPr dirty="0" sz="1300" spc="30">
                <a:latin typeface="MS UI Gothic"/>
                <a:cs typeface="MS UI Gothic"/>
              </a:rPr>
              <a:t>加</a:t>
            </a:r>
            <a:r>
              <a:rPr dirty="0" sz="1300" spc="175">
                <a:latin typeface="MS UI Gothic"/>
                <a:cs typeface="MS UI Gothic"/>
              </a:rPr>
              <a:t>え</a:t>
            </a:r>
            <a:r>
              <a:rPr dirty="0" sz="1300" spc="-5">
                <a:latin typeface="MS UI Gothic"/>
                <a:cs typeface="MS UI Gothic"/>
              </a:rPr>
              <a:t>、</a:t>
            </a:r>
            <a:r>
              <a:rPr dirty="0" sz="1300" spc="325">
                <a:latin typeface="MS UI Gothic"/>
                <a:cs typeface="MS UI Gothic"/>
              </a:rPr>
              <a:t> </a:t>
            </a:r>
            <a:r>
              <a:rPr dirty="0" sz="1300" spc="15">
                <a:latin typeface="MS UI Gothic"/>
                <a:cs typeface="MS UI Gothic"/>
              </a:rPr>
              <a:t>R2</a:t>
            </a:r>
            <a:r>
              <a:rPr dirty="0" sz="1300" spc="30">
                <a:latin typeface="MS UI Gothic"/>
                <a:cs typeface="MS UI Gothic"/>
              </a:rPr>
              <a:t>年度</a:t>
            </a:r>
            <a:r>
              <a:rPr dirty="0" sz="1300" spc="265">
                <a:latin typeface="MS UI Gothic"/>
                <a:cs typeface="MS UI Gothic"/>
              </a:rPr>
              <a:t>か</a:t>
            </a:r>
            <a:r>
              <a:rPr dirty="0" sz="1300" spc="175">
                <a:latin typeface="MS UI Gothic"/>
                <a:cs typeface="MS UI Gothic"/>
              </a:rPr>
              <a:t>ら</a:t>
            </a:r>
            <a:r>
              <a:rPr dirty="0" sz="1300" spc="215">
                <a:latin typeface="MS UI Gothic"/>
                <a:cs typeface="MS UI Gothic"/>
              </a:rPr>
              <a:t>は</a:t>
            </a:r>
            <a:r>
              <a:rPr dirty="0" sz="1300" spc="30">
                <a:latin typeface="MS UI Gothic"/>
                <a:cs typeface="MS UI Gothic"/>
              </a:rPr>
              <a:t>、</a:t>
            </a:r>
            <a:r>
              <a:rPr dirty="0" sz="1300" spc="15">
                <a:latin typeface="MS UI Gothic"/>
                <a:cs typeface="MS UI Gothic"/>
              </a:rPr>
              <a:t>電気</a:t>
            </a:r>
            <a:r>
              <a:rPr dirty="0" sz="1300" spc="30">
                <a:latin typeface="MS UI Gothic"/>
                <a:cs typeface="MS UI Gothic"/>
              </a:rPr>
              <a:t>通信事業者</a:t>
            </a:r>
            <a:r>
              <a:rPr dirty="0" sz="1300" spc="245">
                <a:latin typeface="MS UI Gothic"/>
                <a:cs typeface="MS UI Gothic"/>
              </a:rPr>
              <a:t>が</a:t>
            </a:r>
            <a:r>
              <a:rPr dirty="0" sz="1300" spc="30">
                <a:latin typeface="MS UI Gothic"/>
                <a:cs typeface="MS UI Gothic"/>
              </a:rPr>
              <a:t>公設</a:t>
            </a:r>
            <a:r>
              <a:rPr dirty="0" sz="1300" spc="15">
                <a:latin typeface="MS UI Gothic"/>
                <a:cs typeface="MS UI Gothic"/>
              </a:rPr>
              <a:t>設</a:t>
            </a:r>
            <a:r>
              <a:rPr dirty="0" sz="1300" spc="30">
                <a:latin typeface="MS UI Gothic"/>
                <a:cs typeface="MS UI Gothic"/>
              </a:rPr>
              <a:t>備</a:t>
            </a:r>
            <a:r>
              <a:rPr dirty="0" sz="1300" spc="265">
                <a:latin typeface="MS UI Gothic"/>
                <a:cs typeface="MS UI Gothic"/>
              </a:rPr>
              <a:t>の</a:t>
            </a:r>
            <a:r>
              <a:rPr dirty="0" sz="1300" spc="30">
                <a:latin typeface="MS UI Gothic"/>
                <a:cs typeface="MS UI Gothic"/>
              </a:rPr>
              <a:t>譲渡</a:t>
            </a:r>
            <a:r>
              <a:rPr dirty="0" sz="1300" spc="155">
                <a:latin typeface="MS UI Gothic"/>
                <a:cs typeface="MS UI Gothic"/>
              </a:rPr>
              <a:t>を</a:t>
            </a:r>
            <a:r>
              <a:rPr dirty="0" sz="1300" spc="30">
                <a:latin typeface="MS UI Gothic"/>
                <a:cs typeface="MS UI Gothic"/>
              </a:rPr>
              <a:t>受</a:t>
            </a:r>
            <a:r>
              <a:rPr dirty="0" sz="1300" spc="190">
                <a:latin typeface="MS UI Gothic"/>
                <a:cs typeface="MS UI Gothic"/>
              </a:rPr>
              <a:t>け</a:t>
            </a:r>
            <a:r>
              <a:rPr dirty="0" sz="1300" spc="30">
                <a:latin typeface="MS UI Gothic"/>
                <a:cs typeface="MS UI Gothic"/>
              </a:rPr>
              <a:t>、</a:t>
            </a:r>
            <a:r>
              <a:rPr dirty="0" sz="1300" spc="5">
                <a:latin typeface="MS UI Gothic"/>
                <a:cs typeface="MS UI Gothic"/>
              </a:rPr>
              <a:t>(5G</a:t>
            </a:r>
            <a:r>
              <a:rPr dirty="0" sz="1300" spc="30">
                <a:latin typeface="MS UI Gothic"/>
                <a:cs typeface="MS UI Gothic"/>
              </a:rPr>
              <a:t>対応等</a:t>
            </a:r>
            <a:r>
              <a:rPr dirty="0" sz="1300" spc="265">
                <a:latin typeface="MS UI Gothic"/>
                <a:cs typeface="MS UI Gothic"/>
              </a:rPr>
              <a:t>の</a:t>
            </a:r>
            <a:r>
              <a:rPr dirty="0" sz="1300" spc="30">
                <a:latin typeface="MS UI Gothic"/>
                <a:cs typeface="MS UI Gothic"/>
              </a:rPr>
              <a:t>)高度化</a:t>
            </a:r>
            <a:r>
              <a:rPr dirty="0" sz="1300" spc="155">
                <a:latin typeface="MS UI Gothic"/>
                <a:cs typeface="MS UI Gothic"/>
              </a:rPr>
              <a:t>を</a:t>
            </a:r>
            <a:r>
              <a:rPr dirty="0" sz="1300" spc="15">
                <a:latin typeface="MS UI Gothic"/>
                <a:cs typeface="MS UI Gothic"/>
              </a:rPr>
              <a:t>伴</a:t>
            </a:r>
            <a:r>
              <a:rPr dirty="0" sz="1300" spc="165">
                <a:latin typeface="MS UI Gothic"/>
                <a:cs typeface="MS UI Gothic"/>
              </a:rPr>
              <a:t>う</a:t>
            </a:r>
            <a:r>
              <a:rPr dirty="0" sz="1300" spc="30">
                <a:latin typeface="MS UI Gothic"/>
                <a:cs typeface="MS UI Gothic"/>
              </a:rPr>
              <a:t>更新</a:t>
            </a:r>
            <a:r>
              <a:rPr dirty="0" sz="1300" spc="155">
                <a:latin typeface="MS UI Gothic"/>
                <a:cs typeface="MS UI Gothic"/>
              </a:rPr>
              <a:t>を</a:t>
            </a:r>
            <a:r>
              <a:rPr dirty="0" sz="1300" spc="30">
                <a:latin typeface="MS UI Gothic"/>
                <a:cs typeface="MS UI Gothic"/>
              </a:rPr>
              <a:t>行</a:t>
            </a:r>
            <a:r>
              <a:rPr dirty="0" sz="1300" spc="165">
                <a:latin typeface="MS UI Gothic"/>
                <a:cs typeface="MS UI Gothic"/>
              </a:rPr>
              <a:t>う</a:t>
            </a:r>
            <a:r>
              <a:rPr dirty="0" sz="1300" spc="30">
                <a:latin typeface="MS UI Gothic"/>
                <a:cs typeface="MS UI Gothic"/>
              </a:rPr>
              <a:t>場合</a:t>
            </a:r>
            <a:r>
              <a:rPr dirty="0" sz="1300" spc="85">
                <a:latin typeface="MS UI Gothic"/>
                <a:cs typeface="MS UI Gothic"/>
              </a:rPr>
              <a:t>も</a:t>
            </a:r>
            <a:r>
              <a:rPr dirty="0" sz="1300" spc="30">
                <a:latin typeface="MS UI Gothic"/>
                <a:cs typeface="MS UI Gothic"/>
              </a:rPr>
              <a:t>補助</a:t>
            </a:r>
            <a:r>
              <a:rPr dirty="0" sz="1300" spc="-5">
                <a:latin typeface="MS UI Gothic"/>
                <a:cs typeface="MS UI Gothic"/>
              </a:rPr>
              <a:t>。</a:t>
            </a:r>
            <a:endParaRPr sz="1300">
              <a:latin typeface="MS UI Gothic"/>
              <a:cs typeface="MS UI Gothic"/>
            </a:endParaRPr>
          </a:p>
          <a:p>
            <a:pPr marL="12700">
              <a:lnSpc>
                <a:spcPct val="100000"/>
              </a:lnSpc>
              <a:spcBef>
                <a:spcPts val="600"/>
              </a:spcBef>
            </a:pPr>
            <a:r>
              <a:rPr dirty="0" sz="1300" spc="-5">
                <a:latin typeface="MS UI Gothic"/>
                <a:cs typeface="MS UI Gothic"/>
              </a:rPr>
              <a:t>（公設</a:t>
            </a:r>
            <a:r>
              <a:rPr dirty="0" sz="1300" spc="229">
                <a:latin typeface="MS UI Gothic"/>
                <a:cs typeface="MS UI Gothic"/>
              </a:rPr>
              <a:t>の</a:t>
            </a:r>
            <a:r>
              <a:rPr dirty="0" sz="1300" spc="165">
                <a:latin typeface="MS UI Gothic"/>
                <a:cs typeface="MS UI Gothic"/>
              </a:rPr>
              <a:t>まま</a:t>
            </a:r>
            <a:r>
              <a:rPr dirty="0" sz="1300" spc="229">
                <a:latin typeface="MS UI Gothic"/>
                <a:cs typeface="MS UI Gothic"/>
              </a:rPr>
              <a:t>の</a:t>
            </a:r>
            <a:r>
              <a:rPr dirty="0" sz="1300" spc="-5">
                <a:latin typeface="MS UI Gothic"/>
                <a:cs typeface="MS UI Gothic"/>
              </a:rPr>
              <a:t>高度化</a:t>
            </a:r>
            <a:r>
              <a:rPr dirty="0" sz="1300" spc="190">
                <a:latin typeface="MS UI Gothic"/>
                <a:cs typeface="MS UI Gothic"/>
              </a:rPr>
              <a:t>や</a:t>
            </a:r>
            <a:r>
              <a:rPr dirty="0" sz="1300" spc="-5">
                <a:latin typeface="MS UI Gothic"/>
                <a:cs typeface="MS UI Gothic"/>
              </a:rPr>
              <a:t>高度化</a:t>
            </a:r>
            <a:r>
              <a:rPr dirty="0" sz="1300" spc="50">
                <a:latin typeface="MS UI Gothic"/>
                <a:cs typeface="MS UI Gothic"/>
              </a:rPr>
              <a:t>し</a:t>
            </a:r>
            <a:r>
              <a:rPr dirty="0" sz="1300" spc="45">
                <a:latin typeface="MS UI Gothic"/>
                <a:cs typeface="MS UI Gothic"/>
              </a:rPr>
              <a:t>な</a:t>
            </a:r>
            <a:r>
              <a:rPr dirty="0" sz="1300" spc="155">
                <a:latin typeface="MS UI Gothic"/>
                <a:cs typeface="MS UI Gothic"/>
              </a:rPr>
              <a:t>い</a:t>
            </a:r>
            <a:r>
              <a:rPr dirty="0" sz="1300" spc="-5">
                <a:latin typeface="MS UI Gothic"/>
                <a:cs typeface="MS UI Gothic"/>
              </a:rPr>
              <a:t>更新</a:t>
            </a:r>
            <a:r>
              <a:rPr dirty="0" sz="1300" spc="180">
                <a:latin typeface="MS UI Gothic"/>
                <a:cs typeface="MS UI Gothic"/>
              </a:rPr>
              <a:t>は</a:t>
            </a:r>
            <a:r>
              <a:rPr dirty="0" sz="1300" spc="-5">
                <a:latin typeface="MS UI Gothic"/>
                <a:cs typeface="MS UI Gothic"/>
              </a:rPr>
              <a:t>対象外）</a:t>
            </a:r>
            <a:endParaRPr sz="1300">
              <a:latin typeface="MS UI Gothic"/>
              <a:cs typeface="MS UI Gothic"/>
            </a:endParaRPr>
          </a:p>
        </p:txBody>
      </p:sp>
      <p:sp>
        <p:nvSpPr>
          <p:cNvPr id="184" name="object 184"/>
          <p:cNvSpPr txBox="1"/>
          <p:nvPr/>
        </p:nvSpPr>
        <p:spPr>
          <a:xfrm>
            <a:off x="10422128" y="7253737"/>
            <a:ext cx="132715" cy="255904"/>
          </a:xfrm>
          <a:prstGeom prst="rect">
            <a:avLst/>
          </a:prstGeom>
        </p:spPr>
        <p:txBody>
          <a:bodyPr wrap="square" lIns="0" tIns="13970" rIns="0" bIns="0" rtlCol="0" vert="horz">
            <a:spAutoFit/>
          </a:bodyPr>
          <a:lstStyle/>
          <a:p>
            <a:pPr marL="12700">
              <a:lnSpc>
                <a:spcPct val="100000"/>
              </a:lnSpc>
              <a:spcBef>
                <a:spcPts val="110"/>
              </a:spcBef>
            </a:pPr>
            <a:r>
              <a:rPr dirty="0" sz="1500" spc="5">
                <a:latin typeface="Arial"/>
                <a:cs typeface="Arial"/>
              </a:rPr>
              <a:t>8</a:t>
            </a:r>
            <a:endParaRPr sz="1500">
              <a:latin typeface="Arial"/>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On-screen Show (4:3)</PresentationFormat>
  <ScaleCrop>false</ScaleCrop>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YokotaHirokazu（IT総合戦</dc:creator>
  <dc:title>GIGAスクール構想など教育のデジタル化の推進に向けた政府全体の取組について</dc:title>
  <dcterms:created xsi:type="dcterms:W3CDTF">2021-07-22T06:19:29Z</dcterms:created>
  <dcterms:modified xsi:type="dcterms:W3CDTF">2021-07-22T06:19:29Z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2021-06-30T00:00:00Z</vt:filetime>
  </property>
  <property fmtid="{D5CDD505-2E9C-101B-9397-08002B2CF9AE}" pid="3" name="LastSaved">
    <vt:filetime>2021-07-22T00:00:00Z</vt:filetime>
  </property>
</Properties>
</file>